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9144000" cy="5143500" type="screen16x9"/>
  <p:notesSz cx="6858000" cy="9144000"/>
  <p:embeddedFontLst>
    <p:embeddedFont>
      <p:font typeface="Montserrat" panose="020B0604020202020204" charset="0"/>
      <p:regular r:id="rId35"/>
      <p:bold r:id="rId36"/>
      <p:italic r:id="rId37"/>
      <p:boldItalic r:id="rId38"/>
    </p:embeddedFont>
    <p:embeddedFont>
      <p:font typeface="Playfair Display" panose="020B0604020202020204" charset="0"/>
      <p:regular r:id="rId39"/>
      <p:bold r:id="rId40"/>
      <p:italic r:id="rId41"/>
      <p:boldItalic r:id="rId42"/>
    </p:embeddedFont>
    <p:embeddedFont>
      <p:font typeface="Playfair Display SemiBold" panose="020B0604020202020204" charset="0"/>
      <p:regular r:id="rId43"/>
      <p:bold r:id="rId44"/>
      <p:italic r:id="rId45"/>
      <p:boldItalic r:id="rId46"/>
    </p:embeddedFont>
    <p:embeddedFont>
      <p:font typeface="Work Sans ExtraBold" panose="020B0604020202020204" charset="0"/>
      <p:bold r:id="rId47"/>
      <p:boldItalic r:id="rId48"/>
    </p:embeddedFont>
    <p:embeddedFont>
      <p:font typeface="Lato" panose="020B060402020202020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3" roundtripDataSignature="AMtx7mjtchz5xW+HKSJXGfH2PeA1tS+2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62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customschemas.google.com/relationships/presentationmetadata" Target="meta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67313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15178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9" name="Google Shape;3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530061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20677856c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9" name="Google Shape;389;g120677856c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3431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2" name="Google Shape;40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79069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7" name="Google Shape;44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52345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5" name="Google Shape;46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624332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120677856ce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7" name="Google Shape;487;g120677856ce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3553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94" name="Google Shape;49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513476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05" name="Google Shape;50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685217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72754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8634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" name="Google Shape;16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2530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09794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27095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28709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20860efea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9" name="Google Shape;569;g120860efea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583447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0" name="Google Shape;58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682904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91" name="Google Shape;59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735748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1" name="Google Shape;61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761808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17" name="Google Shape;61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117525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625023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3016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0951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1" name="Google Shape;641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9786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60" name="Google Shape;66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9723286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7" name="Google Shape;667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0781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4" name="Google Shape;2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622840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3" name="Google Shape;24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3334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4" name="Google Shape;28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84778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7" name="Google Shape;29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38262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0" name="Google Shape;31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6390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7" name="Google Shape;34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5578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home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6"/>
          <p:cNvSpPr/>
          <p:nvPr/>
        </p:nvSpPr>
        <p:spPr>
          <a:xfrm>
            <a:off x="5953125" y="4010025"/>
            <a:ext cx="3811028" cy="1390671"/>
          </a:xfrm>
          <a:custGeom>
            <a:avLst/>
            <a:gdLst/>
            <a:ahLst/>
            <a:cxnLst/>
            <a:rect l="l" t="t" r="r" b="b"/>
            <a:pathLst>
              <a:path w="65143" h="31845" extrusionOk="0">
                <a:moveTo>
                  <a:pt x="46985" y="1"/>
                </a:moveTo>
                <a:cubicBezTo>
                  <a:pt x="43209" y="1"/>
                  <a:pt x="39435" y="1197"/>
                  <a:pt x="36520" y="3602"/>
                </a:cubicBezTo>
                <a:cubicBezTo>
                  <a:pt x="32875" y="6588"/>
                  <a:pt x="30547" y="11143"/>
                  <a:pt x="26574" y="13750"/>
                </a:cubicBezTo>
                <a:cubicBezTo>
                  <a:pt x="22752" y="16205"/>
                  <a:pt x="17969" y="16534"/>
                  <a:pt x="13616" y="17900"/>
                </a:cubicBezTo>
                <a:cubicBezTo>
                  <a:pt x="9668" y="19115"/>
                  <a:pt x="5948" y="21342"/>
                  <a:pt x="3367" y="24607"/>
                </a:cubicBezTo>
                <a:cubicBezTo>
                  <a:pt x="811" y="27846"/>
                  <a:pt x="1" y="29567"/>
                  <a:pt x="279" y="31845"/>
                </a:cubicBezTo>
                <a:lnTo>
                  <a:pt x="62688" y="31845"/>
                </a:lnTo>
                <a:lnTo>
                  <a:pt x="62688" y="31820"/>
                </a:lnTo>
                <a:cubicBezTo>
                  <a:pt x="64991" y="27770"/>
                  <a:pt x="65143" y="25670"/>
                  <a:pt x="64940" y="20001"/>
                </a:cubicBezTo>
                <a:cubicBezTo>
                  <a:pt x="64738" y="14357"/>
                  <a:pt x="62055" y="7524"/>
                  <a:pt x="57728" y="3804"/>
                </a:cubicBezTo>
                <a:cubicBezTo>
                  <a:pt x="54773" y="1273"/>
                  <a:pt x="50878" y="1"/>
                  <a:pt x="46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6"/>
          <p:cNvSpPr/>
          <p:nvPr/>
        </p:nvSpPr>
        <p:spPr>
          <a:xfrm rot="5567143">
            <a:off x="6553911" y="-1842618"/>
            <a:ext cx="2235934" cy="3308833"/>
          </a:xfrm>
          <a:custGeom>
            <a:avLst/>
            <a:gdLst/>
            <a:ahLst/>
            <a:cxnLst/>
            <a:rect l="l" t="t" r="r" b="b"/>
            <a:pathLst>
              <a:path w="89439" h="117592" extrusionOk="0">
                <a:moveTo>
                  <a:pt x="57435" y="0"/>
                </a:moveTo>
                <a:cubicBezTo>
                  <a:pt x="57180" y="0"/>
                  <a:pt x="56923" y="3"/>
                  <a:pt x="56665" y="9"/>
                </a:cubicBezTo>
                <a:cubicBezTo>
                  <a:pt x="50515" y="161"/>
                  <a:pt x="44770" y="2059"/>
                  <a:pt x="39329" y="4666"/>
                </a:cubicBezTo>
                <a:cubicBezTo>
                  <a:pt x="27308" y="10411"/>
                  <a:pt x="18248" y="19319"/>
                  <a:pt x="11971" y="31669"/>
                </a:cubicBezTo>
                <a:cubicBezTo>
                  <a:pt x="10832" y="34099"/>
                  <a:pt x="9491" y="37009"/>
                  <a:pt x="8327" y="39995"/>
                </a:cubicBezTo>
                <a:cubicBezTo>
                  <a:pt x="6606" y="44348"/>
                  <a:pt x="5088" y="48726"/>
                  <a:pt x="3923" y="53256"/>
                </a:cubicBezTo>
                <a:cubicBezTo>
                  <a:pt x="1899" y="61152"/>
                  <a:pt x="760" y="69200"/>
                  <a:pt x="355" y="77324"/>
                </a:cubicBezTo>
                <a:cubicBezTo>
                  <a:pt x="1" y="84208"/>
                  <a:pt x="507" y="91016"/>
                  <a:pt x="2734" y="97621"/>
                </a:cubicBezTo>
                <a:cubicBezTo>
                  <a:pt x="4126" y="101746"/>
                  <a:pt x="6024" y="105593"/>
                  <a:pt x="9061" y="108756"/>
                </a:cubicBezTo>
                <a:cubicBezTo>
                  <a:pt x="13135" y="113008"/>
                  <a:pt x="18248" y="115412"/>
                  <a:pt x="23917" y="116475"/>
                </a:cubicBezTo>
                <a:cubicBezTo>
                  <a:pt x="27733" y="117210"/>
                  <a:pt x="31499" y="117591"/>
                  <a:pt x="35209" y="117591"/>
                </a:cubicBezTo>
                <a:cubicBezTo>
                  <a:pt x="44268" y="117591"/>
                  <a:pt x="52986" y="115321"/>
                  <a:pt x="61245" y="110401"/>
                </a:cubicBezTo>
                <a:cubicBezTo>
                  <a:pt x="71622" y="104251"/>
                  <a:pt x="78936" y="95444"/>
                  <a:pt x="83111" y="84081"/>
                </a:cubicBezTo>
                <a:cubicBezTo>
                  <a:pt x="84731" y="79728"/>
                  <a:pt x="85921" y="75224"/>
                  <a:pt x="86908" y="70668"/>
                </a:cubicBezTo>
                <a:cubicBezTo>
                  <a:pt x="88021" y="65480"/>
                  <a:pt x="88527" y="60216"/>
                  <a:pt x="88856" y="54927"/>
                </a:cubicBezTo>
                <a:cubicBezTo>
                  <a:pt x="89438" y="46499"/>
                  <a:pt x="89211" y="38198"/>
                  <a:pt x="87414" y="29923"/>
                </a:cubicBezTo>
                <a:cubicBezTo>
                  <a:pt x="86047" y="23672"/>
                  <a:pt x="83896" y="17724"/>
                  <a:pt x="80302" y="12385"/>
                </a:cubicBezTo>
                <a:cubicBezTo>
                  <a:pt x="74778" y="4246"/>
                  <a:pt x="67210" y="0"/>
                  <a:pt x="57435" y="0"/>
                </a:cubicBezTo>
                <a:close/>
              </a:path>
            </a:pathLst>
          </a:custGeom>
          <a:solidFill>
            <a:srgbClr val="F4B3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6"/>
          <p:cNvSpPr/>
          <p:nvPr/>
        </p:nvSpPr>
        <p:spPr>
          <a:xfrm>
            <a:off x="-351100" y="4139775"/>
            <a:ext cx="1504504" cy="1235396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6"/>
          <p:cNvSpPr txBox="1">
            <a:spLocks noGrp="1"/>
          </p:cNvSpPr>
          <p:nvPr>
            <p:ph type="subTitle" idx="1"/>
          </p:nvPr>
        </p:nvSpPr>
        <p:spPr>
          <a:xfrm>
            <a:off x="5016550" y="332581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6"/>
          <p:cNvSpPr txBox="1">
            <a:spLocks noGrp="1"/>
          </p:cNvSpPr>
          <p:nvPr>
            <p:ph type="ctrTitle"/>
          </p:nvPr>
        </p:nvSpPr>
        <p:spPr>
          <a:xfrm>
            <a:off x="4630502" y="1179891"/>
            <a:ext cx="3720000" cy="22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  <a:defRPr sz="5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5"/>
          <p:cNvSpPr/>
          <p:nvPr/>
        </p:nvSpPr>
        <p:spPr>
          <a:xfrm rot="5567143">
            <a:off x="-1066089" y="3381682"/>
            <a:ext cx="2235934" cy="3308833"/>
          </a:xfrm>
          <a:custGeom>
            <a:avLst/>
            <a:gdLst/>
            <a:ahLst/>
            <a:cxnLst/>
            <a:rect l="l" t="t" r="r" b="b"/>
            <a:pathLst>
              <a:path w="89439" h="117592" extrusionOk="0">
                <a:moveTo>
                  <a:pt x="57435" y="0"/>
                </a:moveTo>
                <a:cubicBezTo>
                  <a:pt x="57180" y="0"/>
                  <a:pt x="56923" y="3"/>
                  <a:pt x="56665" y="9"/>
                </a:cubicBezTo>
                <a:cubicBezTo>
                  <a:pt x="50515" y="161"/>
                  <a:pt x="44770" y="2059"/>
                  <a:pt x="39329" y="4666"/>
                </a:cubicBezTo>
                <a:cubicBezTo>
                  <a:pt x="27308" y="10411"/>
                  <a:pt x="18248" y="19319"/>
                  <a:pt x="11971" y="31669"/>
                </a:cubicBezTo>
                <a:cubicBezTo>
                  <a:pt x="10832" y="34099"/>
                  <a:pt x="9491" y="37009"/>
                  <a:pt x="8327" y="39995"/>
                </a:cubicBezTo>
                <a:cubicBezTo>
                  <a:pt x="6606" y="44348"/>
                  <a:pt x="5088" y="48726"/>
                  <a:pt x="3923" y="53256"/>
                </a:cubicBezTo>
                <a:cubicBezTo>
                  <a:pt x="1899" y="61152"/>
                  <a:pt x="760" y="69200"/>
                  <a:pt x="355" y="77324"/>
                </a:cubicBezTo>
                <a:cubicBezTo>
                  <a:pt x="1" y="84208"/>
                  <a:pt x="507" y="91016"/>
                  <a:pt x="2734" y="97621"/>
                </a:cubicBezTo>
                <a:cubicBezTo>
                  <a:pt x="4126" y="101746"/>
                  <a:pt x="6024" y="105593"/>
                  <a:pt x="9061" y="108756"/>
                </a:cubicBezTo>
                <a:cubicBezTo>
                  <a:pt x="13135" y="113008"/>
                  <a:pt x="18248" y="115412"/>
                  <a:pt x="23917" y="116475"/>
                </a:cubicBezTo>
                <a:cubicBezTo>
                  <a:pt x="27733" y="117210"/>
                  <a:pt x="31499" y="117591"/>
                  <a:pt x="35209" y="117591"/>
                </a:cubicBezTo>
                <a:cubicBezTo>
                  <a:pt x="44268" y="117591"/>
                  <a:pt x="52986" y="115321"/>
                  <a:pt x="61245" y="110401"/>
                </a:cubicBezTo>
                <a:cubicBezTo>
                  <a:pt x="71622" y="104251"/>
                  <a:pt x="78936" y="95444"/>
                  <a:pt x="83111" y="84081"/>
                </a:cubicBezTo>
                <a:cubicBezTo>
                  <a:pt x="84731" y="79728"/>
                  <a:pt x="85921" y="75224"/>
                  <a:pt x="86908" y="70668"/>
                </a:cubicBezTo>
                <a:cubicBezTo>
                  <a:pt x="88021" y="65480"/>
                  <a:pt x="88527" y="60216"/>
                  <a:pt x="88856" y="54927"/>
                </a:cubicBezTo>
                <a:cubicBezTo>
                  <a:pt x="89438" y="46499"/>
                  <a:pt x="89211" y="38198"/>
                  <a:pt x="87414" y="29923"/>
                </a:cubicBezTo>
                <a:cubicBezTo>
                  <a:pt x="86047" y="23672"/>
                  <a:pt x="83896" y="17724"/>
                  <a:pt x="80302" y="12385"/>
                </a:cubicBezTo>
                <a:cubicBezTo>
                  <a:pt x="74778" y="4246"/>
                  <a:pt x="67210" y="0"/>
                  <a:pt x="574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35"/>
          <p:cNvSpPr/>
          <p:nvPr/>
        </p:nvSpPr>
        <p:spPr>
          <a:xfrm>
            <a:off x="8461250" y="4400550"/>
            <a:ext cx="1548058" cy="1271135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5"/>
          <p:cNvSpPr/>
          <p:nvPr/>
        </p:nvSpPr>
        <p:spPr>
          <a:xfrm rot="10800000">
            <a:off x="-57005" y="-77216"/>
            <a:ext cx="1914390" cy="1027081"/>
          </a:xfrm>
          <a:custGeom>
            <a:avLst/>
            <a:gdLst/>
            <a:ahLst/>
            <a:cxnLst/>
            <a:rect l="l" t="t" r="r" b="b"/>
            <a:pathLst>
              <a:path w="65143" h="31845" extrusionOk="0">
                <a:moveTo>
                  <a:pt x="46985" y="1"/>
                </a:moveTo>
                <a:cubicBezTo>
                  <a:pt x="43209" y="1"/>
                  <a:pt x="39435" y="1197"/>
                  <a:pt x="36520" y="3602"/>
                </a:cubicBezTo>
                <a:cubicBezTo>
                  <a:pt x="32875" y="6588"/>
                  <a:pt x="30547" y="11143"/>
                  <a:pt x="26574" y="13750"/>
                </a:cubicBezTo>
                <a:cubicBezTo>
                  <a:pt x="22752" y="16205"/>
                  <a:pt x="17969" y="16534"/>
                  <a:pt x="13616" y="17900"/>
                </a:cubicBezTo>
                <a:cubicBezTo>
                  <a:pt x="9668" y="19115"/>
                  <a:pt x="5948" y="21342"/>
                  <a:pt x="3367" y="24607"/>
                </a:cubicBezTo>
                <a:cubicBezTo>
                  <a:pt x="811" y="27846"/>
                  <a:pt x="1" y="29567"/>
                  <a:pt x="279" y="31845"/>
                </a:cubicBezTo>
                <a:lnTo>
                  <a:pt x="62688" y="31845"/>
                </a:lnTo>
                <a:lnTo>
                  <a:pt x="62688" y="31820"/>
                </a:lnTo>
                <a:cubicBezTo>
                  <a:pt x="64991" y="27770"/>
                  <a:pt x="65143" y="25670"/>
                  <a:pt x="64940" y="20001"/>
                </a:cubicBezTo>
                <a:cubicBezTo>
                  <a:pt x="64738" y="14357"/>
                  <a:pt x="62055" y="7524"/>
                  <a:pt x="57728" y="3804"/>
                </a:cubicBezTo>
                <a:cubicBezTo>
                  <a:pt x="54773" y="1273"/>
                  <a:pt x="50878" y="1"/>
                  <a:pt x="46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" name="Google Shape;98;p35"/>
          <p:cNvGrpSpPr/>
          <p:nvPr/>
        </p:nvGrpSpPr>
        <p:grpSpPr>
          <a:xfrm rot="6381363">
            <a:off x="6208264" y="-1648185"/>
            <a:ext cx="3335868" cy="3466986"/>
            <a:chOff x="-672288" y="-695027"/>
            <a:chExt cx="1818777" cy="1890266"/>
          </a:xfrm>
        </p:grpSpPr>
        <p:sp>
          <p:nvSpPr>
            <p:cNvPr id="99" name="Google Shape;99;p35"/>
            <p:cNvSpPr/>
            <p:nvPr/>
          </p:nvSpPr>
          <p:spPr>
            <a:xfrm rot="5592708">
              <a:off x="-784629" y="-492943"/>
              <a:ext cx="1809847" cy="1486098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35"/>
            <p:cNvSpPr/>
            <p:nvPr/>
          </p:nvSpPr>
          <p:spPr>
            <a:xfrm rot="-5399040">
              <a:off x="591685" y="238140"/>
              <a:ext cx="609253" cy="500186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35"/>
          <p:cNvSpPr/>
          <p:nvPr/>
        </p:nvSpPr>
        <p:spPr>
          <a:xfrm rot="2562526" flipH="1">
            <a:off x="-364374" y="3599700"/>
            <a:ext cx="1744059" cy="2090458"/>
          </a:xfrm>
          <a:custGeom>
            <a:avLst/>
            <a:gdLst/>
            <a:ahLst/>
            <a:cxnLst/>
            <a:rect l="l" t="t" r="r" b="b"/>
            <a:pathLst>
              <a:path w="44669" h="53541" extrusionOk="0">
                <a:moveTo>
                  <a:pt x="31822" y="477"/>
                </a:moveTo>
                <a:cubicBezTo>
                  <a:pt x="31836" y="477"/>
                  <a:pt x="31849" y="479"/>
                  <a:pt x="31863" y="481"/>
                </a:cubicBezTo>
                <a:cubicBezTo>
                  <a:pt x="31559" y="1494"/>
                  <a:pt x="31028" y="2405"/>
                  <a:pt x="30724" y="3417"/>
                </a:cubicBezTo>
                <a:cubicBezTo>
                  <a:pt x="30243" y="4885"/>
                  <a:pt x="29889" y="6327"/>
                  <a:pt x="29281" y="7719"/>
                </a:cubicBezTo>
                <a:cubicBezTo>
                  <a:pt x="29104" y="8175"/>
                  <a:pt x="28902" y="8580"/>
                  <a:pt x="28699" y="8985"/>
                </a:cubicBezTo>
                <a:cubicBezTo>
                  <a:pt x="28573" y="7972"/>
                  <a:pt x="28218" y="6985"/>
                  <a:pt x="28016" y="6024"/>
                </a:cubicBezTo>
                <a:cubicBezTo>
                  <a:pt x="27813" y="4581"/>
                  <a:pt x="28142" y="3164"/>
                  <a:pt x="28598" y="1848"/>
                </a:cubicBezTo>
                <a:lnTo>
                  <a:pt x="28598" y="1772"/>
                </a:lnTo>
                <a:cubicBezTo>
                  <a:pt x="29003" y="1772"/>
                  <a:pt x="29383" y="1646"/>
                  <a:pt x="29762" y="1468"/>
                </a:cubicBezTo>
                <a:cubicBezTo>
                  <a:pt x="30344" y="1215"/>
                  <a:pt x="30800" y="861"/>
                  <a:pt x="31357" y="633"/>
                </a:cubicBezTo>
                <a:cubicBezTo>
                  <a:pt x="31583" y="565"/>
                  <a:pt x="31708" y="477"/>
                  <a:pt x="31822" y="477"/>
                </a:cubicBezTo>
                <a:close/>
                <a:moveTo>
                  <a:pt x="32116" y="886"/>
                </a:moveTo>
                <a:cubicBezTo>
                  <a:pt x="32141" y="1089"/>
                  <a:pt x="32116" y="1266"/>
                  <a:pt x="32141" y="1468"/>
                </a:cubicBezTo>
                <a:cubicBezTo>
                  <a:pt x="32318" y="2683"/>
                  <a:pt x="33052" y="3620"/>
                  <a:pt x="33837" y="4556"/>
                </a:cubicBezTo>
                <a:cubicBezTo>
                  <a:pt x="34191" y="5011"/>
                  <a:pt x="34545" y="5416"/>
                  <a:pt x="34900" y="5796"/>
                </a:cubicBezTo>
                <a:cubicBezTo>
                  <a:pt x="33660" y="7163"/>
                  <a:pt x="32673" y="8732"/>
                  <a:pt x="31179" y="9845"/>
                </a:cubicBezTo>
                <a:cubicBezTo>
                  <a:pt x="30041" y="10706"/>
                  <a:pt x="28699" y="11212"/>
                  <a:pt x="27560" y="12022"/>
                </a:cubicBezTo>
                <a:cubicBezTo>
                  <a:pt x="28446" y="10351"/>
                  <a:pt x="29357" y="8706"/>
                  <a:pt x="30015" y="6910"/>
                </a:cubicBezTo>
                <a:cubicBezTo>
                  <a:pt x="30496" y="5644"/>
                  <a:pt x="30800" y="4303"/>
                  <a:pt x="31255" y="3012"/>
                </a:cubicBezTo>
                <a:cubicBezTo>
                  <a:pt x="31508" y="2278"/>
                  <a:pt x="31863" y="1620"/>
                  <a:pt x="32116" y="886"/>
                </a:cubicBezTo>
                <a:close/>
                <a:moveTo>
                  <a:pt x="23311" y="869"/>
                </a:moveTo>
                <a:cubicBezTo>
                  <a:pt x="23338" y="869"/>
                  <a:pt x="23363" y="875"/>
                  <a:pt x="23385" y="886"/>
                </a:cubicBezTo>
                <a:cubicBezTo>
                  <a:pt x="23461" y="962"/>
                  <a:pt x="23385" y="1620"/>
                  <a:pt x="23334" y="1747"/>
                </a:cubicBezTo>
                <a:cubicBezTo>
                  <a:pt x="23309" y="2379"/>
                  <a:pt x="23334" y="3012"/>
                  <a:pt x="23309" y="3645"/>
                </a:cubicBezTo>
                <a:cubicBezTo>
                  <a:pt x="23258" y="4682"/>
                  <a:pt x="23157" y="5720"/>
                  <a:pt x="23283" y="6783"/>
                </a:cubicBezTo>
                <a:cubicBezTo>
                  <a:pt x="23385" y="7466"/>
                  <a:pt x="23461" y="8175"/>
                  <a:pt x="23663" y="8858"/>
                </a:cubicBezTo>
                <a:cubicBezTo>
                  <a:pt x="23790" y="9314"/>
                  <a:pt x="23941" y="10048"/>
                  <a:pt x="24346" y="10326"/>
                </a:cubicBezTo>
                <a:cubicBezTo>
                  <a:pt x="24441" y="10386"/>
                  <a:pt x="24535" y="10411"/>
                  <a:pt x="24625" y="10411"/>
                </a:cubicBezTo>
                <a:cubicBezTo>
                  <a:pt x="24920" y="10411"/>
                  <a:pt x="25178" y="10136"/>
                  <a:pt x="25333" y="9845"/>
                </a:cubicBezTo>
                <a:cubicBezTo>
                  <a:pt x="25713" y="9061"/>
                  <a:pt x="25460" y="7972"/>
                  <a:pt x="25359" y="7163"/>
                </a:cubicBezTo>
                <a:cubicBezTo>
                  <a:pt x="25181" y="5492"/>
                  <a:pt x="24903" y="3113"/>
                  <a:pt x="26447" y="1975"/>
                </a:cubicBezTo>
                <a:cubicBezTo>
                  <a:pt x="26768" y="1747"/>
                  <a:pt x="27097" y="1689"/>
                  <a:pt x="27421" y="1689"/>
                </a:cubicBezTo>
                <a:cubicBezTo>
                  <a:pt x="27710" y="1689"/>
                  <a:pt x="27995" y="1735"/>
                  <a:pt x="28269" y="1747"/>
                </a:cubicBezTo>
                <a:cubicBezTo>
                  <a:pt x="27864" y="2987"/>
                  <a:pt x="27510" y="4303"/>
                  <a:pt x="27636" y="5644"/>
                </a:cubicBezTo>
                <a:cubicBezTo>
                  <a:pt x="27763" y="6960"/>
                  <a:pt x="28345" y="8226"/>
                  <a:pt x="28396" y="9567"/>
                </a:cubicBezTo>
                <a:lnTo>
                  <a:pt x="28396" y="9592"/>
                </a:lnTo>
                <a:cubicBezTo>
                  <a:pt x="27889" y="10579"/>
                  <a:pt x="27383" y="11591"/>
                  <a:pt x="26852" y="12553"/>
                </a:cubicBezTo>
                <a:lnTo>
                  <a:pt x="26826" y="12604"/>
                </a:lnTo>
                <a:cubicBezTo>
                  <a:pt x="26776" y="12629"/>
                  <a:pt x="26751" y="12680"/>
                  <a:pt x="26751" y="12730"/>
                </a:cubicBezTo>
                <a:lnTo>
                  <a:pt x="25713" y="14806"/>
                </a:lnTo>
                <a:cubicBezTo>
                  <a:pt x="25435" y="15438"/>
                  <a:pt x="25106" y="16071"/>
                  <a:pt x="24802" y="16729"/>
                </a:cubicBezTo>
                <a:cubicBezTo>
                  <a:pt x="23840" y="15590"/>
                  <a:pt x="22954" y="14578"/>
                  <a:pt x="22676" y="13059"/>
                </a:cubicBezTo>
                <a:cubicBezTo>
                  <a:pt x="22423" y="11794"/>
                  <a:pt x="22575" y="10529"/>
                  <a:pt x="22625" y="9263"/>
                </a:cubicBezTo>
                <a:cubicBezTo>
                  <a:pt x="22651" y="7947"/>
                  <a:pt x="22499" y="6656"/>
                  <a:pt x="22398" y="5315"/>
                </a:cubicBezTo>
                <a:cubicBezTo>
                  <a:pt x="22322" y="4075"/>
                  <a:pt x="22043" y="2860"/>
                  <a:pt x="22271" y="1646"/>
                </a:cubicBezTo>
                <a:lnTo>
                  <a:pt x="22271" y="1620"/>
                </a:lnTo>
                <a:lnTo>
                  <a:pt x="22398" y="1494"/>
                </a:lnTo>
                <a:cubicBezTo>
                  <a:pt x="22512" y="1379"/>
                  <a:pt x="23043" y="869"/>
                  <a:pt x="23311" y="869"/>
                </a:cubicBezTo>
                <a:close/>
                <a:moveTo>
                  <a:pt x="35077" y="6074"/>
                </a:moveTo>
                <a:cubicBezTo>
                  <a:pt x="35355" y="6429"/>
                  <a:pt x="35684" y="6783"/>
                  <a:pt x="35937" y="7163"/>
                </a:cubicBezTo>
                <a:cubicBezTo>
                  <a:pt x="36545" y="7947"/>
                  <a:pt x="37228" y="9086"/>
                  <a:pt x="36545" y="10022"/>
                </a:cubicBezTo>
                <a:cubicBezTo>
                  <a:pt x="35709" y="11136"/>
                  <a:pt x="34166" y="11743"/>
                  <a:pt x="33052" y="12553"/>
                </a:cubicBezTo>
                <a:cubicBezTo>
                  <a:pt x="31787" y="13515"/>
                  <a:pt x="30623" y="14451"/>
                  <a:pt x="29231" y="15210"/>
                </a:cubicBezTo>
                <a:cubicBezTo>
                  <a:pt x="28269" y="15717"/>
                  <a:pt x="27231" y="16273"/>
                  <a:pt x="26573" y="17109"/>
                </a:cubicBezTo>
                <a:cubicBezTo>
                  <a:pt x="26219" y="17564"/>
                  <a:pt x="25865" y="18298"/>
                  <a:pt x="26447" y="18728"/>
                </a:cubicBezTo>
                <a:cubicBezTo>
                  <a:pt x="26782" y="18983"/>
                  <a:pt x="27257" y="19048"/>
                  <a:pt x="27715" y="19048"/>
                </a:cubicBezTo>
                <a:cubicBezTo>
                  <a:pt x="27984" y="19048"/>
                  <a:pt x="28247" y="19025"/>
                  <a:pt x="28471" y="19007"/>
                </a:cubicBezTo>
                <a:cubicBezTo>
                  <a:pt x="30876" y="18829"/>
                  <a:pt x="32951" y="17589"/>
                  <a:pt x="34824" y="16147"/>
                </a:cubicBezTo>
                <a:cubicBezTo>
                  <a:pt x="35608" y="15514"/>
                  <a:pt x="36443" y="14881"/>
                  <a:pt x="37101" y="14122"/>
                </a:cubicBezTo>
                <a:cubicBezTo>
                  <a:pt x="37456" y="13743"/>
                  <a:pt x="37759" y="13312"/>
                  <a:pt x="38114" y="12933"/>
                </a:cubicBezTo>
                <a:cubicBezTo>
                  <a:pt x="38316" y="12756"/>
                  <a:pt x="38696" y="12275"/>
                  <a:pt x="38949" y="12249"/>
                </a:cubicBezTo>
                <a:cubicBezTo>
                  <a:pt x="38952" y="12249"/>
                  <a:pt x="38956" y="12249"/>
                  <a:pt x="38960" y="12249"/>
                </a:cubicBezTo>
                <a:cubicBezTo>
                  <a:pt x="39510" y="12249"/>
                  <a:pt x="39835" y="14150"/>
                  <a:pt x="39961" y="14552"/>
                </a:cubicBezTo>
                <a:cubicBezTo>
                  <a:pt x="40138" y="15059"/>
                  <a:pt x="40341" y="15590"/>
                  <a:pt x="40493" y="16147"/>
                </a:cubicBezTo>
                <a:cubicBezTo>
                  <a:pt x="37810" y="18602"/>
                  <a:pt x="34318" y="20196"/>
                  <a:pt x="30774" y="20829"/>
                </a:cubicBezTo>
                <a:cubicBezTo>
                  <a:pt x="28016" y="21284"/>
                  <a:pt x="24954" y="21107"/>
                  <a:pt x="22423" y="22499"/>
                </a:cubicBezTo>
                <a:cubicBezTo>
                  <a:pt x="22549" y="22221"/>
                  <a:pt x="22701" y="21917"/>
                  <a:pt x="22828" y="21664"/>
                </a:cubicBezTo>
                <a:cubicBezTo>
                  <a:pt x="24093" y="19133"/>
                  <a:pt x="25283" y="16577"/>
                  <a:pt x="26497" y="14046"/>
                </a:cubicBezTo>
                <a:cubicBezTo>
                  <a:pt x="26700" y="13667"/>
                  <a:pt x="26877" y="13262"/>
                  <a:pt x="27105" y="12882"/>
                </a:cubicBezTo>
                <a:cubicBezTo>
                  <a:pt x="28446" y="11667"/>
                  <a:pt x="30167" y="11111"/>
                  <a:pt x="31559" y="9997"/>
                </a:cubicBezTo>
                <a:cubicBezTo>
                  <a:pt x="32951" y="8884"/>
                  <a:pt x="33913" y="7365"/>
                  <a:pt x="35077" y="6074"/>
                </a:cubicBezTo>
                <a:close/>
                <a:moveTo>
                  <a:pt x="21891" y="2050"/>
                </a:moveTo>
                <a:lnTo>
                  <a:pt x="21891" y="2050"/>
                </a:lnTo>
                <a:cubicBezTo>
                  <a:pt x="21790" y="3164"/>
                  <a:pt x="22018" y="4303"/>
                  <a:pt x="22069" y="5416"/>
                </a:cubicBezTo>
                <a:cubicBezTo>
                  <a:pt x="22170" y="6935"/>
                  <a:pt x="22322" y="8453"/>
                  <a:pt x="22271" y="9997"/>
                </a:cubicBezTo>
                <a:cubicBezTo>
                  <a:pt x="22195" y="11262"/>
                  <a:pt x="22170" y="12578"/>
                  <a:pt x="22549" y="13793"/>
                </a:cubicBezTo>
                <a:cubicBezTo>
                  <a:pt x="22929" y="15135"/>
                  <a:pt x="23815" y="16046"/>
                  <a:pt x="24675" y="17083"/>
                </a:cubicBezTo>
                <a:lnTo>
                  <a:pt x="24701" y="17109"/>
                </a:lnTo>
                <a:cubicBezTo>
                  <a:pt x="23840" y="18931"/>
                  <a:pt x="22929" y="20728"/>
                  <a:pt x="22043" y="22524"/>
                </a:cubicBezTo>
                <a:cubicBezTo>
                  <a:pt x="21815" y="22929"/>
                  <a:pt x="21638" y="23385"/>
                  <a:pt x="21436" y="23790"/>
                </a:cubicBezTo>
                <a:cubicBezTo>
                  <a:pt x="20373" y="22499"/>
                  <a:pt x="19285" y="21208"/>
                  <a:pt x="18576" y="19690"/>
                </a:cubicBezTo>
                <a:cubicBezTo>
                  <a:pt x="17817" y="18070"/>
                  <a:pt x="17690" y="16375"/>
                  <a:pt x="17564" y="14628"/>
                </a:cubicBezTo>
                <a:cubicBezTo>
                  <a:pt x="17437" y="12730"/>
                  <a:pt x="17463" y="10782"/>
                  <a:pt x="17488" y="8884"/>
                </a:cubicBezTo>
                <a:cubicBezTo>
                  <a:pt x="17488" y="8150"/>
                  <a:pt x="17589" y="7390"/>
                  <a:pt x="17564" y="6606"/>
                </a:cubicBezTo>
                <a:cubicBezTo>
                  <a:pt x="17513" y="6049"/>
                  <a:pt x="17361" y="5442"/>
                  <a:pt x="17209" y="4910"/>
                </a:cubicBezTo>
                <a:cubicBezTo>
                  <a:pt x="17488" y="4758"/>
                  <a:pt x="17817" y="4632"/>
                  <a:pt x="18095" y="4505"/>
                </a:cubicBezTo>
                <a:cubicBezTo>
                  <a:pt x="18303" y="4413"/>
                  <a:pt x="19501" y="3752"/>
                  <a:pt x="19805" y="3752"/>
                </a:cubicBezTo>
                <a:cubicBezTo>
                  <a:pt x="19835" y="3752"/>
                  <a:pt x="19856" y="3758"/>
                  <a:pt x="19867" y="3771"/>
                </a:cubicBezTo>
                <a:cubicBezTo>
                  <a:pt x="19993" y="3923"/>
                  <a:pt x="19664" y="4682"/>
                  <a:pt x="19639" y="4885"/>
                </a:cubicBezTo>
                <a:cubicBezTo>
                  <a:pt x="19588" y="5189"/>
                  <a:pt x="19487" y="5492"/>
                  <a:pt x="19411" y="5796"/>
                </a:cubicBezTo>
                <a:cubicBezTo>
                  <a:pt x="19259" y="6530"/>
                  <a:pt x="19158" y="7213"/>
                  <a:pt x="19082" y="7947"/>
                </a:cubicBezTo>
                <a:cubicBezTo>
                  <a:pt x="18880" y="9415"/>
                  <a:pt x="18652" y="10858"/>
                  <a:pt x="18399" y="12300"/>
                </a:cubicBezTo>
                <a:cubicBezTo>
                  <a:pt x="18196" y="13616"/>
                  <a:pt x="18070" y="14907"/>
                  <a:pt x="18272" y="16197"/>
                </a:cubicBezTo>
                <a:cubicBezTo>
                  <a:pt x="18399" y="16906"/>
                  <a:pt x="18576" y="18121"/>
                  <a:pt x="19462" y="18247"/>
                </a:cubicBezTo>
                <a:cubicBezTo>
                  <a:pt x="19513" y="18256"/>
                  <a:pt x="19563" y="18260"/>
                  <a:pt x="19613" y="18260"/>
                </a:cubicBezTo>
                <a:cubicBezTo>
                  <a:pt x="20330" y="18260"/>
                  <a:pt x="20918" y="17445"/>
                  <a:pt x="21107" y="16830"/>
                </a:cubicBezTo>
                <a:cubicBezTo>
                  <a:pt x="21385" y="15818"/>
                  <a:pt x="21157" y="14704"/>
                  <a:pt x="21157" y="13667"/>
                </a:cubicBezTo>
                <a:cubicBezTo>
                  <a:pt x="21157" y="12098"/>
                  <a:pt x="21259" y="10503"/>
                  <a:pt x="21259" y="8884"/>
                </a:cubicBezTo>
                <a:cubicBezTo>
                  <a:pt x="21259" y="7568"/>
                  <a:pt x="21107" y="6201"/>
                  <a:pt x="21157" y="4885"/>
                </a:cubicBezTo>
                <a:cubicBezTo>
                  <a:pt x="21183" y="4252"/>
                  <a:pt x="21233" y="3569"/>
                  <a:pt x="21411" y="2936"/>
                </a:cubicBezTo>
                <a:cubicBezTo>
                  <a:pt x="21486" y="2633"/>
                  <a:pt x="21664" y="2304"/>
                  <a:pt x="21891" y="2050"/>
                </a:cubicBezTo>
                <a:close/>
                <a:moveTo>
                  <a:pt x="16830" y="5037"/>
                </a:moveTo>
                <a:cubicBezTo>
                  <a:pt x="16982" y="5669"/>
                  <a:pt x="17134" y="6277"/>
                  <a:pt x="17134" y="6910"/>
                </a:cubicBezTo>
                <a:cubicBezTo>
                  <a:pt x="17134" y="7871"/>
                  <a:pt x="17083" y="8833"/>
                  <a:pt x="17083" y="9820"/>
                </a:cubicBezTo>
                <a:cubicBezTo>
                  <a:pt x="17058" y="11617"/>
                  <a:pt x="17083" y="13388"/>
                  <a:pt x="17209" y="15185"/>
                </a:cubicBezTo>
                <a:cubicBezTo>
                  <a:pt x="17336" y="16931"/>
                  <a:pt x="17513" y="18576"/>
                  <a:pt x="18348" y="20171"/>
                </a:cubicBezTo>
                <a:cubicBezTo>
                  <a:pt x="19082" y="21588"/>
                  <a:pt x="20120" y="22803"/>
                  <a:pt x="21132" y="24043"/>
                </a:cubicBezTo>
                <a:cubicBezTo>
                  <a:pt x="21157" y="24068"/>
                  <a:pt x="21233" y="24119"/>
                  <a:pt x="21259" y="24119"/>
                </a:cubicBezTo>
                <a:cubicBezTo>
                  <a:pt x="20753" y="25232"/>
                  <a:pt x="20297" y="26321"/>
                  <a:pt x="19867" y="27459"/>
                </a:cubicBezTo>
                <a:cubicBezTo>
                  <a:pt x="19209" y="27004"/>
                  <a:pt x="18399" y="26827"/>
                  <a:pt x="17640" y="26574"/>
                </a:cubicBezTo>
                <a:cubicBezTo>
                  <a:pt x="16703" y="26295"/>
                  <a:pt x="15944" y="25738"/>
                  <a:pt x="15311" y="24929"/>
                </a:cubicBezTo>
                <a:cubicBezTo>
                  <a:pt x="14653" y="24119"/>
                  <a:pt x="14173" y="23208"/>
                  <a:pt x="13692" y="22271"/>
                </a:cubicBezTo>
                <a:cubicBezTo>
                  <a:pt x="13261" y="21461"/>
                  <a:pt x="12831" y="20677"/>
                  <a:pt x="12553" y="19791"/>
                </a:cubicBezTo>
                <a:cubicBezTo>
                  <a:pt x="11920" y="17893"/>
                  <a:pt x="11616" y="15818"/>
                  <a:pt x="11515" y="13844"/>
                </a:cubicBezTo>
                <a:cubicBezTo>
                  <a:pt x="11439" y="12781"/>
                  <a:pt x="11515" y="11769"/>
                  <a:pt x="11566" y="10731"/>
                </a:cubicBezTo>
                <a:cubicBezTo>
                  <a:pt x="11642" y="9795"/>
                  <a:pt x="11667" y="8808"/>
                  <a:pt x="11945" y="7897"/>
                </a:cubicBezTo>
                <a:lnTo>
                  <a:pt x="11945" y="7821"/>
                </a:lnTo>
                <a:cubicBezTo>
                  <a:pt x="12200" y="7659"/>
                  <a:pt x="12476" y="7539"/>
                  <a:pt x="12676" y="7539"/>
                </a:cubicBezTo>
                <a:cubicBezTo>
                  <a:pt x="12695" y="7539"/>
                  <a:pt x="12713" y="7540"/>
                  <a:pt x="12730" y="7542"/>
                </a:cubicBezTo>
                <a:cubicBezTo>
                  <a:pt x="13413" y="7669"/>
                  <a:pt x="12806" y="8808"/>
                  <a:pt x="12679" y="9162"/>
                </a:cubicBezTo>
                <a:cubicBezTo>
                  <a:pt x="12401" y="10200"/>
                  <a:pt x="12528" y="11364"/>
                  <a:pt x="12679" y="12401"/>
                </a:cubicBezTo>
                <a:cubicBezTo>
                  <a:pt x="12958" y="14223"/>
                  <a:pt x="13464" y="15944"/>
                  <a:pt x="13844" y="17767"/>
                </a:cubicBezTo>
                <a:cubicBezTo>
                  <a:pt x="14055" y="18709"/>
                  <a:pt x="15056" y="24318"/>
                  <a:pt x="16764" y="24318"/>
                </a:cubicBezTo>
                <a:cubicBezTo>
                  <a:pt x="16892" y="24318"/>
                  <a:pt x="17023" y="24287"/>
                  <a:pt x="17159" y="24220"/>
                </a:cubicBezTo>
                <a:cubicBezTo>
                  <a:pt x="18348" y="23613"/>
                  <a:pt x="17463" y="21208"/>
                  <a:pt x="17159" y="20348"/>
                </a:cubicBezTo>
                <a:cubicBezTo>
                  <a:pt x="16956" y="19614"/>
                  <a:pt x="16653" y="18855"/>
                  <a:pt x="16450" y="18146"/>
                </a:cubicBezTo>
                <a:cubicBezTo>
                  <a:pt x="15969" y="16653"/>
                  <a:pt x="15261" y="15210"/>
                  <a:pt x="14856" y="13743"/>
                </a:cubicBezTo>
                <a:cubicBezTo>
                  <a:pt x="14476" y="12325"/>
                  <a:pt x="14324" y="10858"/>
                  <a:pt x="14274" y="9415"/>
                </a:cubicBezTo>
                <a:cubicBezTo>
                  <a:pt x="14223" y="8706"/>
                  <a:pt x="14097" y="7922"/>
                  <a:pt x="14375" y="7213"/>
                </a:cubicBezTo>
                <a:cubicBezTo>
                  <a:pt x="14679" y="6555"/>
                  <a:pt x="15311" y="6024"/>
                  <a:pt x="15868" y="5594"/>
                </a:cubicBezTo>
                <a:cubicBezTo>
                  <a:pt x="16197" y="5391"/>
                  <a:pt x="16501" y="5189"/>
                  <a:pt x="16830" y="5037"/>
                </a:cubicBezTo>
                <a:close/>
                <a:moveTo>
                  <a:pt x="40619" y="16526"/>
                </a:moveTo>
                <a:cubicBezTo>
                  <a:pt x="40746" y="16906"/>
                  <a:pt x="40822" y="17311"/>
                  <a:pt x="40948" y="17691"/>
                </a:cubicBezTo>
                <a:cubicBezTo>
                  <a:pt x="41075" y="18222"/>
                  <a:pt x="41302" y="18855"/>
                  <a:pt x="41252" y="19437"/>
                </a:cubicBezTo>
                <a:cubicBezTo>
                  <a:pt x="41176" y="19943"/>
                  <a:pt x="40771" y="20323"/>
                  <a:pt x="40391" y="20601"/>
                </a:cubicBezTo>
                <a:cubicBezTo>
                  <a:pt x="39227" y="21537"/>
                  <a:pt x="37785" y="22170"/>
                  <a:pt x="36317" y="22550"/>
                </a:cubicBezTo>
                <a:cubicBezTo>
                  <a:pt x="34874" y="22904"/>
                  <a:pt x="33432" y="23056"/>
                  <a:pt x="31989" y="23106"/>
                </a:cubicBezTo>
                <a:cubicBezTo>
                  <a:pt x="31859" y="23109"/>
                  <a:pt x="31729" y="23110"/>
                  <a:pt x="31600" y="23110"/>
                </a:cubicBezTo>
                <a:cubicBezTo>
                  <a:pt x="31169" y="23110"/>
                  <a:pt x="30739" y="23099"/>
                  <a:pt x="30310" y="23099"/>
                </a:cubicBezTo>
                <a:cubicBezTo>
                  <a:pt x="29608" y="23099"/>
                  <a:pt x="28909" y="23129"/>
                  <a:pt x="28218" y="23284"/>
                </a:cubicBezTo>
                <a:cubicBezTo>
                  <a:pt x="27105" y="23537"/>
                  <a:pt x="26042" y="24043"/>
                  <a:pt x="25156" y="24777"/>
                </a:cubicBezTo>
                <a:cubicBezTo>
                  <a:pt x="24574" y="25258"/>
                  <a:pt x="23840" y="25966"/>
                  <a:pt x="23916" y="26776"/>
                </a:cubicBezTo>
                <a:cubicBezTo>
                  <a:pt x="24003" y="27894"/>
                  <a:pt x="25370" y="28108"/>
                  <a:pt x="26549" y="28108"/>
                </a:cubicBezTo>
                <a:cubicBezTo>
                  <a:pt x="27077" y="28108"/>
                  <a:pt x="27568" y="28065"/>
                  <a:pt x="27889" y="28041"/>
                </a:cubicBezTo>
                <a:cubicBezTo>
                  <a:pt x="30521" y="27788"/>
                  <a:pt x="32824" y="26447"/>
                  <a:pt x="35051" y="25131"/>
                </a:cubicBezTo>
                <a:cubicBezTo>
                  <a:pt x="36342" y="24372"/>
                  <a:pt x="37633" y="23613"/>
                  <a:pt x="38974" y="22980"/>
                </a:cubicBezTo>
                <a:cubicBezTo>
                  <a:pt x="40391" y="22297"/>
                  <a:pt x="41859" y="21841"/>
                  <a:pt x="43302" y="21284"/>
                </a:cubicBezTo>
                <a:cubicBezTo>
                  <a:pt x="43302" y="22423"/>
                  <a:pt x="43378" y="23613"/>
                  <a:pt x="43504" y="24751"/>
                </a:cubicBezTo>
                <a:cubicBezTo>
                  <a:pt x="41556" y="25030"/>
                  <a:pt x="39733" y="25536"/>
                  <a:pt x="37937" y="26295"/>
                </a:cubicBezTo>
                <a:cubicBezTo>
                  <a:pt x="35988" y="27105"/>
                  <a:pt x="34090" y="28041"/>
                  <a:pt x="32040" y="28548"/>
                </a:cubicBezTo>
                <a:cubicBezTo>
                  <a:pt x="29990" y="29054"/>
                  <a:pt x="27763" y="29307"/>
                  <a:pt x="25688" y="29433"/>
                </a:cubicBezTo>
                <a:cubicBezTo>
                  <a:pt x="25455" y="29443"/>
                  <a:pt x="25224" y="29447"/>
                  <a:pt x="24994" y="29447"/>
                </a:cubicBezTo>
                <a:cubicBezTo>
                  <a:pt x="24043" y="29447"/>
                  <a:pt x="23107" y="29378"/>
                  <a:pt x="22170" y="29357"/>
                </a:cubicBezTo>
                <a:cubicBezTo>
                  <a:pt x="22123" y="29356"/>
                  <a:pt x="22077" y="29355"/>
                  <a:pt x="22030" y="29355"/>
                </a:cubicBezTo>
                <a:cubicBezTo>
                  <a:pt x="21481" y="29355"/>
                  <a:pt x="20905" y="29442"/>
                  <a:pt x="20347" y="29442"/>
                </a:cubicBezTo>
                <a:cubicBezTo>
                  <a:pt x="20071" y="29442"/>
                  <a:pt x="19799" y="29421"/>
                  <a:pt x="19538" y="29357"/>
                </a:cubicBezTo>
                <a:cubicBezTo>
                  <a:pt x="19563" y="29307"/>
                  <a:pt x="19563" y="29256"/>
                  <a:pt x="19614" y="29206"/>
                </a:cubicBezTo>
                <a:cubicBezTo>
                  <a:pt x="20373" y="27080"/>
                  <a:pt x="21208" y="25080"/>
                  <a:pt x="22170" y="23056"/>
                </a:cubicBezTo>
                <a:cubicBezTo>
                  <a:pt x="24954" y="21259"/>
                  <a:pt x="28674" y="21639"/>
                  <a:pt x="31837" y="20981"/>
                </a:cubicBezTo>
                <a:cubicBezTo>
                  <a:pt x="33482" y="20626"/>
                  <a:pt x="35127" y="20095"/>
                  <a:pt x="36595" y="19234"/>
                </a:cubicBezTo>
                <a:cubicBezTo>
                  <a:pt x="37987" y="18425"/>
                  <a:pt x="39404" y="17589"/>
                  <a:pt x="40619" y="16526"/>
                </a:cubicBezTo>
                <a:close/>
                <a:moveTo>
                  <a:pt x="11515" y="8099"/>
                </a:moveTo>
                <a:cubicBezTo>
                  <a:pt x="11060" y="9845"/>
                  <a:pt x="11060" y="11845"/>
                  <a:pt x="11136" y="13616"/>
                </a:cubicBezTo>
                <a:cubicBezTo>
                  <a:pt x="11186" y="15641"/>
                  <a:pt x="11541" y="17716"/>
                  <a:pt x="12148" y="19690"/>
                </a:cubicBezTo>
                <a:cubicBezTo>
                  <a:pt x="12705" y="21512"/>
                  <a:pt x="13717" y="23435"/>
                  <a:pt x="14906" y="24979"/>
                </a:cubicBezTo>
                <a:cubicBezTo>
                  <a:pt x="15438" y="25688"/>
                  <a:pt x="16096" y="26321"/>
                  <a:pt x="16956" y="26675"/>
                </a:cubicBezTo>
                <a:cubicBezTo>
                  <a:pt x="17867" y="27054"/>
                  <a:pt x="18854" y="27156"/>
                  <a:pt x="19664" y="27712"/>
                </a:cubicBezTo>
                <a:cubicBezTo>
                  <a:pt x="19715" y="27763"/>
                  <a:pt x="19740" y="27763"/>
                  <a:pt x="19766" y="27763"/>
                </a:cubicBezTo>
                <a:cubicBezTo>
                  <a:pt x="19487" y="28497"/>
                  <a:pt x="19209" y="29231"/>
                  <a:pt x="18905" y="29990"/>
                </a:cubicBezTo>
                <a:cubicBezTo>
                  <a:pt x="18753" y="30395"/>
                  <a:pt x="18601" y="30851"/>
                  <a:pt x="18399" y="31256"/>
                </a:cubicBezTo>
                <a:cubicBezTo>
                  <a:pt x="17867" y="30749"/>
                  <a:pt x="17260" y="30243"/>
                  <a:pt x="16577" y="29940"/>
                </a:cubicBezTo>
                <a:cubicBezTo>
                  <a:pt x="15792" y="29560"/>
                  <a:pt x="14982" y="29560"/>
                  <a:pt x="14147" y="29560"/>
                </a:cubicBezTo>
                <a:cubicBezTo>
                  <a:pt x="12274" y="29509"/>
                  <a:pt x="10781" y="28573"/>
                  <a:pt x="9465" y="27333"/>
                </a:cubicBezTo>
                <a:cubicBezTo>
                  <a:pt x="8529" y="26523"/>
                  <a:pt x="7820" y="25511"/>
                  <a:pt x="6960" y="24574"/>
                </a:cubicBezTo>
                <a:cubicBezTo>
                  <a:pt x="6125" y="23663"/>
                  <a:pt x="5416" y="22777"/>
                  <a:pt x="4859" y="21664"/>
                </a:cubicBezTo>
                <a:cubicBezTo>
                  <a:pt x="4353" y="20652"/>
                  <a:pt x="4024" y="19589"/>
                  <a:pt x="4049" y="18425"/>
                </a:cubicBezTo>
                <a:cubicBezTo>
                  <a:pt x="4075" y="17412"/>
                  <a:pt x="4303" y="16451"/>
                  <a:pt x="4201" y="15438"/>
                </a:cubicBezTo>
                <a:cubicBezTo>
                  <a:pt x="4454" y="15135"/>
                  <a:pt x="4783" y="14831"/>
                  <a:pt x="5087" y="14628"/>
                </a:cubicBezTo>
                <a:cubicBezTo>
                  <a:pt x="5239" y="14527"/>
                  <a:pt x="5441" y="14426"/>
                  <a:pt x="5593" y="14401"/>
                </a:cubicBezTo>
                <a:cubicBezTo>
                  <a:pt x="5695" y="14373"/>
                  <a:pt x="5760" y="14355"/>
                  <a:pt x="5803" y="14355"/>
                </a:cubicBezTo>
                <a:cubicBezTo>
                  <a:pt x="5878" y="14355"/>
                  <a:pt x="5890" y="14408"/>
                  <a:pt x="5922" y="14552"/>
                </a:cubicBezTo>
                <a:cubicBezTo>
                  <a:pt x="5973" y="14831"/>
                  <a:pt x="5846" y="15286"/>
                  <a:pt x="5846" y="15565"/>
                </a:cubicBezTo>
                <a:lnTo>
                  <a:pt x="5846" y="16324"/>
                </a:lnTo>
                <a:cubicBezTo>
                  <a:pt x="5872" y="16906"/>
                  <a:pt x="5948" y="17438"/>
                  <a:pt x="6049" y="17969"/>
                </a:cubicBezTo>
                <a:cubicBezTo>
                  <a:pt x="6454" y="20373"/>
                  <a:pt x="7441" y="22651"/>
                  <a:pt x="8731" y="24676"/>
                </a:cubicBezTo>
                <a:cubicBezTo>
                  <a:pt x="9389" y="25688"/>
                  <a:pt x="10123" y="26700"/>
                  <a:pt x="11009" y="27561"/>
                </a:cubicBezTo>
                <a:cubicBezTo>
                  <a:pt x="11427" y="27943"/>
                  <a:pt x="11952" y="28266"/>
                  <a:pt x="12503" y="28266"/>
                </a:cubicBezTo>
                <a:cubicBezTo>
                  <a:pt x="12753" y="28266"/>
                  <a:pt x="13008" y="28200"/>
                  <a:pt x="13261" y="28041"/>
                </a:cubicBezTo>
                <a:cubicBezTo>
                  <a:pt x="14831" y="27004"/>
                  <a:pt x="12274" y="24245"/>
                  <a:pt x="11667" y="23385"/>
                </a:cubicBezTo>
                <a:cubicBezTo>
                  <a:pt x="10781" y="22170"/>
                  <a:pt x="9896" y="20879"/>
                  <a:pt x="9592" y="19386"/>
                </a:cubicBezTo>
                <a:cubicBezTo>
                  <a:pt x="9263" y="17944"/>
                  <a:pt x="9415" y="16425"/>
                  <a:pt x="9592" y="14932"/>
                </a:cubicBezTo>
                <a:cubicBezTo>
                  <a:pt x="9718" y="13793"/>
                  <a:pt x="9744" y="12629"/>
                  <a:pt x="9896" y="11490"/>
                </a:cubicBezTo>
                <a:cubicBezTo>
                  <a:pt x="9971" y="10275"/>
                  <a:pt x="10275" y="8985"/>
                  <a:pt x="11313" y="8226"/>
                </a:cubicBezTo>
                <a:cubicBezTo>
                  <a:pt x="11363" y="8200"/>
                  <a:pt x="11414" y="8175"/>
                  <a:pt x="11515" y="8099"/>
                </a:cubicBezTo>
                <a:close/>
                <a:moveTo>
                  <a:pt x="3847" y="15843"/>
                </a:moveTo>
                <a:lnTo>
                  <a:pt x="3847" y="15843"/>
                </a:lnTo>
                <a:cubicBezTo>
                  <a:pt x="3898" y="16855"/>
                  <a:pt x="3645" y="17842"/>
                  <a:pt x="3670" y="18855"/>
                </a:cubicBezTo>
                <a:cubicBezTo>
                  <a:pt x="3695" y="19842"/>
                  <a:pt x="4024" y="20753"/>
                  <a:pt x="4429" y="21639"/>
                </a:cubicBezTo>
                <a:cubicBezTo>
                  <a:pt x="4935" y="22676"/>
                  <a:pt x="5568" y="23613"/>
                  <a:pt x="6327" y="24448"/>
                </a:cubicBezTo>
                <a:cubicBezTo>
                  <a:pt x="7112" y="25334"/>
                  <a:pt x="7871" y="26295"/>
                  <a:pt x="8681" y="27181"/>
                </a:cubicBezTo>
                <a:cubicBezTo>
                  <a:pt x="9769" y="28320"/>
                  <a:pt x="11212" y="29459"/>
                  <a:pt x="12806" y="29813"/>
                </a:cubicBezTo>
                <a:cubicBezTo>
                  <a:pt x="13717" y="30015"/>
                  <a:pt x="14679" y="29838"/>
                  <a:pt x="15590" y="30015"/>
                </a:cubicBezTo>
                <a:cubicBezTo>
                  <a:pt x="16653" y="30243"/>
                  <a:pt x="17488" y="30952"/>
                  <a:pt x="18272" y="31660"/>
                </a:cubicBezTo>
                <a:cubicBezTo>
                  <a:pt x="18095" y="32091"/>
                  <a:pt x="17918" y="32496"/>
                  <a:pt x="17741" y="32901"/>
                </a:cubicBezTo>
                <a:cubicBezTo>
                  <a:pt x="17527" y="32887"/>
                  <a:pt x="17313" y="32880"/>
                  <a:pt x="17099" y="32880"/>
                </a:cubicBezTo>
                <a:cubicBezTo>
                  <a:pt x="15743" y="32880"/>
                  <a:pt x="14398" y="33170"/>
                  <a:pt x="13261" y="33913"/>
                </a:cubicBezTo>
                <a:cubicBezTo>
                  <a:pt x="12629" y="34318"/>
                  <a:pt x="12047" y="34824"/>
                  <a:pt x="11363" y="35178"/>
                </a:cubicBezTo>
                <a:cubicBezTo>
                  <a:pt x="11002" y="35348"/>
                  <a:pt x="10668" y="35420"/>
                  <a:pt x="10338" y="35420"/>
                </a:cubicBezTo>
                <a:cubicBezTo>
                  <a:pt x="9881" y="35420"/>
                  <a:pt x="9433" y="35283"/>
                  <a:pt x="8934" y="35077"/>
                </a:cubicBezTo>
                <a:cubicBezTo>
                  <a:pt x="7086" y="34368"/>
                  <a:pt x="4885" y="33609"/>
                  <a:pt x="3467" y="32091"/>
                </a:cubicBezTo>
                <a:cubicBezTo>
                  <a:pt x="2860" y="31458"/>
                  <a:pt x="2430" y="30699"/>
                  <a:pt x="1898" y="29965"/>
                </a:cubicBezTo>
                <a:cubicBezTo>
                  <a:pt x="1468" y="29433"/>
                  <a:pt x="785" y="28750"/>
                  <a:pt x="759" y="28041"/>
                </a:cubicBezTo>
                <a:cubicBezTo>
                  <a:pt x="759" y="27991"/>
                  <a:pt x="759" y="27966"/>
                  <a:pt x="709" y="27940"/>
                </a:cubicBezTo>
                <a:cubicBezTo>
                  <a:pt x="886" y="27459"/>
                  <a:pt x="1088" y="26979"/>
                  <a:pt x="1392" y="26574"/>
                </a:cubicBezTo>
                <a:cubicBezTo>
                  <a:pt x="1468" y="27029"/>
                  <a:pt x="1519" y="27485"/>
                  <a:pt x="1671" y="27940"/>
                </a:cubicBezTo>
                <a:cubicBezTo>
                  <a:pt x="1822" y="28446"/>
                  <a:pt x="2151" y="28826"/>
                  <a:pt x="2455" y="29231"/>
                </a:cubicBezTo>
                <a:cubicBezTo>
                  <a:pt x="3290" y="30218"/>
                  <a:pt x="4252" y="31028"/>
                  <a:pt x="5391" y="31635"/>
                </a:cubicBezTo>
                <a:cubicBezTo>
                  <a:pt x="6001" y="31966"/>
                  <a:pt x="6647" y="32178"/>
                  <a:pt x="7321" y="32178"/>
                </a:cubicBezTo>
                <a:cubicBezTo>
                  <a:pt x="7626" y="32178"/>
                  <a:pt x="7936" y="32135"/>
                  <a:pt x="8251" y="32040"/>
                </a:cubicBezTo>
                <a:cubicBezTo>
                  <a:pt x="9111" y="31787"/>
                  <a:pt x="9744" y="31230"/>
                  <a:pt x="9440" y="30269"/>
                </a:cubicBezTo>
                <a:cubicBezTo>
                  <a:pt x="8807" y="28193"/>
                  <a:pt x="6201" y="27561"/>
                  <a:pt x="4581" y="26523"/>
                </a:cubicBezTo>
                <a:cubicBezTo>
                  <a:pt x="4100" y="26194"/>
                  <a:pt x="3366" y="25688"/>
                  <a:pt x="3214" y="25080"/>
                </a:cubicBezTo>
                <a:cubicBezTo>
                  <a:pt x="3113" y="24701"/>
                  <a:pt x="3341" y="24296"/>
                  <a:pt x="3442" y="23942"/>
                </a:cubicBezTo>
                <a:cubicBezTo>
                  <a:pt x="3695" y="22803"/>
                  <a:pt x="3290" y="21790"/>
                  <a:pt x="2860" y="20753"/>
                </a:cubicBezTo>
                <a:cubicBezTo>
                  <a:pt x="2455" y="19766"/>
                  <a:pt x="2227" y="19007"/>
                  <a:pt x="2607" y="17994"/>
                </a:cubicBezTo>
                <a:cubicBezTo>
                  <a:pt x="2936" y="17210"/>
                  <a:pt x="3341" y="16476"/>
                  <a:pt x="3847" y="15843"/>
                </a:cubicBezTo>
                <a:close/>
                <a:moveTo>
                  <a:pt x="43555" y="25030"/>
                </a:moveTo>
                <a:cubicBezTo>
                  <a:pt x="43631" y="25587"/>
                  <a:pt x="43681" y="26194"/>
                  <a:pt x="43783" y="26776"/>
                </a:cubicBezTo>
                <a:cubicBezTo>
                  <a:pt x="43884" y="27535"/>
                  <a:pt x="44137" y="28598"/>
                  <a:pt x="43808" y="29332"/>
                </a:cubicBezTo>
                <a:cubicBezTo>
                  <a:pt x="43454" y="30091"/>
                  <a:pt x="42163" y="30117"/>
                  <a:pt x="41429" y="30319"/>
                </a:cubicBezTo>
                <a:cubicBezTo>
                  <a:pt x="39278" y="30851"/>
                  <a:pt x="37000" y="30901"/>
                  <a:pt x="34824" y="31002"/>
                </a:cubicBezTo>
                <a:cubicBezTo>
                  <a:pt x="34597" y="31014"/>
                  <a:pt x="34371" y="31019"/>
                  <a:pt x="34145" y="31019"/>
                </a:cubicBezTo>
                <a:cubicBezTo>
                  <a:pt x="32305" y="31019"/>
                  <a:pt x="30494" y="30685"/>
                  <a:pt x="28623" y="30572"/>
                </a:cubicBezTo>
                <a:cubicBezTo>
                  <a:pt x="28182" y="30548"/>
                  <a:pt x="27710" y="30521"/>
                  <a:pt x="27232" y="30521"/>
                </a:cubicBezTo>
                <a:cubicBezTo>
                  <a:pt x="26229" y="30521"/>
                  <a:pt x="25202" y="30640"/>
                  <a:pt x="24397" y="31154"/>
                </a:cubicBezTo>
                <a:cubicBezTo>
                  <a:pt x="23461" y="31762"/>
                  <a:pt x="23030" y="32901"/>
                  <a:pt x="23714" y="33812"/>
                </a:cubicBezTo>
                <a:cubicBezTo>
                  <a:pt x="24574" y="34900"/>
                  <a:pt x="26219" y="35305"/>
                  <a:pt x="27510" y="35457"/>
                </a:cubicBezTo>
                <a:cubicBezTo>
                  <a:pt x="27920" y="35506"/>
                  <a:pt x="28326" y="35528"/>
                  <a:pt x="28731" y="35528"/>
                </a:cubicBezTo>
                <a:cubicBezTo>
                  <a:pt x="30001" y="35528"/>
                  <a:pt x="31248" y="35308"/>
                  <a:pt x="32495" y="35001"/>
                </a:cubicBezTo>
                <a:cubicBezTo>
                  <a:pt x="34469" y="34520"/>
                  <a:pt x="36443" y="33989"/>
                  <a:pt x="38392" y="33483"/>
                </a:cubicBezTo>
                <a:cubicBezTo>
                  <a:pt x="39404" y="33230"/>
                  <a:pt x="40417" y="33027"/>
                  <a:pt x="41404" y="32749"/>
                </a:cubicBezTo>
                <a:cubicBezTo>
                  <a:pt x="41733" y="32647"/>
                  <a:pt x="42036" y="32572"/>
                  <a:pt x="42391" y="32470"/>
                </a:cubicBezTo>
                <a:cubicBezTo>
                  <a:pt x="42503" y="32448"/>
                  <a:pt x="42696" y="32365"/>
                  <a:pt x="42827" y="32365"/>
                </a:cubicBezTo>
                <a:cubicBezTo>
                  <a:pt x="42843" y="32365"/>
                  <a:pt x="42858" y="32366"/>
                  <a:pt x="42872" y="32369"/>
                </a:cubicBezTo>
                <a:cubicBezTo>
                  <a:pt x="43201" y="32521"/>
                  <a:pt x="43049" y="32647"/>
                  <a:pt x="43023" y="33002"/>
                </a:cubicBezTo>
                <a:cubicBezTo>
                  <a:pt x="42897" y="33761"/>
                  <a:pt x="42745" y="34520"/>
                  <a:pt x="42543" y="35305"/>
                </a:cubicBezTo>
                <a:lnTo>
                  <a:pt x="42492" y="35305"/>
                </a:lnTo>
                <a:cubicBezTo>
                  <a:pt x="40417" y="35431"/>
                  <a:pt x="38519" y="36317"/>
                  <a:pt x="36494" y="36595"/>
                </a:cubicBezTo>
                <a:cubicBezTo>
                  <a:pt x="35355" y="36773"/>
                  <a:pt x="34216" y="36975"/>
                  <a:pt x="33052" y="37076"/>
                </a:cubicBezTo>
                <a:cubicBezTo>
                  <a:pt x="32853" y="37095"/>
                  <a:pt x="32656" y="37104"/>
                  <a:pt x="32460" y="37104"/>
                </a:cubicBezTo>
                <a:cubicBezTo>
                  <a:pt x="31608" y="37104"/>
                  <a:pt x="30773" y="36947"/>
                  <a:pt x="29889" y="36823"/>
                </a:cubicBezTo>
                <a:cubicBezTo>
                  <a:pt x="28876" y="36671"/>
                  <a:pt x="27839" y="36697"/>
                  <a:pt x="26801" y="36595"/>
                </a:cubicBezTo>
                <a:cubicBezTo>
                  <a:pt x="25789" y="36469"/>
                  <a:pt x="24802" y="36216"/>
                  <a:pt x="23790" y="36165"/>
                </a:cubicBezTo>
                <a:cubicBezTo>
                  <a:pt x="22701" y="36089"/>
                  <a:pt x="21613" y="35937"/>
                  <a:pt x="20626" y="35457"/>
                </a:cubicBezTo>
                <a:cubicBezTo>
                  <a:pt x="19512" y="34925"/>
                  <a:pt x="18829" y="33913"/>
                  <a:pt x="18070" y="32976"/>
                </a:cubicBezTo>
                <a:cubicBezTo>
                  <a:pt x="18576" y="31888"/>
                  <a:pt x="19006" y="30775"/>
                  <a:pt x="19411" y="29636"/>
                </a:cubicBezTo>
                <a:cubicBezTo>
                  <a:pt x="19649" y="29699"/>
                  <a:pt x="19892" y="29720"/>
                  <a:pt x="20137" y="29720"/>
                </a:cubicBezTo>
                <a:cubicBezTo>
                  <a:pt x="20633" y="29720"/>
                  <a:pt x="21140" y="29634"/>
                  <a:pt x="21638" y="29634"/>
                </a:cubicBezTo>
                <a:cubicBezTo>
                  <a:pt x="21680" y="29634"/>
                  <a:pt x="21723" y="29635"/>
                  <a:pt x="21765" y="29636"/>
                </a:cubicBezTo>
                <a:cubicBezTo>
                  <a:pt x="22748" y="29680"/>
                  <a:pt x="23731" y="29742"/>
                  <a:pt x="24714" y="29742"/>
                </a:cubicBezTo>
                <a:cubicBezTo>
                  <a:pt x="24870" y="29742"/>
                  <a:pt x="25026" y="29741"/>
                  <a:pt x="25181" y="29737"/>
                </a:cubicBezTo>
                <a:cubicBezTo>
                  <a:pt x="27333" y="29686"/>
                  <a:pt x="29509" y="29433"/>
                  <a:pt x="31635" y="28953"/>
                </a:cubicBezTo>
                <a:cubicBezTo>
                  <a:pt x="33634" y="28497"/>
                  <a:pt x="35532" y="27687"/>
                  <a:pt x="37380" y="26852"/>
                </a:cubicBezTo>
                <a:cubicBezTo>
                  <a:pt x="39379" y="25966"/>
                  <a:pt x="41378" y="25334"/>
                  <a:pt x="43555" y="25030"/>
                </a:cubicBezTo>
                <a:close/>
                <a:moveTo>
                  <a:pt x="532" y="28573"/>
                </a:moveTo>
                <a:cubicBezTo>
                  <a:pt x="684" y="28953"/>
                  <a:pt x="962" y="29332"/>
                  <a:pt x="1190" y="29636"/>
                </a:cubicBezTo>
                <a:cubicBezTo>
                  <a:pt x="1696" y="30319"/>
                  <a:pt x="2177" y="31028"/>
                  <a:pt x="2683" y="31711"/>
                </a:cubicBezTo>
                <a:cubicBezTo>
                  <a:pt x="3974" y="33356"/>
                  <a:pt x="5948" y="34191"/>
                  <a:pt x="7846" y="35001"/>
                </a:cubicBezTo>
                <a:cubicBezTo>
                  <a:pt x="8586" y="35297"/>
                  <a:pt x="9422" y="35761"/>
                  <a:pt x="10237" y="35761"/>
                </a:cubicBezTo>
                <a:cubicBezTo>
                  <a:pt x="10258" y="35761"/>
                  <a:pt x="10279" y="35761"/>
                  <a:pt x="10300" y="35760"/>
                </a:cubicBezTo>
                <a:cubicBezTo>
                  <a:pt x="10984" y="35710"/>
                  <a:pt x="11566" y="35406"/>
                  <a:pt x="12123" y="35052"/>
                </a:cubicBezTo>
                <a:cubicBezTo>
                  <a:pt x="12806" y="34621"/>
                  <a:pt x="13439" y="34039"/>
                  <a:pt x="14198" y="33685"/>
                </a:cubicBezTo>
                <a:cubicBezTo>
                  <a:pt x="15078" y="33299"/>
                  <a:pt x="16068" y="33167"/>
                  <a:pt x="17013" y="33167"/>
                </a:cubicBezTo>
                <a:cubicBezTo>
                  <a:pt x="17181" y="33167"/>
                  <a:pt x="17348" y="33171"/>
                  <a:pt x="17513" y="33179"/>
                </a:cubicBezTo>
                <a:cubicBezTo>
                  <a:pt x="16880" y="34546"/>
                  <a:pt x="16298" y="35937"/>
                  <a:pt x="15919" y="37405"/>
                </a:cubicBezTo>
                <a:cubicBezTo>
                  <a:pt x="15895" y="37403"/>
                  <a:pt x="15871" y="37401"/>
                  <a:pt x="15846" y="37401"/>
                </a:cubicBezTo>
                <a:cubicBezTo>
                  <a:pt x="15172" y="37401"/>
                  <a:pt x="14312" y="38379"/>
                  <a:pt x="13970" y="38721"/>
                </a:cubicBezTo>
                <a:cubicBezTo>
                  <a:pt x="13134" y="39558"/>
                  <a:pt x="12184" y="40733"/>
                  <a:pt x="10908" y="40733"/>
                </a:cubicBezTo>
                <a:cubicBezTo>
                  <a:pt x="10833" y="40733"/>
                  <a:pt x="10757" y="40729"/>
                  <a:pt x="10680" y="40721"/>
                </a:cubicBezTo>
                <a:cubicBezTo>
                  <a:pt x="9642" y="40594"/>
                  <a:pt x="8655" y="39835"/>
                  <a:pt x="7846" y="39177"/>
                </a:cubicBezTo>
                <a:cubicBezTo>
                  <a:pt x="7010" y="38494"/>
                  <a:pt x="6251" y="37785"/>
                  <a:pt x="5365" y="37178"/>
                </a:cubicBezTo>
                <a:cubicBezTo>
                  <a:pt x="4530" y="36595"/>
                  <a:pt x="3594" y="36266"/>
                  <a:pt x="3037" y="35330"/>
                </a:cubicBezTo>
                <a:cubicBezTo>
                  <a:pt x="2455" y="34444"/>
                  <a:pt x="2278" y="33407"/>
                  <a:pt x="1797" y="32470"/>
                </a:cubicBezTo>
                <a:cubicBezTo>
                  <a:pt x="1291" y="31407"/>
                  <a:pt x="253" y="30699"/>
                  <a:pt x="355" y="29433"/>
                </a:cubicBezTo>
                <a:cubicBezTo>
                  <a:pt x="405" y="29180"/>
                  <a:pt x="430" y="28877"/>
                  <a:pt x="532" y="28573"/>
                </a:cubicBezTo>
                <a:close/>
                <a:moveTo>
                  <a:pt x="17893" y="33305"/>
                </a:moveTo>
                <a:cubicBezTo>
                  <a:pt x="18525" y="34115"/>
                  <a:pt x="19158" y="34950"/>
                  <a:pt x="20044" y="35533"/>
                </a:cubicBezTo>
                <a:cubicBezTo>
                  <a:pt x="20879" y="36039"/>
                  <a:pt x="21866" y="36292"/>
                  <a:pt x="22828" y="36418"/>
                </a:cubicBezTo>
                <a:cubicBezTo>
                  <a:pt x="23941" y="36545"/>
                  <a:pt x="24979" y="36646"/>
                  <a:pt x="26067" y="36823"/>
                </a:cubicBezTo>
                <a:cubicBezTo>
                  <a:pt x="27181" y="37051"/>
                  <a:pt x="28269" y="36975"/>
                  <a:pt x="29383" y="37102"/>
                </a:cubicBezTo>
                <a:cubicBezTo>
                  <a:pt x="30390" y="37222"/>
                  <a:pt x="31398" y="37433"/>
                  <a:pt x="32406" y="37433"/>
                </a:cubicBezTo>
                <a:cubicBezTo>
                  <a:pt x="32461" y="37433"/>
                  <a:pt x="32516" y="37432"/>
                  <a:pt x="32571" y="37431"/>
                </a:cubicBezTo>
                <a:cubicBezTo>
                  <a:pt x="33710" y="37405"/>
                  <a:pt x="34900" y="37178"/>
                  <a:pt x="35988" y="36975"/>
                </a:cubicBezTo>
                <a:cubicBezTo>
                  <a:pt x="37127" y="36823"/>
                  <a:pt x="38215" y="36570"/>
                  <a:pt x="39328" y="36292"/>
                </a:cubicBezTo>
                <a:cubicBezTo>
                  <a:pt x="40341" y="36013"/>
                  <a:pt x="41378" y="35710"/>
                  <a:pt x="42416" y="35634"/>
                </a:cubicBezTo>
                <a:lnTo>
                  <a:pt x="42416" y="35634"/>
                </a:lnTo>
                <a:cubicBezTo>
                  <a:pt x="42138" y="36671"/>
                  <a:pt x="41733" y="37658"/>
                  <a:pt x="41125" y="38494"/>
                </a:cubicBezTo>
                <a:cubicBezTo>
                  <a:pt x="40012" y="40088"/>
                  <a:pt x="38240" y="40619"/>
                  <a:pt x="36418" y="40872"/>
                </a:cubicBezTo>
                <a:cubicBezTo>
                  <a:pt x="36232" y="40898"/>
                  <a:pt x="36045" y="40909"/>
                  <a:pt x="35859" y="40909"/>
                </a:cubicBezTo>
                <a:cubicBezTo>
                  <a:pt x="34347" y="40909"/>
                  <a:pt x="32835" y="40148"/>
                  <a:pt x="31483" y="39607"/>
                </a:cubicBezTo>
                <a:cubicBezTo>
                  <a:pt x="29965" y="39000"/>
                  <a:pt x="28471" y="38342"/>
                  <a:pt x="26928" y="37911"/>
                </a:cubicBezTo>
                <a:cubicBezTo>
                  <a:pt x="26132" y="37691"/>
                  <a:pt x="25165" y="37448"/>
                  <a:pt x="24265" y="37448"/>
                </a:cubicBezTo>
                <a:cubicBezTo>
                  <a:pt x="23819" y="37448"/>
                  <a:pt x="23390" y="37508"/>
                  <a:pt x="23005" y="37658"/>
                </a:cubicBezTo>
                <a:cubicBezTo>
                  <a:pt x="22625" y="37785"/>
                  <a:pt x="22043" y="38114"/>
                  <a:pt x="21942" y="38569"/>
                </a:cubicBezTo>
                <a:cubicBezTo>
                  <a:pt x="21866" y="39076"/>
                  <a:pt x="22296" y="39632"/>
                  <a:pt x="22549" y="39987"/>
                </a:cubicBezTo>
                <a:cubicBezTo>
                  <a:pt x="23461" y="41277"/>
                  <a:pt x="24397" y="42593"/>
                  <a:pt x="25688" y="43505"/>
                </a:cubicBezTo>
                <a:cubicBezTo>
                  <a:pt x="26877" y="44365"/>
                  <a:pt x="28244" y="44947"/>
                  <a:pt x="29661" y="45377"/>
                </a:cubicBezTo>
                <a:cubicBezTo>
                  <a:pt x="31146" y="45834"/>
                  <a:pt x="32744" y="46106"/>
                  <a:pt x="34331" y="46106"/>
                </a:cubicBezTo>
                <a:cubicBezTo>
                  <a:pt x="35558" y="46106"/>
                  <a:pt x="36778" y="45944"/>
                  <a:pt x="37937" y="45580"/>
                </a:cubicBezTo>
                <a:lnTo>
                  <a:pt x="37937" y="45580"/>
                </a:lnTo>
                <a:cubicBezTo>
                  <a:pt x="37203" y="46339"/>
                  <a:pt x="36494" y="47098"/>
                  <a:pt x="35709" y="47782"/>
                </a:cubicBezTo>
                <a:cubicBezTo>
                  <a:pt x="35203" y="48186"/>
                  <a:pt x="34722" y="48591"/>
                  <a:pt x="34191" y="48946"/>
                </a:cubicBezTo>
                <a:cubicBezTo>
                  <a:pt x="34166" y="48946"/>
                  <a:pt x="34140" y="48920"/>
                  <a:pt x="34090" y="48920"/>
                </a:cubicBezTo>
                <a:cubicBezTo>
                  <a:pt x="33959" y="48932"/>
                  <a:pt x="33830" y="48937"/>
                  <a:pt x="33701" y="48937"/>
                </a:cubicBezTo>
                <a:cubicBezTo>
                  <a:pt x="32105" y="48937"/>
                  <a:pt x="30632" y="48108"/>
                  <a:pt x="29180" y="47453"/>
                </a:cubicBezTo>
                <a:cubicBezTo>
                  <a:pt x="27611" y="46719"/>
                  <a:pt x="25991" y="45959"/>
                  <a:pt x="24599" y="44922"/>
                </a:cubicBezTo>
                <a:cubicBezTo>
                  <a:pt x="23309" y="43935"/>
                  <a:pt x="22448" y="42492"/>
                  <a:pt x="21132" y="41530"/>
                </a:cubicBezTo>
                <a:cubicBezTo>
                  <a:pt x="20297" y="40948"/>
                  <a:pt x="18601" y="40645"/>
                  <a:pt x="18247" y="39607"/>
                </a:cubicBezTo>
                <a:cubicBezTo>
                  <a:pt x="18222" y="39582"/>
                  <a:pt x="18222" y="39556"/>
                  <a:pt x="18171" y="39506"/>
                </a:cubicBezTo>
                <a:cubicBezTo>
                  <a:pt x="17994" y="38240"/>
                  <a:pt x="17387" y="37076"/>
                  <a:pt x="16805" y="35912"/>
                </a:cubicBezTo>
                <a:lnTo>
                  <a:pt x="16805" y="35887"/>
                </a:lnTo>
                <a:cubicBezTo>
                  <a:pt x="17108" y="35001"/>
                  <a:pt x="17488" y="34141"/>
                  <a:pt x="17893" y="33305"/>
                </a:cubicBezTo>
                <a:close/>
                <a:moveTo>
                  <a:pt x="18247" y="40265"/>
                </a:moveTo>
                <a:cubicBezTo>
                  <a:pt x="18854" y="40948"/>
                  <a:pt x="19993" y="41227"/>
                  <a:pt x="20677" y="41657"/>
                </a:cubicBezTo>
                <a:cubicBezTo>
                  <a:pt x="22246" y="42619"/>
                  <a:pt x="23157" y="44314"/>
                  <a:pt x="24599" y="45403"/>
                </a:cubicBezTo>
                <a:cubicBezTo>
                  <a:pt x="26118" y="46516"/>
                  <a:pt x="27864" y="47301"/>
                  <a:pt x="29585" y="48060"/>
                </a:cubicBezTo>
                <a:cubicBezTo>
                  <a:pt x="30901" y="48617"/>
                  <a:pt x="32192" y="49300"/>
                  <a:pt x="33634" y="49325"/>
                </a:cubicBezTo>
                <a:cubicBezTo>
                  <a:pt x="33179" y="49578"/>
                  <a:pt x="32748" y="49806"/>
                  <a:pt x="32242" y="49958"/>
                </a:cubicBezTo>
                <a:cubicBezTo>
                  <a:pt x="31559" y="50173"/>
                  <a:pt x="30933" y="50306"/>
                  <a:pt x="30309" y="50306"/>
                </a:cubicBezTo>
                <a:cubicBezTo>
                  <a:pt x="29686" y="50306"/>
                  <a:pt x="29066" y="50173"/>
                  <a:pt x="28396" y="49857"/>
                </a:cubicBezTo>
                <a:cubicBezTo>
                  <a:pt x="27130" y="49300"/>
                  <a:pt x="26042" y="48364"/>
                  <a:pt x="25030" y="47453"/>
                </a:cubicBezTo>
                <a:cubicBezTo>
                  <a:pt x="24473" y="46972"/>
                  <a:pt x="24017" y="46314"/>
                  <a:pt x="23283" y="46086"/>
                </a:cubicBezTo>
                <a:cubicBezTo>
                  <a:pt x="23173" y="46055"/>
                  <a:pt x="23065" y="46040"/>
                  <a:pt x="22960" y="46040"/>
                </a:cubicBezTo>
                <a:cubicBezTo>
                  <a:pt x="22461" y="46040"/>
                  <a:pt x="22042" y="46373"/>
                  <a:pt x="21917" y="46896"/>
                </a:cubicBezTo>
                <a:cubicBezTo>
                  <a:pt x="21740" y="47706"/>
                  <a:pt x="22195" y="48490"/>
                  <a:pt x="22651" y="49173"/>
                </a:cubicBezTo>
                <a:cubicBezTo>
                  <a:pt x="23764" y="50591"/>
                  <a:pt x="25409" y="51856"/>
                  <a:pt x="27231" y="52109"/>
                </a:cubicBezTo>
                <a:cubicBezTo>
                  <a:pt x="26573" y="52413"/>
                  <a:pt x="25915" y="52717"/>
                  <a:pt x="25207" y="52919"/>
                </a:cubicBezTo>
                <a:cubicBezTo>
                  <a:pt x="24296" y="51831"/>
                  <a:pt x="22524" y="51831"/>
                  <a:pt x="21284" y="51274"/>
                </a:cubicBezTo>
                <a:cubicBezTo>
                  <a:pt x="19361" y="50464"/>
                  <a:pt x="17361" y="48465"/>
                  <a:pt x="17007" y="46339"/>
                </a:cubicBezTo>
                <a:cubicBezTo>
                  <a:pt x="16678" y="44238"/>
                  <a:pt x="18196" y="42593"/>
                  <a:pt x="18247" y="40518"/>
                </a:cubicBezTo>
                <a:lnTo>
                  <a:pt x="18247" y="40265"/>
                </a:lnTo>
                <a:close/>
                <a:moveTo>
                  <a:pt x="16602" y="36342"/>
                </a:moveTo>
                <a:cubicBezTo>
                  <a:pt x="17463" y="38063"/>
                  <a:pt x="18323" y="39835"/>
                  <a:pt x="17690" y="41784"/>
                </a:cubicBezTo>
                <a:cubicBezTo>
                  <a:pt x="17387" y="42720"/>
                  <a:pt x="16880" y="43530"/>
                  <a:pt x="16703" y="44492"/>
                </a:cubicBezTo>
                <a:cubicBezTo>
                  <a:pt x="16526" y="45301"/>
                  <a:pt x="16526" y="46187"/>
                  <a:pt x="16805" y="46972"/>
                </a:cubicBezTo>
                <a:cubicBezTo>
                  <a:pt x="17336" y="48693"/>
                  <a:pt x="18779" y="50236"/>
                  <a:pt x="20272" y="51173"/>
                </a:cubicBezTo>
                <a:cubicBezTo>
                  <a:pt x="21006" y="51603"/>
                  <a:pt x="21790" y="51856"/>
                  <a:pt x="22575" y="52084"/>
                </a:cubicBezTo>
                <a:cubicBezTo>
                  <a:pt x="23309" y="52261"/>
                  <a:pt x="24220" y="52489"/>
                  <a:pt x="24802" y="53020"/>
                </a:cubicBezTo>
                <a:cubicBezTo>
                  <a:pt x="24212" y="53168"/>
                  <a:pt x="23608" y="53258"/>
                  <a:pt x="23001" y="53258"/>
                </a:cubicBezTo>
                <a:cubicBezTo>
                  <a:pt x="22462" y="53258"/>
                  <a:pt x="21921" y="53187"/>
                  <a:pt x="21385" y="53020"/>
                </a:cubicBezTo>
                <a:cubicBezTo>
                  <a:pt x="20145" y="52666"/>
                  <a:pt x="18981" y="52109"/>
                  <a:pt x="17766" y="51704"/>
                </a:cubicBezTo>
                <a:cubicBezTo>
                  <a:pt x="16577" y="51325"/>
                  <a:pt x="15337" y="51072"/>
                  <a:pt x="14426" y="50110"/>
                </a:cubicBezTo>
                <a:cubicBezTo>
                  <a:pt x="13186" y="48819"/>
                  <a:pt x="12452" y="46820"/>
                  <a:pt x="12958" y="45074"/>
                </a:cubicBezTo>
                <a:cubicBezTo>
                  <a:pt x="13540" y="43125"/>
                  <a:pt x="15893" y="42214"/>
                  <a:pt x="16400" y="40214"/>
                </a:cubicBezTo>
                <a:cubicBezTo>
                  <a:pt x="16526" y="39683"/>
                  <a:pt x="16653" y="38924"/>
                  <a:pt x="16526" y="38392"/>
                </a:cubicBezTo>
                <a:cubicBezTo>
                  <a:pt x="16551" y="38190"/>
                  <a:pt x="16450" y="37785"/>
                  <a:pt x="16248" y="37557"/>
                </a:cubicBezTo>
                <a:cubicBezTo>
                  <a:pt x="16349" y="37152"/>
                  <a:pt x="16476" y="36773"/>
                  <a:pt x="16602" y="36342"/>
                </a:cubicBezTo>
                <a:close/>
                <a:moveTo>
                  <a:pt x="32268" y="1"/>
                </a:moveTo>
                <a:cubicBezTo>
                  <a:pt x="31154" y="1"/>
                  <a:pt x="30294" y="861"/>
                  <a:pt x="29281" y="1215"/>
                </a:cubicBezTo>
                <a:cubicBezTo>
                  <a:pt x="29006" y="1313"/>
                  <a:pt x="28735" y="1342"/>
                  <a:pt x="28469" y="1342"/>
                </a:cubicBezTo>
                <a:cubicBezTo>
                  <a:pt x="28101" y="1342"/>
                  <a:pt x="27741" y="1287"/>
                  <a:pt x="27390" y="1287"/>
                </a:cubicBezTo>
                <a:cubicBezTo>
                  <a:pt x="26944" y="1287"/>
                  <a:pt x="26511" y="1375"/>
                  <a:pt x="26093" y="1772"/>
                </a:cubicBezTo>
                <a:cubicBezTo>
                  <a:pt x="25232" y="2607"/>
                  <a:pt x="24979" y="3923"/>
                  <a:pt x="24954" y="5062"/>
                </a:cubicBezTo>
                <a:cubicBezTo>
                  <a:pt x="24954" y="5644"/>
                  <a:pt x="25004" y="6201"/>
                  <a:pt x="25080" y="6732"/>
                </a:cubicBezTo>
                <a:cubicBezTo>
                  <a:pt x="25131" y="7416"/>
                  <a:pt x="25688" y="9440"/>
                  <a:pt x="24928" y="9845"/>
                </a:cubicBezTo>
                <a:cubicBezTo>
                  <a:pt x="24886" y="9868"/>
                  <a:pt x="24845" y="9879"/>
                  <a:pt x="24804" y="9879"/>
                </a:cubicBezTo>
                <a:cubicBezTo>
                  <a:pt x="24120" y="9879"/>
                  <a:pt x="23712" y="6803"/>
                  <a:pt x="23688" y="6277"/>
                </a:cubicBezTo>
                <a:cubicBezTo>
                  <a:pt x="23612" y="5391"/>
                  <a:pt x="23714" y="4505"/>
                  <a:pt x="23790" y="3569"/>
                </a:cubicBezTo>
                <a:cubicBezTo>
                  <a:pt x="23815" y="2911"/>
                  <a:pt x="23790" y="2253"/>
                  <a:pt x="23815" y="1595"/>
                </a:cubicBezTo>
                <a:cubicBezTo>
                  <a:pt x="23836" y="1131"/>
                  <a:pt x="23892" y="385"/>
                  <a:pt x="23426" y="385"/>
                </a:cubicBezTo>
                <a:cubicBezTo>
                  <a:pt x="23333" y="385"/>
                  <a:pt x="23220" y="414"/>
                  <a:pt x="23081" y="481"/>
                </a:cubicBezTo>
                <a:cubicBezTo>
                  <a:pt x="22195" y="962"/>
                  <a:pt x="21309" y="1899"/>
                  <a:pt x="21056" y="2860"/>
                </a:cubicBezTo>
                <a:cubicBezTo>
                  <a:pt x="20778" y="3949"/>
                  <a:pt x="20803" y="5138"/>
                  <a:pt x="20879" y="6277"/>
                </a:cubicBezTo>
                <a:cubicBezTo>
                  <a:pt x="20955" y="7972"/>
                  <a:pt x="20930" y="9693"/>
                  <a:pt x="20904" y="11389"/>
                </a:cubicBezTo>
                <a:cubicBezTo>
                  <a:pt x="20879" y="12781"/>
                  <a:pt x="20930" y="14198"/>
                  <a:pt x="20930" y="15590"/>
                </a:cubicBezTo>
                <a:cubicBezTo>
                  <a:pt x="20930" y="16324"/>
                  <a:pt x="20778" y="17083"/>
                  <a:pt x="20145" y="17539"/>
                </a:cubicBezTo>
                <a:cubicBezTo>
                  <a:pt x="19961" y="17666"/>
                  <a:pt x="19801" y="17720"/>
                  <a:pt x="19661" y="17720"/>
                </a:cubicBezTo>
                <a:cubicBezTo>
                  <a:pt x="19051" y="17720"/>
                  <a:pt x="18831" y="16682"/>
                  <a:pt x="18728" y="16147"/>
                </a:cubicBezTo>
                <a:cubicBezTo>
                  <a:pt x="18424" y="14628"/>
                  <a:pt x="18652" y="13110"/>
                  <a:pt x="18930" y="11617"/>
                </a:cubicBezTo>
                <a:cubicBezTo>
                  <a:pt x="19234" y="10073"/>
                  <a:pt x="19386" y="8479"/>
                  <a:pt x="19639" y="6935"/>
                </a:cubicBezTo>
                <a:cubicBezTo>
                  <a:pt x="19766" y="6049"/>
                  <a:pt x="19993" y="5163"/>
                  <a:pt x="20196" y="4278"/>
                </a:cubicBezTo>
                <a:cubicBezTo>
                  <a:pt x="20272" y="4024"/>
                  <a:pt x="20424" y="3645"/>
                  <a:pt x="20272" y="3392"/>
                </a:cubicBezTo>
                <a:cubicBezTo>
                  <a:pt x="20182" y="3258"/>
                  <a:pt x="20058" y="3211"/>
                  <a:pt x="19924" y="3211"/>
                </a:cubicBezTo>
                <a:cubicBezTo>
                  <a:pt x="19831" y="3211"/>
                  <a:pt x="19733" y="3234"/>
                  <a:pt x="19639" y="3265"/>
                </a:cubicBezTo>
                <a:cubicBezTo>
                  <a:pt x="18981" y="3442"/>
                  <a:pt x="18348" y="3822"/>
                  <a:pt x="17716" y="4126"/>
                </a:cubicBezTo>
                <a:cubicBezTo>
                  <a:pt x="16526" y="4657"/>
                  <a:pt x="15362" y="5290"/>
                  <a:pt x="14552" y="6327"/>
                </a:cubicBezTo>
                <a:cubicBezTo>
                  <a:pt x="13793" y="7314"/>
                  <a:pt x="13995" y="8580"/>
                  <a:pt x="14071" y="9744"/>
                </a:cubicBezTo>
                <a:cubicBezTo>
                  <a:pt x="14173" y="11237"/>
                  <a:pt x="14350" y="12680"/>
                  <a:pt x="14805" y="14122"/>
                </a:cubicBezTo>
                <a:cubicBezTo>
                  <a:pt x="15514" y="16451"/>
                  <a:pt x="16577" y="18678"/>
                  <a:pt x="17209" y="21031"/>
                </a:cubicBezTo>
                <a:cubicBezTo>
                  <a:pt x="17361" y="21639"/>
                  <a:pt x="17867" y="23182"/>
                  <a:pt x="17235" y="23663"/>
                </a:cubicBezTo>
                <a:cubicBezTo>
                  <a:pt x="17131" y="23744"/>
                  <a:pt x="17029" y="23779"/>
                  <a:pt x="16931" y="23779"/>
                </a:cubicBezTo>
                <a:cubicBezTo>
                  <a:pt x="16475" y="23779"/>
                  <a:pt x="16090" y="23039"/>
                  <a:pt x="15944" y="22727"/>
                </a:cubicBezTo>
                <a:cubicBezTo>
                  <a:pt x="15109" y="21132"/>
                  <a:pt x="14729" y="19310"/>
                  <a:pt x="14350" y="17564"/>
                </a:cubicBezTo>
                <a:cubicBezTo>
                  <a:pt x="13945" y="15641"/>
                  <a:pt x="13363" y="13743"/>
                  <a:pt x="13110" y="11769"/>
                </a:cubicBezTo>
                <a:cubicBezTo>
                  <a:pt x="13034" y="11009"/>
                  <a:pt x="12958" y="10200"/>
                  <a:pt x="13110" y="9390"/>
                </a:cubicBezTo>
                <a:cubicBezTo>
                  <a:pt x="13211" y="8959"/>
                  <a:pt x="13413" y="8555"/>
                  <a:pt x="13489" y="8074"/>
                </a:cubicBezTo>
                <a:cubicBezTo>
                  <a:pt x="13599" y="7548"/>
                  <a:pt x="13462" y="7022"/>
                  <a:pt x="12946" y="7022"/>
                </a:cubicBezTo>
                <a:cubicBezTo>
                  <a:pt x="12867" y="7022"/>
                  <a:pt x="12778" y="7034"/>
                  <a:pt x="12679" y="7061"/>
                </a:cubicBezTo>
                <a:cubicBezTo>
                  <a:pt x="10503" y="7593"/>
                  <a:pt x="9769" y="9719"/>
                  <a:pt x="9567" y="11667"/>
                </a:cubicBezTo>
                <a:cubicBezTo>
                  <a:pt x="9440" y="13009"/>
                  <a:pt x="9313" y="14325"/>
                  <a:pt x="9238" y="15691"/>
                </a:cubicBezTo>
                <a:cubicBezTo>
                  <a:pt x="9136" y="17058"/>
                  <a:pt x="9060" y="18450"/>
                  <a:pt x="9440" y="19766"/>
                </a:cubicBezTo>
                <a:cubicBezTo>
                  <a:pt x="9870" y="21132"/>
                  <a:pt x="10680" y="22297"/>
                  <a:pt x="11515" y="23435"/>
                </a:cubicBezTo>
                <a:cubicBezTo>
                  <a:pt x="11945" y="24068"/>
                  <a:pt x="12426" y="24676"/>
                  <a:pt x="12831" y="25334"/>
                </a:cubicBezTo>
                <a:cubicBezTo>
                  <a:pt x="13110" y="25789"/>
                  <a:pt x="13464" y="26295"/>
                  <a:pt x="13489" y="26801"/>
                </a:cubicBezTo>
                <a:cubicBezTo>
                  <a:pt x="13565" y="27308"/>
                  <a:pt x="13211" y="27687"/>
                  <a:pt x="12705" y="27738"/>
                </a:cubicBezTo>
                <a:cubicBezTo>
                  <a:pt x="12655" y="27745"/>
                  <a:pt x="12605" y="27749"/>
                  <a:pt x="12557" y="27749"/>
                </a:cubicBezTo>
                <a:cubicBezTo>
                  <a:pt x="12114" y="27749"/>
                  <a:pt x="11733" y="27455"/>
                  <a:pt x="11414" y="27181"/>
                </a:cubicBezTo>
                <a:cubicBezTo>
                  <a:pt x="10958" y="26725"/>
                  <a:pt x="10554" y="26270"/>
                  <a:pt x="10174" y="25789"/>
                </a:cubicBezTo>
                <a:cubicBezTo>
                  <a:pt x="9288" y="24676"/>
                  <a:pt x="8554" y="23486"/>
                  <a:pt x="7922" y="22221"/>
                </a:cubicBezTo>
                <a:cubicBezTo>
                  <a:pt x="6732" y="19715"/>
                  <a:pt x="6074" y="16931"/>
                  <a:pt x="6403" y="14148"/>
                </a:cubicBezTo>
                <a:cubicBezTo>
                  <a:pt x="6403" y="14072"/>
                  <a:pt x="6378" y="13996"/>
                  <a:pt x="6277" y="13945"/>
                </a:cubicBezTo>
                <a:cubicBezTo>
                  <a:pt x="6130" y="13895"/>
                  <a:pt x="5985" y="13871"/>
                  <a:pt x="5842" y="13871"/>
                </a:cubicBezTo>
                <a:cubicBezTo>
                  <a:pt x="4476" y="13871"/>
                  <a:pt x="3288" y="15995"/>
                  <a:pt x="2784" y="16957"/>
                </a:cubicBezTo>
                <a:cubicBezTo>
                  <a:pt x="2455" y="17539"/>
                  <a:pt x="2101" y="18247"/>
                  <a:pt x="2151" y="18931"/>
                </a:cubicBezTo>
                <a:cubicBezTo>
                  <a:pt x="2177" y="20095"/>
                  <a:pt x="2936" y="21132"/>
                  <a:pt x="3189" y="22246"/>
                </a:cubicBezTo>
                <a:cubicBezTo>
                  <a:pt x="3341" y="22980"/>
                  <a:pt x="3214" y="23562"/>
                  <a:pt x="3037" y="24271"/>
                </a:cubicBezTo>
                <a:cubicBezTo>
                  <a:pt x="2961" y="24549"/>
                  <a:pt x="2911" y="24777"/>
                  <a:pt x="2987" y="25055"/>
                </a:cubicBezTo>
                <a:cubicBezTo>
                  <a:pt x="3290" y="25966"/>
                  <a:pt x="4353" y="26599"/>
                  <a:pt x="5138" y="27054"/>
                </a:cubicBezTo>
                <a:cubicBezTo>
                  <a:pt x="6201" y="27611"/>
                  <a:pt x="7339" y="28067"/>
                  <a:pt x="8251" y="28851"/>
                </a:cubicBezTo>
                <a:cubicBezTo>
                  <a:pt x="8782" y="29307"/>
                  <a:pt x="9642" y="30319"/>
                  <a:pt x="9136" y="31028"/>
                </a:cubicBezTo>
                <a:cubicBezTo>
                  <a:pt x="8828" y="31512"/>
                  <a:pt x="8080" y="31671"/>
                  <a:pt x="7508" y="31671"/>
                </a:cubicBezTo>
                <a:cubicBezTo>
                  <a:pt x="7422" y="31671"/>
                  <a:pt x="7340" y="31667"/>
                  <a:pt x="7264" y="31660"/>
                </a:cubicBezTo>
                <a:cubicBezTo>
                  <a:pt x="5821" y="31610"/>
                  <a:pt x="4328" y="30471"/>
                  <a:pt x="3341" y="29459"/>
                </a:cubicBezTo>
                <a:cubicBezTo>
                  <a:pt x="2784" y="28851"/>
                  <a:pt x="2202" y="28219"/>
                  <a:pt x="2025" y="27409"/>
                </a:cubicBezTo>
                <a:cubicBezTo>
                  <a:pt x="1924" y="26928"/>
                  <a:pt x="1898" y="26422"/>
                  <a:pt x="1696" y="25941"/>
                </a:cubicBezTo>
                <a:cubicBezTo>
                  <a:pt x="1682" y="25874"/>
                  <a:pt x="1620" y="25843"/>
                  <a:pt x="1552" y="25843"/>
                </a:cubicBezTo>
                <a:cubicBezTo>
                  <a:pt x="1492" y="25843"/>
                  <a:pt x="1428" y="25868"/>
                  <a:pt x="1392" y="25916"/>
                </a:cubicBezTo>
                <a:cubicBezTo>
                  <a:pt x="684" y="26827"/>
                  <a:pt x="253" y="28067"/>
                  <a:pt x="127" y="29206"/>
                </a:cubicBezTo>
                <a:cubicBezTo>
                  <a:pt x="0" y="30243"/>
                  <a:pt x="532" y="31002"/>
                  <a:pt x="1139" y="31787"/>
                </a:cubicBezTo>
                <a:cubicBezTo>
                  <a:pt x="1949" y="32875"/>
                  <a:pt x="2075" y="34267"/>
                  <a:pt x="2835" y="35406"/>
                </a:cubicBezTo>
                <a:cubicBezTo>
                  <a:pt x="3442" y="36317"/>
                  <a:pt x="4328" y="36722"/>
                  <a:pt x="5214" y="37304"/>
                </a:cubicBezTo>
                <a:cubicBezTo>
                  <a:pt x="6960" y="38418"/>
                  <a:pt x="8352" y="40366"/>
                  <a:pt x="10452" y="40898"/>
                </a:cubicBezTo>
                <a:cubicBezTo>
                  <a:pt x="10652" y="40946"/>
                  <a:pt x="10846" y="40968"/>
                  <a:pt x="11034" y="40968"/>
                </a:cubicBezTo>
                <a:cubicBezTo>
                  <a:pt x="12139" y="40968"/>
                  <a:pt x="13062" y="40208"/>
                  <a:pt x="13818" y="39430"/>
                </a:cubicBezTo>
                <a:cubicBezTo>
                  <a:pt x="14223" y="39000"/>
                  <a:pt x="14628" y="38569"/>
                  <a:pt x="15084" y="38215"/>
                </a:cubicBezTo>
                <a:cubicBezTo>
                  <a:pt x="15261" y="38063"/>
                  <a:pt x="15590" y="37734"/>
                  <a:pt x="15843" y="37709"/>
                </a:cubicBezTo>
                <a:cubicBezTo>
                  <a:pt x="15884" y="37701"/>
                  <a:pt x="15920" y="37698"/>
                  <a:pt x="15950" y="37698"/>
                </a:cubicBezTo>
                <a:cubicBezTo>
                  <a:pt x="16123" y="37698"/>
                  <a:pt x="16133" y="37815"/>
                  <a:pt x="16197" y="37987"/>
                </a:cubicBezTo>
                <a:cubicBezTo>
                  <a:pt x="16476" y="38721"/>
                  <a:pt x="16349" y="39885"/>
                  <a:pt x="15969" y="40594"/>
                </a:cubicBezTo>
                <a:cubicBezTo>
                  <a:pt x="15387" y="41632"/>
                  <a:pt x="14375" y="42391"/>
                  <a:pt x="13666" y="43302"/>
                </a:cubicBezTo>
                <a:cubicBezTo>
                  <a:pt x="11414" y="46061"/>
                  <a:pt x="12983" y="50439"/>
                  <a:pt x="16273" y="51502"/>
                </a:cubicBezTo>
                <a:cubicBezTo>
                  <a:pt x="17463" y="51907"/>
                  <a:pt x="18652" y="52261"/>
                  <a:pt x="19816" y="52717"/>
                </a:cubicBezTo>
                <a:cubicBezTo>
                  <a:pt x="20803" y="53096"/>
                  <a:pt x="21714" y="53476"/>
                  <a:pt x="22777" y="53526"/>
                </a:cubicBezTo>
                <a:cubicBezTo>
                  <a:pt x="22914" y="53536"/>
                  <a:pt x="23050" y="53540"/>
                  <a:pt x="23186" y="53540"/>
                </a:cubicBezTo>
                <a:cubicBezTo>
                  <a:pt x="24893" y="53540"/>
                  <a:pt x="26565" y="52830"/>
                  <a:pt x="28041" y="52033"/>
                </a:cubicBezTo>
                <a:cubicBezTo>
                  <a:pt x="28218" y="51983"/>
                  <a:pt x="28168" y="51704"/>
                  <a:pt x="27991" y="51704"/>
                </a:cubicBezTo>
                <a:cubicBezTo>
                  <a:pt x="26751" y="51654"/>
                  <a:pt x="25586" y="51147"/>
                  <a:pt x="24599" y="50388"/>
                </a:cubicBezTo>
                <a:cubicBezTo>
                  <a:pt x="23739" y="49730"/>
                  <a:pt x="22676" y="48718"/>
                  <a:pt x="22398" y="47655"/>
                </a:cubicBezTo>
                <a:cubicBezTo>
                  <a:pt x="22243" y="47058"/>
                  <a:pt x="22416" y="46288"/>
                  <a:pt x="23036" y="46288"/>
                </a:cubicBezTo>
                <a:cubicBezTo>
                  <a:pt x="23126" y="46288"/>
                  <a:pt x="23225" y="46304"/>
                  <a:pt x="23334" y="46339"/>
                </a:cubicBezTo>
                <a:cubicBezTo>
                  <a:pt x="23739" y="46466"/>
                  <a:pt x="24093" y="46845"/>
                  <a:pt x="24372" y="47149"/>
                </a:cubicBezTo>
                <a:cubicBezTo>
                  <a:pt x="25055" y="47782"/>
                  <a:pt x="25738" y="48364"/>
                  <a:pt x="26472" y="48920"/>
                </a:cubicBezTo>
                <a:cubicBezTo>
                  <a:pt x="27358" y="49578"/>
                  <a:pt x="28345" y="50135"/>
                  <a:pt x="29383" y="50464"/>
                </a:cubicBezTo>
                <a:cubicBezTo>
                  <a:pt x="29721" y="50561"/>
                  <a:pt x="30048" y="50602"/>
                  <a:pt x="30371" y="50602"/>
                </a:cubicBezTo>
                <a:cubicBezTo>
                  <a:pt x="30894" y="50602"/>
                  <a:pt x="31407" y="50494"/>
                  <a:pt x="31939" y="50338"/>
                </a:cubicBezTo>
                <a:cubicBezTo>
                  <a:pt x="34773" y="49604"/>
                  <a:pt x="36671" y="47402"/>
                  <a:pt x="38696" y="45327"/>
                </a:cubicBezTo>
                <a:cubicBezTo>
                  <a:pt x="38772" y="45276"/>
                  <a:pt x="38772" y="45150"/>
                  <a:pt x="38696" y="45074"/>
                </a:cubicBezTo>
                <a:cubicBezTo>
                  <a:pt x="38649" y="45042"/>
                  <a:pt x="38612" y="45021"/>
                  <a:pt x="38566" y="45021"/>
                </a:cubicBezTo>
                <a:cubicBezTo>
                  <a:pt x="38538" y="45021"/>
                  <a:pt x="38507" y="45029"/>
                  <a:pt x="38468" y="45048"/>
                </a:cubicBezTo>
                <a:cubicBezTo>
                  <a:pt x="37162" y="45560"/>
                  <a:pt x="35745" y="45783"/>
                  <a:pt x="34311" y="45783"/>
                </a:cubicBezTo>
                <a:cubicBezTo>
                  <a:pt x="32271" y="45783"/>
                  <a:pt x="30198" y="45331"/>
                  <a:pt x="28370" y="44618"/>
                </a:cubicBezTo>
                <a:cubicBezTo>
                  <a:pt x="26953" y="44036"/>
                  <a:pt x="25561" y="43251"/>
                  <a:pt x="24549" y="42113"/>
                </a:cubicBezTo>
                <a:cubicBezTo>
                  <a:pt x="24017" y="41505"/>
                  <a:pt x="23562" y="40822"/>
                  <a:pt x="23081" y="40189"/>
                </a:cubicBezTo>
                <a:cubicBezTo>
                  <a:pt x="22575" y="39506"/>
                  <a:pt x="21891" y="38595"/>
                  <a:pt x="23005" y="38089"/>
                </a:cubicBezTo>
                <a:cubicBezTo>
                  <a:pt x="23394" y="37921"/>
                  <a:pt x="23844" y="37854"/>
                  <a:pt x="24316" y="37854"/>
                </a:cubicBezTo>
                <a:cubicBezTo>
                  <a:pt x="25409" y="37854"/>
                  <a:pt x="26626" y="38211"/>
                  <a:pt x="27510" y="38494"/>
                </a:cubicBezTo>
                <a:cubicBezTo>
                  <a:pt x="28876" y="38949"/>
                  <a:pt x="30218" y="39556"/>
                  <a:pt x="31534" y="40063"/>
                </a:cubicBezTo>
                <a:cubicBezTo>
                  <a:pt x="32824" y="40569"/>
                  <a:pt x="34166" y="41201"/>
                  <a:pt x="35583" y="41277"/>
                </a:cubicBezTo>
                <a:cubicBezTo>
                  <a:pt x="35715" y="41287"/>
                  <a:pt x="35850" y="41292"/>
                  <a:pt x="35987" y="41292"/>
                </a:cubicBezTo>
                <a:cubicBezTo>
                  <a:pt x="37244" y="41292"/>
                  <a:pt x="38684" y="40889"/>
                  <a:pt x="39733" y="40341"/>
                </a:cubicBezTo>
                <a:cubicBezTo>
                  <a:pt x="40999" y="39683"/>
                  <a:pt x="41859" y="38367"/>
                  <a:pt x="42315" y="37051"/>
                </a:cubicBezTo>
                <a:cubicBezTo>
                  <a:pt x="42897" y="35533"/>
                  <a:pt x="43276" y="33938"/>
                  <a:pt x="43504" y="32369"/>
                </a:cubicBezTo>
                <a:cubicBezTo>
                  <a:pt x="43504" y="32293"/>
                  <a:pt x="43454" y="32217"/>
                  <a:pt x="43378" y="32167"/>
                </a:cubicBezTo>
                <a:cubicBezTo>
                  <a:pt x="43242" y="32133"/>
                  <a:pt x="43107" y="32118"/>
                  <a:pt x="42974" y="32118"/>
                </a:cubicBezTo>
                <a:cubicBezTo>
                  <a:pt x="42416" y="32118"/>
                  <a:pt x="41885" y="32373"/>
                  <a:pt x="41353" y="32496"/>
                </a:cubicBezTo>
                <a:cubicBezTo>
                  <a:pt x="40341" y="32749"/>
                  <a:pt x="39328" y="32926"/>
                  <a:pt x="38316" y="33230"/>
                </a:cubicBezTo>
                <a:cubicBezTo>
                  <a:pt x="36064" y="33786"/>
                  <a:pt x="33811" y="34444"/>
                  <a:pt x="31559" y="34925"/>
                </a:cubicBezTo>
                <a:cubicBezTo>
                  <a:pt x="30604" y="35131"/>
                  <a:pt x="29607" y="35268"/>
                  <a:pt x="28612" y="35268"/>
                </a:cubicBezTo>
                <a:cubicBezTo>
                  <a:pt x="27892" y="35268"/>
                  <a:pt x="27173" y="35196"/>
                  <a:pt x="26472" y="35026"/>
                </a:cubicBezTo>
                <a:cubicBezTo>
                  <a:pt x="25713" y="34824"/>
                  <a:pt x="24903" y="34546"/>
                  <a:pt x="24296" y="34039"/>
                </a:cubicBezTo>
                <a:cubicBezTo>
                  <a:pt x="23461" y="33356"/>
                  <a:pt x="23536" y="32293"/>
                  <a:pt x="24422" y="31635"/>
                </a:cubicBezTo>
                <a:cubicBezTo>
                  <a:pt x="25162" y="31081"/>
                  <a:pt x="26197" y="30934"/>
                  <a:pt x="27235" y="30934"/>
                </a:cubicBezTo>
                <a:cubicBezTo>
                  <a:pt x="28046" y="30934"/>
                  <a:pt x="28858" y="31023"/>
                  <a:pt x="29534" y="31078"/>
                </a:cubicBezTo>
                <a:cubicBezTo>
                  <a:pt x="31092" y="31218"/>
                  <a:pt x="32649" y="31464"/>
                  <a:pt x="34226" y="31464"/>
                </a:cubicBezTo>
                <a:cubicBezTo>
                  <a:pt x="34366" y="31464"/>
                  <a:pt x="34506" y="31462"/>
                  <a:pt x="34647" y="31458"/>
                </a:cubicBezTo>
                <a:cubicBezTo>
                  <a:pt x="36469" y="31382"/>
                  <a:pt x="38443" y="31331"/>
                  <a:pt x="40265" y="31002"/>
                </a:cubicBezTo>
                <a:cubicBezTo>
                  <a:pt x="41049" y="30876"/>
                  <a:pt x="41859" y="30648"/>
                  <a:pt x="42644" y="30471"/>
                </a:cubicBezTo>
                <a:cubicBezTo>
                  <a:pt x="43125" y="30370"/>
                  <a:pt x="43707" y="30218"/>
                  <a:pt x="44036" y="29813"/>
                </a:cubicBezTo>
                <a:cubicBezTo>
                  <a:pt x="44668" y="28927"/>
                  <a:pt x="44263" y="27409"/>
                  <a:pt x="44137" y="26447"/>
                </a:cubicBezTo>
                <a:cubicBezTo>
                  <a:pt x="43884" y="24676"/>
                  <a:pt x="43681" y="22853"/>
                  <a:pt x="43757" y="21082"/>
                </a:cubicBezTo>
                <a:cubicBezTo>
                  <a:pt x="43757" y="20969"/>
                  <a:pt x="43656" y="20876"/>
                  <a:pt x="43544" y="20876"/>
                </a:cubicBezTo>
                <a:cubicBezTo>
                  <a:pt x="43531" y="20876"/>
                  <a:pt x="43517" y="20877"/>
                  <a:pt x="43504" y="20879"/>
                </a:cubicBezTo>
                <a:cubicBezTo>
                  <a:pt x="41404" y="21664"/>
                  <a:pt x="39278" y="22398"/>
                  <a:pt x="37329" y="23486"/>
                </a:cubicBezTo>
                <a:cubicBezTo>
                  <a:pt x="35532" y="24498"/>
                  <a:pt x="33786" y="25637"/>
                  <a:pt x="31913" y="26523"/>
                </a:cubicBezTo>
                <a:cubicBezTo>
                  <a:pt x="30370" y="27232"/>
                  <a:pt x="28725" y="27712"/>
                  <a:pt x="26978" y="27738"/>
                </a:cubicBezTo>
                <a:cubicBezTo>
                  <a:pt x="26320" y="27738"/>
                  <a:pt x="25510" y="27738"/>
                  <a:pt x="24878" y="27434"/>
                </a:cubicBezTo>
                <a:cubicBezTo>
                  <a:pt x="23865" y="26953"/>
                  <a:pt x="24549" y="25916"/>
                  <a:pt x="25106" y="25334"/>
                </a:cubicBezTo>
                <a:cubicBezTo>
                  <a:pt x="27712" y="22803"/>
                  <a:pt x="31331" y="23689"/>
                  <a:pt x="34596" y="23284"/>
                </a:cubicBezTo>
                <a:cubicBezTo>
                  <a:pt x="36216" y="23056"/>
                  <a:pt x="37835" y="22626"/>
                  <a:pt x="39253" y="21841"/>
                </a:cubicBezTo>
                <a:cubicBezTo>
                  <a:pt x="40138" y="21335"/>
                  <a:pt x="41505" y="20601"/>
                  <a:pt x="41657" y="19462"/>
                </a:cubicBezTo>
                <a:cubicBezTo>
                  <a:pt x="41758" y="18829"/>
                  <a:pt x="41505" y="18121"/>
                  <a:pt x="41328" y="17488"/>
                </a:cubicBezTo>
                <a:cubicBezTo>
                  <a:pt x="41151" y="16729"/>
                  <a:pt x="40898" y="15970"/>
                  <a:pt x="40670" y="15210"/>
                </a:cubicBezTo>
                <a:cubicBezTo>
                  <a:pt x="40366" y="14299"/>
                  <a:pt x="40240" y="13312"/>
                  <a:pt x="39809" y="12427"/>
                </a:cubicBezTo>
                <a:cubicBezTo>
                  <a:pt x="39627" y="12031"/>
                  <a:pt x="39425" y="11827"/>
                  <a:pt x="39162" y="11827"/>
                </a:cubicBezTo>
                <a:cubicBezTo>
                  <a:pt x="38988" y="11827"/>
                  <a:pt x="38786" y="11916"/>
                  <a:pt x="38544" y="12098"/>
                </a:cubicBezTo>
                <a:cubicBezTo>
                  <a:pt x="37785" y="12680"/>
                  <a:pt x="37253" y="13540"/>
                  <a:pt x="36570" y="14198"/>
                </a:cubicBezTo>
                <a:cubicBezTo>
                  <a:pt x="34318" y="16425"/>
                  <a:pt x="31255" y="18551"/>
                  <a:pt x="27991" y="18576"/>
                </a:cubicBezTo>
                <a:cubicBezTo>
                  <a:pt x="27459" y="18576"/>
                  <a:pt x="26447" y="18576"/>
                  <a:pt x="26649" y="17792"/>
                </a:cubicBezTo>
                <a:cubicBezTo>
                  <a:pt x="26852" y="17058"/>
                  <a:pt x="27738" y="16526"/>
                  <a:pt x="28345" y="16147"/>
                </a:cubicBezTo>
                <a:cubicBezTo>
                  <a:pt x="29028" y="15691"/>
                  <a:pt x="29762" y="15337"/>
                  <a:pt x="30445" y="14932"/>
                </a:cubicBezTo>
                <a:cubicBezTo>
                  <a:pt x="31205" y="14451"/>
                  <a:pt x="31913" y="13920"/>
                  <a:pt x="32647" y="13363"/>
                </a:cubicBezTo>
                <a:cubicBezTo>
                  <a:pt x="33457" y="12730"/>
                  <a:pt x="34292" y="12148"/>
                  <a:pt x="35127" y="11591"/>
                </a:cubicBezTo>
                <a:cubicBezTo>
                  <a:pt x="35709" y="11237"/>
                  <a:pt x="36317" y="10858"/>
                  <a:pt x="36772" y="10326"/>
                </a:cubicBezTo>
                <a:cubicBezTo>
                  <a:pt x="37506" y="9491"/>
                  <a:pt x="37380" y="8504"/>
                  <a:pt x="36848" y="7593"/>
                </a:cubicBezTo>
                <a:cubicBezTo>
                  <a:pt x="36241" y="6555"/>
                  <a:pt x="35330" y="5644"/>
                  <a:pt x="34545" y="4708"/>
                </a:cubicBezTo>
                <a:cubicBezTo>
                  <a:pt x="33913" y="3999"/>
                  <a:pt x="33179" y="3240"/>
                  <a:pt x="32799" y="2354"/>
                </a:cubicBezTo>
                <a:cubicBezTo>
                  <a:pt x="32521" y="1646"/>
                  <a:pt x="32470" y="912"/>
                  <a:pt x="32419" y="152"/>
                </a:cubicBezTo>
                <a:cubicBezTo>
                  <a:pt x="32419" y="102"/>
                  <a:pt x="32318" y="1"/>
                  <a:pt x="3226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6"/>
          <p:cNvSpPr/>
          <p:nvPr/>
        </p:nvSpPr>
        <p:spPr>
          <a:xfrm rot="-2700000" flipH="1">
            <a:off x="7042270" y="-971928"/>
            <a:ext cx="2753262" cy="2940677"/>
          </a:xfrm>
          <a:custGeom>
            <a:avLst/>
            <a:gdLst/>
            <a:ahLst/>
            <a:cxnLst/>
            <a:rect l="l" t="t" r="r" b="b"/>
            <a:pathLst>
              <a:path w="66180" h="77985" extrusionOk="0">
                <a:moveTo>
                  <a:pt x="41421" y="1"/>
                </a:moveTo>
                <a:cubicBezTo>
                  <a:pt x="30886" y="1"/>
                  <a:pt x="19650" y="6761"/>
                  <a:pt x="12831" y="13852"/>
                </a:cubicBezTo>
                <a:cubicBezTo>
                  <a:pt x="6707" y="20255"/>
                  <a:pt x="0" y="31239"/>
                  <a:pt x="633" y="40501"/>
                </a:cubicBezTo>
                <a:cubicBezTo>
                  <a:pt x="1215" y="49486"/>
                  <a:pt x="5264" y="59052"/>
                  <a:pt x="11211" y="65759"/>
                </a:cubicBezTo>
                <a:cubicBezTo>
                  <a:pt x="17538" y="72845"/>
                  <a:pt x="26700" y="77527"/>
                  <a:pt x="36216" y="77957"/>
                </a:cubicBezTo>
                <a:cubicBezTo>
                  <a:pt x="36585" y="77974"/>
                  <a:pt x="36959" y="77984"/>
                  <a:pt x="37334" y="77984"/>
                </a:cubicBezTo>
                <a:cubicBezTo>
                  <a:pt x="40202" y="77984"/>
                  <a:pt x="43177" y="77415"/>
                  <a:pt x="45124" y="75401"/>
                </a:cubicBezTo>
                <a:cubicBezTo>
                  <a:pt x="48718" y="71731"/>
                  <a:pt x="47376" y="64923"/>
                  <a:pt x="46820" y="60343"/>
                </a:cubicBezTo>
                <a:cubicBezTo>
                  <a:pt x="45326" y="48372"/>
                  <a:pt x="50514" y="42020"/>
                  <a:pt x="57348" y="33112"/>
                </a:cubicBezTo>
                <a:cubicBezTo>
                  <a:pt x="62839" y="25924"/>
                  <a:pt x="66180" y="18129"/>
                  <a:pt x="60309" y="9980"/>
                </a:cubicBezTo>
                <a:cubicBezTo>
                  <a:pt x="57246" y="5703"/>
                  <a:pt x="52514" y="2388"/>
                  <a:pt x="47807" y="920"/>
                </a:cubicBezTo>
                <a:cubicBezTo>
                  <a:pt x="45738" y="288"/>
                  <a:pt x="43594" y="1"/>
                  <a:pt x="4142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6"/>
          <p:cNvSpPr/>
          <p:nvPr/>
        </p:nvSpPr>
        <p:spPr>
          <a:xfrm rot="6704476">
            <a:off x="961565" y="918544"/>
            <a:ext cx="518361" cy="494029"/>
          </a:xfrm>
          <a:custGeom>
            <a:avLst/>
            <a:gdLst/>
            <a:ahLst/>
            <a:cxnLst/>
            <a:rect l="l" t="t" r="r" b="b"/>
            <a:pathLst>
              <a:path w="17236" h="14692" extrusionOk="0">
                <a:moveTo>
                  <a:pt x="6543" y="0"/>
                </a:moveTo>
                <a:cubicBezTo>
                  <a:pt x="5423" y="0"/>
                  <a:pt x="4317" y="237"/>
                  <a:pt x="3314" y="818"/>
                </a:cubicBezTo>
                <a:cubicBezTo>
                  <a:pt x="1429" y="1912"/>
                  <a:pt x="153" y="4070"/>
                  <a:pt x="92" y="6289"/>
                </a:cubicBezTo>
                <a:cubicBezTo>
                  <a:pt x="1" y="8599"/>
                  <a:pt x="1186" y="10879"/>
                  <a:pt x="2888" y="12307"/>
                </a:cubicBezTo>
                <a:cubicBezTo>
                  <a:pt x="4074" y="13311"/>
                  <a:pt x="5533" y="13888"/>
                  <a:pt x="7053" y="14101"/>
                </a:cubicBezTo>
                <a:cubicBezTo>
                  <a:pt x="7752" y="14374"/>
                  <a:pt x="8512" y="14557"/>
                  <a:pt x="9241" y="14648"/>
                </a:cubicBezTo>
                <a:cubicBezTo>
                  <a:pt x="9530" y="14677"/>
                  <a:pt x="9820" y="14692"/>
                  <a:pt x="10111" y="14692"/>
                </a:cubicBezTo>
                <a:cubicBezTo>
                  <a:pt x="12241" y="14692"/>
                  <a:pt x="14378" y="13901"/>
                  <a:pt x="15715" y="12216"/>
                </a:cubicBezTo>
                <a:cubicBezTo>
                  <a:pt x="17235" y="10301"/>
                  <a:pt x="17235" y="7687"/>
                  <a:pt x="16171" y="5560"/>
                </a:cubicBezTo>
                <a:cubicBezTo>
                  <a:pt x="15107" y="3341"/>
                  <a:pt x="13010" y="1882"/>
                  <a:pt x="10791" y="970"/>
                </a:cubicBezTo>
                <a:cubicBezTo>
                  <a:pt x="9484" y="402"/>
                  <a:pt x="8002" y="0"/>
                  <a:pt x="65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6"/>
          <p:cNvSpPr/>
          <p:nvPr/>
        </p:nvSpPr>
        <p:spPr>
          <a:xfrm rot="5400000" flipH="1">
            <a:off x="-610777" y="-273488"/>
            <a:ext cx="2705389" cy="2009738"/>
          </a:xfrm>
          <a:custGeom>
            <a:avLst/>
            <a:gdLst/>
            <a:ahLst/>
            <a:cxnLst/>
            <a:rect l="l" t="t" r="r" b="b"/>
            <a:pathLst>
              <a:path w="65143" h="31845" extrusionOk="0">
                <a:moveTo>
                  <a:pt x="46985" y="1"/>
                </a:moveTo>
                <a:cubicBezTo>
                  <a:pt x="43209" y="1"/>
                  <a:pt x="39435" y="1197"/>
                  <a:pt x="36520" y="3602"/>
                </a:cubicBezTo>
                <a:cubicBezTo>
                  <a:pt x="32875" y="6588"/>
                  <a:pt x="30547" y="11143"/>
                  <a:pt x="26574" y="13750"/>
                </a:cubicBezTo>
                <a:cubicBezTo>
                  <a:pt x="22752" y="16205"/>
                  <a:pt x="17969" y="16534"/>
                  <a:pt x="13616" y="17900"/>
                </a:cubicBezTo>
                <a:cubicBezTo>
                  <a:pt x="9668" y="19115"/>
                  <a:pt x="5948" y="21342"/>
                  <a:pt x="3367" y="24607"/>
                </a:cubicBezTo>
                <a:cubicBezTo>
                  <a:pt x="811" y="27846"/>
                  <a:pt x="1" y="29567"/>
                  <a:pt x="279" y="31845"/>
                </a:cubicBezTo>
                <a:lnTo>
                  <a:pt x="62688" y="31845"/>
                </a:lnTo>
                <a:lnTo>
                  <a:pt x="62688" y="31820"/>
                </a:lnTo>
                <a:cubicBezTo>
                  <a:pt x="64991" y="27770"/>
                  <a:pt x="65143" y="25670"/>
                  <a:pt x="64940" y="20001"/>
                </a:cubicBezTo>
                <a:cubicBezTo>
                  <a:pt x="64738" y="14357"/>
                  <a:pt x="62055" y="7524"/>
                  <a:pt x="57728" y="3804"/>
                </a:cubicBezTo>
                <a:cubicBezTo>
                  <a:pt x="54773" y="1273"/>
                  <a:pt x="50878" y="1"/>
                  <a:pt x="469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6"/>
          <p:cNvSpPr/>
          <p:nvPr/>
        </p:nvSpPr>
        <p:spPr>
          <a:xfrm flipH="1">
            <a:off x="-767865" y="4000500"/>
            <a:ext cx="4533953" cy="1276348"/>
          </a:xfrm>
          <a:custGeom>
            <a:avLst/>
            <a:gdLst/>
            <a:ahLst/>
            <a:cxnLst/>
            <a:rect l="l" t="t" r="r" b="b"/>
            <a:pathLst>
              <a:path w="65143" h="31845" extrusionOk="0">
                <a:moveTo>
                  <a:pt x="46985" y="1"/>
                </a:moveTo>
                <a:cubicBezTo>
                  <a:pt x="43209" y="1"/>
                  <a:pt x="39435" y="1197"/>
                  <a:pt x="36520" y="3602"/>
                </a:cubicBezTo>
                <a:cubicBezTo>
                  <a:pt x="32875" y="6588"/>
                  <a:pt x="30547" y="11143"/>
                  <a:pt x="26574" y="13750"/>
                </a:cubicBezTo>
                <a:cubicBezTo>
                  <a:pt x="22752" y="16205"/>
                  <a:pt x="17969" y="16534"/>
                  <a:pt x="13616" y="17900"/>
                </a:cubicBezTo>
                <a:cubicBezTo>
                  <a:pt x="9668" y="19115"/>
                  <a:pt x="5948" y="21342"/>
                  <a:pt x="3367" y="24607"/>
                </a:cubicBezTo>
                <a:cubicBezTo>
                  <a:pt x="811" y="27846"/>
                  <a:pt x="1" y="29567"/>
                  <a:pt x="279" y="31845"/>
                </a:cubicBezTo>
                <a:lnTo>
                  <a:pt x="62688" y="31845"/>
                </a:lnTo>
                <a:lnTo>
                  <a:pt x="62688" y="31820"/>
                </a:lnTo>
                <a:cubicBezTo>
                  <a:pt x="64991" y="27770"/>
                  <a:pt x="65143" y="25670"/>
                  <a:pt x="64940" y="20001"/>
                </a:cubicBezTo>
                <a:cubicBezTo>
                  <a:pt x="64738" y="14357"/>
                  <a:pt x="62055" y="7524"/>
                  <a:pt x="57728" y="3804"/>
                </a:cubicBezTo>
                <a:cubicBezTo>
                  <a:pt x="54773" y="1273"/>
                  <a:pt x="50878" y="1"/>
                  <a:pt x="46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6"/>
          <p:cNvSpPr/>
          <p:nvPr/>
        </p:nvSpPr>
        <p:spPr>
          <a:xfrm rot="-8100000" flipH="1">
            <a:off x="7215086" y="-313823"/>
            <a:ext cx="1744007" cy="2090396"/>
          </a:xfrm>
          <a:custGeom>
            <a:avLst/>
            <a:gdLst/>
            <a:ahLst/>
            <a:cxnLst/>
            <a:rect l="l" t="t" r="r" b="b"/>
            <a:pathLst>
              <a:path w="44669" h="53541" extrusionOk="0">
                <a:moveTo>
                  <a:pt x="31822" y="477"/>
                </a:moveTo>
                <a:cubicBezTo>
                  <a:pt x="31836" y="477"/>
                  <a:pt x="31849" y="479"/>
                  <a:pt x="31863" y="481"/>
                </a:cubicBezTo>
                <a:cubicBezTo>
                  <a:pt x="31559" y="1494"/>
                  <a:pt x="31028" y="2405"/>
                  <a:pt x="30724" y="3417"/>
                </a:cubicBezTo>
                <a:cubicBezTo>
                  <a:pt x="30243" y="4885"/>
                  <a:pt x="29889" y="6327"/>
                  <a:pt x="29281" y="7719"/>
                </a:cubicBezTo>
                <a:cubicBezTo>
                  <a:pt x="29104" y="8175"/>
                  <a:pt x="28902" y="8580"/>
                  <a:pt x="28699" y="8985"/>
                </a:cubicBezTo>
                <a:cubicBezTo>
                  <a:pt x="28573" y="7972"/>
                  <a:pt x="28218" y="6985"/>
                  <a:pt x="28016" y="6024"/>
                </a:cubicBezTo>
                <a:cubicBezTo>
                  <a:pt x="27813" y="4581"/>
                  <a:pt x="28142" y="3164"/>
                  <a:pt x="28598" y="1848"/>
                </a:cubicBezTo>
                <a:lnTo>
                  <a:pt x="28598" y="1772"/>
                </a:lnTo>
                <a:cubicBezTo>
                  <a:pt x="29003" y="1772"/>
                  <a:pt x="29383" y="1646"/>
                  <a:pt x="29762" y="1468"/>
                </a:cubicBezTo>
                <a:cubicBezTo>
                  <a:pt x="30344" y="1215"/>
                  <a:pt x="30800" y="861"/>
                  <a:pt x="31357" y="633"/>
                </a:cubicBezTo>
                <a:cubicBezTo>
                  <a:pt x="31583" y="565"/>
                  <a:pt x="31708" y="477"/>
                  <a:pt x="31822" y="477"/>
                </a:cubicBezTo>
                <a:close/>
                <a:moveTo>
                  <a:pt x="32116" y="886"/>
                </a:moveTo>
                <a:cubicBezTo>
                  <a:pt x="32141" y="1089"/>
                  <a:pt x="32116" y="1266"/>
                  <a:pt x="32141" y="1468"/>
                </a:cubicBezTo>
                <a:cubicBezTo>
                  <a:pt x="32318" y="2683"/>
                  <a:pt x="33052" y="3620"/>
                  <a:pt x="33837" y="4556"/>
                </a:cubicBezTo>
                <a:cubicBezTo>
                  <a:pt x="34191" y="5011"/>
                  <a:pt x="34545" y="5416"/>
                  <a:pt x="34900" y="5796"/>
                </a:cubicBezTo>
                <a:cubicBezTo>
                  <a:pt x="33660" y="7163"/>
                  <a:pt x="32673" y="8732"/>
                  <a:pt x="31179" y="9845"/>
                </a:cubicBezTo>
                <a:cubicBezTo>
                  <a:pt x="30041" y="10706"/>
                  <a:pt x="28699" y="11212"/>
                  <a:pt x="27560" y="12022"/>
                </a:cubicBezTo>
                <a:cubicBezTo>
                  <a:pt x="28446" y="10351"/>
                  <a:pt x="29357" y="8706"/>
                  <a:pt x="30015" y="6910"/>
                </a:cubicBezTo>
                <a:cubicBezTo>
                  <a:pt x="30496" y="5644"/>
                  <a:pt x="30800" y="4303"/>
                  <a:pt x="31255" y="3012"/>
                </a:cubicBezTo>
                <a:cubicBezTo>
                  <a:pt x="31508" y="2278"/>
                  <a:pt x="31863" y="1620"/>
                  <a:pt x="32116" y="886"/>
                </a:cubicBezTo>
                <a:close/>
                <a:moveTo>
                  <a:pt x="23311" y="869"/>
                </a:moveTo>
                <a:cubicBezTo>
                  <a:pt x="23338" y="869"/>
                  <a:pt x="23363" y="875"/>
                  <a:pt x="23385" y="886"/>
                </a:cubicBezTo>
                <a:cubicBezTo>
                  <a:pt x="23461" y="962"/>
                  <a:pt x="23385" y="1620"/>
                  <a:pt x="23334" y="1747"/>
                </a:cubicBezTo>
                <a:cubicBezTo>
                  <a:pt x="23309" y="2379"/>
                  <a:pt x="23334" y="3012"/>
                  <a:pt x="23309" y="3645"/>
                </a:cubicBezTo>
                <a:cubicBezTo>
                  <a:pt x="23258" y="4682"/>
                  <a:pt x="23157" y="5720"/>
                  <a:pt x="23283" y="6783"/>
                </a:cubicBezTo>
                <a:cubicBezTo>
                  <a:pt x="23385" y="7466"/>
                  <a:pt x="23461" y="8175"/>
                  <a:pt x="23663" y="8858"/>
                </a:cubicBezTo>
                <a:cubicBezTo>
                  <a:pt x="23790" y="9314"/>
                  <a:pt x="23941" y="10048"/>
                  <a:pt x="24346" y="10326"/>
                </a:cubicBezTo>
                <a:cubicBezTo>
                  <a:pt x="24441" y="10386"/>
                  <a:pt x="24535" y="10411"/>
                  <a:pt x="24625" y="10411"/>
                </a:cubicBezTo>
                <a:cubicBezTo>
                  <a:pt x="24920" y="10411"/>
                  <a:pt x="25178" y="10136"/>
                  <a:pt x="25333" y="9845"/>
                </a:cubicBezTo>
                <a:cubicBezTo>
                  <a:pt x="25713" y="9061"/>
                  <a:pt x="25460" y="7972"/>
                  <a:pt x="25359" y="7163"/>
                </a:cubicBezTo>
                <a:cubicBezTo>
                  <a:pt x="25181" y="5492"/>
                  <a:pt x="24903" y="3113"/>
                  <a:pt x="26447" y="1975"/>
                </a:cubicBezTo>
                <a:cubicBezTo>
                  <a:pt x="26768" y="1747"/>
                  <a:pt x="27097" y="1689"/>
                  <a:pt x="27421" y="1689"/>
                </a:cubicBezTo>
                <a:cubicBezTo>
                  <a:pt x="27710" y="1689"/>
                  <a:pt x="27995" y="1735"/>
                  <a:pt x="28269" y="1747"/>
                </a:cubicBezTo>
                <a:cubicBezTo>
                  <a:pt x="27864" y="2987"/>
                  <a:pt x="27510" y="4303"/>
                  <a:pt x="27636" y="5644"/>
                </a:cubicBezTo>
                <a:cubicBezTo>
                  <a:pt x="27763" y="6960"/>
                  <a:pt x="28345" y="8226"/>
                  <a:pt x="28396" y="9567"/>
                </a:cubicBezTo>
                <a:lnTo>
                  <a:pt x="28396" y="9592"/>
                </a:lnTo>
                <a:cubicBezTo>
                  <a:pt x="27889" y="10579"/>
                  <a:pt x="27383" y="11591"/>
                  <a:pt x="26852" y="12553"/>
                </a:cubicBezTo>
                <a:lnTo>
                  <a:pt x="26826" y="12604"/>
                </a:lnTo>
                <a:cubicBezTo>
                  <a:pt x="26776" y="12629"/>
                  <a:pt x="26751" y="12680"/>
                  <a:pt x="26751" y="12730"/>
                </a:cubicBezTo>
                <a:lnTo>
                  <a:pt x="25713" y="14806"/>
                </a:lnTo>
                <a:cubicBezTo>
                  <a:pt x="25435" y="15438"/>
                  <a:pt x="25106" y="16071"/>
                  <a:pt x="24802" y="16729"/>
                </a:cubicBezTo>
                <a:cubicBezTo>
                  <a:pt x="23840" y="15590"/>
                  <a:pt x="22954" y="14578"/>
                  <a:pt x="22676" y="13059"/>
                </a:cubicBezTo>
                <a:cubicBezTo>
                  <a:pt x="22423" y="11794"/>
                  <a:pt x="22575" y="10529"/>
                  <a:pt x="22625" y="9263"/>
                </a:cubicBezTo>
                <a:cubicBezTo>
                  <a:pt x="22651" y="7947"/>
                  <a:pt x="22499" y="6656"/>
                  <a:pt x="22398" y="5315"/>
                </a:cubicBezTo>
                <a:cubicBezTo>
                  <a:pt x="22322" y="4075"/>
                  <a:pt x="22043" y="2860"/>
                  <a:pt x="22271" y="1646"/>
                </a:cubicBezTo>
                <a:lnTo>
                  <a:pt x="22271" y="1620"/>
                </a:lnTo>
                <a:lnTo>
                  <a:pt x="22398" y="1494"/>
                </a:lnTo>
                <a:cubicBezTo>
                  <a:pt x="22512" y="1379"/>
                  <a:pt x="23043" y="869"/>
                  <a:pt x="23311" y="869"/>
                </a:cubicBezTo>
                <a:close/>
                <a:moveTo>
                  <a:pt x="35077" y="6074"/>
                </a:moveTo>
                <a:cubicBezTo>
                  <a:pt x="35355" y="6429"/>
                  <a:pt x="35684" y="6783"/>
                  <a:pt x="35937" y="7163"/>
                </a:cubicBezTo>
                <a:cubicBezTo>
                  <a:pt x="36545" y="7947"/>
                  <a:pt x="37228" y="9086"/>
                  <a:pt x="36545" y="10022"/>
                </a:cubicBezTo>
                <a:cubicBezTo>
                  <a:pt x="35709" y="11136"/>
                  <a:pt x="34166" y="11743"/>
                  <a:pt x="33052" y="12553"/>
                </a:cubicBezTo>
                <a:cubicBezTo>
                  <a:pt x="31787" y="13515"/>
                  <a:pt x="30623" y="14451"/>
                  <a:pt x="29231" y="15210"/>
                </a:cubicBezTo>
                <a:cubicBezTo>
                  <a:pt x="28269" y="15717"/>
                  <a:pt x="27231" y="16273"/>
                  <a:pt x="26573" y="17109"/>
                </a:cubicBezTo>
                <a:cubicBezTo>
                  <a:pt x="26219" y="17564"/>
                  <a:pt x="25865" y="18298"/>
                  <a:pt x="26447" y="18728"/>
                </a:cubicBezTo>
                <a:cubicBezTo>
                  <a:pt x="26782" y="18983"/>
                  <a:pt x="27257" y="19048"/>
                  <a:pt x="27715" y="19048"/>
                </a:cubicBezTo>
                <a:cubicBezTo>
                  <a:pt x="27984" y="19048"/>
                  <a:pt x="28247" y="19025"/>
                  <a:pt x="28471" y="19007"/>
                </a:cubicBezTo>
                <a:cubicBezTo>
                  <a:pt x="30876" y="18829"/>
                  <a:pt x="32951" y="17589"/>
                  <a:pt x="34824" y="16147"/>
                </a:cubicBezTo>
                <a:cubicBezTo>
                  <a:pt x="35608" y="15514"/>
                  <a:pt x="36443" y="14881"/>
                  <a:pt x="37101" y="14122"/>
                </a:cubicBezTo>
                <a:cubicBezTo>
                  <a:pt x="37456" y="13743"/>
                  <a:pt x="37759" y="13312"/>
                  <a:pt x="38114" y="12933"/>
                </a:cubicBezTo>
                <a:cubicBezTo>
                  <a:pt x="38316" y="12756"/>
                  <a:pt x="38696" y="12275"/>
                  <a:pt x="38949" y="12249"/>
                </a:cubicBezTo>
                <a:cubicBezTo>
                  <a:pt x="38952" y="12249"/>
                  <a:pt x="38956" y="12249"/>
                  <a:pt x="38960" y="12249"/>
                </a:cubicBezTo>
                <a:cubicBezTo>
                  <a:pt x="39510" y="12249"/>
                  <a:pt x="39835" y="14150"/>
                  <a:pt x="39961" y="14552"/>
                </a:cubicBezTo>
                <a:cubicBezTo>
                  <a:pt x="40138" y="15059"/>
                  <a:pt x="40341" y="15590"/>
                  <a:pt x="40493" y="16147"/>
                </a:cubicBezTo>
                <a:cubicBezTo>
                  <a:pt x="37810" y="18602"/>
                  <a:pt x="34318" y="20196"/>
                  <a:pt x="30774" y="20829"/>
                </a:cubicBezTo>
                <a:cubicBezTo>
                  <a:pt x="28016" y="21284"/>
                  <a:pt x="24954" y="21107"/>
                  <a:pt x="22423" y="22499"/>
                </a:cubicBezTo>
                <a:cubicBezTo>
                  <a:pt x="22549" y="22221"/>
                  <a:pt x="22701" y="21917"/>
                  <a:pt x="22828" y="21664"/>
                </a:cubicBezTo>
                <a:cubicBezTo>
                  <a:pt x="24093" y="19133"/>
                  <a:pt x="25283" y="16577"/>
                  <a:pt x="26497" y="14046"/>
                </a:cubicBezTo>
                <a:cubicBezTo>
                  <a:pt x="26700" y="13667"/>
                  <a:pt x="26877" y="13262"/>
                  <a:pt x="27105" y="12882"/>
                </a:cubicBezTo>
                <a:cubicBezTo>
                  <a:pt x="28446" y="11667"/>
                  <a:pt x="30167" y="11111"/>
                  <a:pt x="31559" y="9997"/>
                </a:cubicBezTo>
                <a:cubicBezTo>
                  <a:pt x="32951" y="8884"/>
                  <a:pt x="33913" y="7365"/>
                  <a:pt x="35077" y="6074"/>
                </a:cubicBezTo>
                <a:close/>
                <a:moveTo>
                  <a:pt x="21891" y="2050"/>
                </a:moveTo>
                <a:lnTo>
                  <a:pt x="21891" y="2050"/>
                </a:lnTo>
                <a:cubicBezTo>
                  <a:pt x="21790" y="3164"/>
                  <a:pt x="22018" y="4303"/>
                  <a:pt x="22069" y="5416"/>
                </a:cubicBezTo>
                <a:cubicBezTo>
                  <a:pt x="22170" y="6935"/>
                  <a:pt x="22322" y="8453"/>
                  <a:pt x="22271" y="9997"/>
                </a:cubicBezTo>
                <a:cubicBezTo>
                  <a:pt x="22195" y="11262"/>
                  <a:pt x="22170" y="12578"/>
                  <a:pt x="22549" y="13793"/>
                </a:cubicBezTo>
                <a:cubicBezTo>
                  <a:pt x="22929" y="15135"/>
                  <a:pt x="23815" y="16046"/>
                  <a:pt x="24675" y="17083"/>
                </a:cubicBezTo>
                <a:lnTo>
                  <a:pt x="24701" y="17109"/>
                </a:lnTo>
                <a:cubicBezTo>
                  <a:pt x="23840" y="18931"/>
                  <a:pt x="22929" y="20728"/>
                  <a:pt x="22043" y="22524"/>
                </a:cubicBezTo>
                <a:cubicBezTo>
                  <a:pt x="21815" y="22929"/>
                  <a:pt x="21638" y="23385"/>
                  <a:pt x="21436" y="23790"/>
                </a:cubicBezTo>
                <a:cubicBezTo>
                  <a:pt x="20373" y="22499"/>
                  <a:pt x="19285" y="21208"/>
                  <a:pt x="18576" y="19690"/>
                </a:cubicBezTo>
                <a:cubicBezTo>
                  <a:pt x="17817" y="18070"/>
                  <a:pt x="17690" y="16375"/>
                  <a:pt x="17564" y="14628"/>
                </a:cubicBezTo>
                <a:cubicBezTo>
                  <a:pt x="17437" y="12730"/>
                  <a:pt x="17463" y="10782"/>
                  <a:pt x="17488" y="8884"/>
                </a:cubicBezTo>
                <a:cubicBezTo>
                  <a:pt x="17488" y="8150"/>
                  <a:pt x="17589" y="7390"/>
                  <a:pt x="17564" y="6606"/>
                </a:cubicBezTo>
                <a:cubicBezTo>
                  <a:pt x="17513" y="6049"/>
                  <a:pt x="17361" y="5442"/>
                  <a:pt x="17209" y="4910"/>
                </a:cubicBezTo>
                <a:cubicBezTo>
                  <a:pt x="17488" y="4758"/>
                  <a:pt x="17817" y="4632"/>
                  <a:pt x="18095" y="4505"/>
                </a:cubicBezTo>
                <a:cubicBezTo>
                  <a:pt x="18303" y="4413"/>
                  <a:pt x="19501" y="3752"/>
                  <a:pt x="19805" y="3752"/>
                </a:cubicBezTo>
                <a:cubicBezTo>
                  <a:pt x="19835" y="3752"/>
                  <a:pt x="19856" y="3758"/>
                  <a:pt x="19867" y="3771"/>
                </a:cubicBezTo>
                <a:cubicBezTo>
                  <a:pt x="19993" y="3923"/>
                  <a:pt x="19664" y="4682"/>
                  <a:pt x="19639" y="4885"/>
                </a:cubicBezTo>
                <a:cubicBezTo>
                  <a:pt x="19588" y="5189"/>
                  <a:pt x="19487" y="5492"/>
                  <a:pt x="19411" y="5796"/>
                </a:cubicBezTo>
                <a:cubicBezTo>
                  <a:pt x="19259" y="6530"/>
                  <a:pt x="19158" y="7213"/>
                  <a:pt x="19082" y="7947"/>
                </a:cubicBezTo>
                <a:cubicBezTo>
                  <a:pt x="18880" y="9415"/>
                  <a:pt x="18652" y="10858"/>
                  <a:pt x="18399" y="12300"/>
                </a:cubicBezTo>
                <a:cubicBezTo>
                  <a:pt x="18196" y="13616"/>
                  <a:pt x="18070" y="14907"/>
                  <a:pt x="18272" y="16197"/>
                </a:cubicBezTo>
                <a:cubicBezTo>
                  <a:pt x="18399" y="16906"/>
                  <a:pt x="18576" y="18121"/>
                  <a:pt x="19462" y="18247"/>
                </a:cubicBezTo>
                <a:cubicBezTo>
                  <a:pt x="19513" y="18256"/>
                  <a:pt x="19563" y="18260"/>
                  <a:pt x="19613" y="18260"/>
                </a:cubicBezTo>
                <a:cubicBezTo>
                  <a:pt x="20330" y="18260"/>
                  <a:pt x="20918" y="17445"/>
                  <a:pt x="21107" y="16830"/>
                </a:cubicBezTo>
                <a:cubicBezTo>
                  <a:pt x="21385" y="15818"/>
                  <a:pt x="21157" y="14704"/>
                  <a:pt x="21157" y="13667"/>
                </a:cubicBezTo>
                <a:cubicBezTo>
                  <a:pt x="21157" y="12098"/>
                  <a:pt x="21259" y="10503"/>
                  <a:pt x="21259" y="8884"/>
                </a:cubicBezTo>
                <a:cubicBezTo>
                  <a:pt x="21259" y="7568"/>
                  <a:pt x="21107" y="6201"/>
                  <a:pt x="21157" y="4885"/>
                </a:cubicBezTo>
                <a:cubicBezTo>
                  <a:pt x="21183" y="4252"/>
                  <a:pt x="21233" y="3569"/>
                  <a:pt x="21411" y="2936"/>
                </a:cubicBezTo>
                <a:cubicBezTo>
                  <a:pt x="21486" y="2633"/>
                  <a:pt x="21664" y="2304"/>
                  <a:pt x="21891" y="2050"/>
                </a:cubicBezTo>
                <a:close/>
                <a:moveTo>
                  <a:pt x="16830" y="5037"/>
                </a:moveTo>
                <a:cubicBezTo>
                  <a:pt x="16982" y="5669"/>
                  <a:pt x="17134" y="6277"/>
                  <a:pt x="17134" y="6910"/>
                </a:cubicBezTo>
                <a:cubicBezTo>
                  <a:pt x="17134" y="7871"/>
                  <a:pt x="17083" y="8833"/>
                  <a:pt x="17083" y="9820"/>
                </a:cubicBezTo>
                <a:cubicBezTo>
                  <a:pt x="17058" y="11617"/>
                  <a:pt x="17083" y="13388"/>
                  <a:pt x="17209" y="15185"/>
                </a:cubicBezTo>
                <a:cubicBezTo>
                  <a:pt x="17336" y="16931"/>
                  <a:pt x="17513" y="18576"/>
                  <a:pt x="18348" y="20171"/>
                </a:cubicBezTo>
                <a:cubicBezTo>
                  <a:pt x="19082" y="21588"/>
                  <a:pt x="20120" y="22803"/>
                  <a:pt x="21132" y="24043"/>
                </a:cubicBezTo>
                <a:cubicBezTo>
                  <a:pt x="21157" y="24068"/>
                  <a:pt x="21233" y="24119"/>
                  <a:pt x="21259" y="24119"/>
                </a:cubicBezTo>
                <a:cubicBezTo>
                  <a:pt x="20753" y="25232"/>
                  <a:pt x="20297" y="26321"/>
                  <a:pt x="19867" y="27459"/>
                </a:cubicBezTo>
                <a:cubicBezTo>
                  <a:pt x="19209" y="27004"/>
                  <a:pt x="18399" y="26827"/>
                  <a:pt x="17640" y="26574"/>
                </a:cubicBezTo>
                <a:cubicBezTo>
                  <a:pt x="16703" y="26295"/>
                  <a:pt x="15944" y="25738"/>
                  <a:pt x="15311" y="24929"/>
                </a:cubicBezTo>
                <a:cubicBezTo>
                  <a:pt x="14653" y="24119"/>
                  <a:pt x="14173" y="23208"/>
                  <a:pt x="13692" y="22271"/>
                </a:cubicBezTo>
                <a:cubicBezTo>
                  <a:pt x="13261" y="21461"/>
                  <a:pt x="12831" y="20677"/>
                  <a:pt x="12553" y="19791"/>
                </a:cubicBezTo>
                <a:cubicBezTo>
                  <a:pt x="11920" y="17893"/>
                  <a:pt x="11616" y="15818"/>
                  <a:pt x="11515" y="13844"/>
                </a:cubicBezTo>
                <a:cubicBezTo>
                  <a:pt x="11439" y="12781"/>
                  <a:pt x="11515" y="11769"/>
                  <a:pt x="11566" y="10731"/>
                </a:cubicBezTo>
                <a:cubicBezTo>
                  <a:pt x="11642" y="9795"/>
                  <a:pt x="11667" y="8808"/>
                  <a:pt x="11945" y="7897"/>
                </a:cubicBezTo>
                <a:lnTo>
                  <a:pt x="11945" y="7821"/>
                </a:lnTo>
                <a:cubicBezTo>
                  <a:pt x="12200" y="7659"/>
                  <a:pt x="12476" y="7539"/>
                  <a:pt x="12676" y="7539"/>
                </a:cubicBezTo>
                <a:cubicBezTo>
                  <a:pt x="12695" y="7539"/>
                  <a:pt x="12713" y="7540"/>
                  <a:pt x="12730" y="7542"/>
                </a:cubicBezTo>
                <a:cubicBezTo>
                  <a:pt x="13413" y="7669"/>
                  <a:pt x="12806" y="8808"/>
                  <a:pt x="12679" y="9162"/>
                </a:cubicBezTo>
                <a:cubicBezTo>
                  <a:pt x="12401" y="10200"/>
                  <a:pt x="12528" y="11364"/>
                  <a:pt x="12679" y="12401"/>
                </a:cubicBezTo>
                <a:cubicBezTo>
                  <a:pt x="12958" y="14223"/>
                  <a:pt x="13464" y="15944"/>
                  <a:pt x="13844" y="17767"/>
                </a:cubicBezTo>
                <a:cubicBezTo>
                  <a:pt x="14055" y="18709"/>
                  <a:pt x="15056" y="24318"/>
                  <a:pt x="16764" y="24318"/>
                </a:cubicBezTo>
                <a:cubicBezTo>
                  <a:pt x="16892" y="24318"/>
                  <a:pt x="17023" y="24287"/>
                  <a:pt x="17159" y="24220"/>
                </a:cubicBezTo>
                <a:cubicBezTo>
                  <a:pt x="18348" y="23613"/>
                  <a:pt x="17463" y="21208"/>
                  <a:pt x="17159" y="20348"/>
                </a:cubicBezTo>
                <a:cubicBezTo>
                  <a:pt x="16956" y="19614"/>
                  <a:pt x="16653" y="18855"/>
                  <a:pt x="16450" y="18146"/>
                </a:cubicBezTo>
                <a:cubicBezTo>
                  <a:pt x="15969" y="16653"/>
                  <a:pt x="15261" y="15210"/>
                  <a:pt x="14856" y="13743"/>
                </a:cubicBezTo>
                <a:cubicBezTo>
                  <a:pt x="14476" y="12325"/>
                  <a:pt x="14324" y="10858"/>
                  <a:pt x="14274" y="9415"/>
                </a:cubicBezTo>
                <a:cubicBezTo>
                  <a:pt x="14223" y="8706"/>
                  <a:pt x="14097" y="7922"/>
                  <a:pt x="14375" y="7213"/>
                </a:cubicBezTo>
                <a:cubicBezTo>
                  <a:pt x="14679" y="6555"/>
                  <a:pt x="15311" y="6024"/>
                  <a:pt x="15868" y="5594"/>
                </a:cubicBezTo>
                <a:cubicBezTo>
                  <a:pt x="16197" y="5391"/>
                  <a:pt x="16501" y="5189"/>
                  <a:pt x="16830" y="5037"/>
                </a:cubicBezTo>
                <a:close/>
                <a:moveTo>
                  <a:pt x="40619" y="16526"/>
                </a:moveTo>
                <a:cubicBezTo>
                  <a:pt x="40746" y="16906"/>
                  <a:pt x="40822" y="17311"/>
                  <a:pt x="40948" y="17691"/>
                </a:cubicBezTo>
                <a:cubicBezTo>
                  <a:pt x="41075" y="18222"/>
                  <a:pt x="41302" y="18855"/>
                  <a:pt x="41252" y="19437"/>
                </a:cubicBezTo>
                <a:cubicBezTo>
                  <a:pt x="41176" y="19943"/>
                  <a:pt x="40771" y="20323"/>
                  <a:pt x="40391" y="20601"/>
                </a:cubicBezTo>
                <a:cubicBezTo>
                  <a:pt x="39227" y="21537"/>
                  <a:pt x="37785" y="22170"/>
                  <a:pt x="36317" y="22550"/>
                </a:cubicBezTo>
                <a:cubicBezTo>
                  <a:pt x="34874" y="22904"/>
                  <a:pt x="33432" y="23056"/>
                  <a:pt x="31989" y="23106"/>
                </a:cubicBezTo>
                <a:cubicBezTo>
                  <a:pt x="31859" y="23109"/>
                  <a:pt x="31729" y="23110"/>
                  <a:pt x="31600" y="23110"/>
                </a:cubicBezTo>
                <a:cubicBezTo>
                  <a:pt x="31169" y="23110"/>
                  <a:pt x="30739" y="23099"/>
                  <a:pt x="30310" y="23099"/>
                </a:cubicBezTo>
                <a:cubicBezTo>
                  <a:pt x="29608" y="23099"/>
                  <a:pt x="28909" y="23129"/>
                  <a:pt x="28218" y="23284"/>
                </a:cubicBezTo>
                <a:cubicBezTo>
                  <a:pt x="27105" y="23537"/>
                  <a:pt x="26042" y="24043"/>
                  <a:pt x="25156" y="24777"/>
                </a:cubicBezTo>
                <a:cubicBezTo>
                  <a:pt x="24574" y="25258"/>
                  <a:pt x="23840" y="25966"/>
                  <a:pt x="23916" y="26776"/>
                </a:cubicBezTo>
                <a:cubicBezTo>
                  <a:pt x="24003" y="27894"/>
                  <a:pt x="25370" y="28108"/>
                  <a:pt x="26549" y="28108"/>
                </a:cubicBezTo>
                <a:cubicBezTo>
                  <a:pt x="27077" y="28108"/>
                  <a:pt x="27568" y="28065"/>
                  <a:pt x="27889" y="28041"/>
                </a:cubicBezTo>
                <a:cubicBezTo>
                  <a:pt x="30521" y="27788"/>
                  <a:pt x="32824" y="26447"/>
                  <a:pt x="35051" y="25131"/>
                </a:cubicBezTo>
                <a:cubicBezTo>
                  <a:pt x="36342" y="24372"/>
                  <a:pt x="37633" y="23613"/>
                  <a:pt x="38974" y="22980"/>
                </a:cubicBezTo>
                <a:cubicBezTo>
                  <a:pt x="40391" y="22297"/>
                  <a:pt x="41859" y="21841"/>
                  <a:pt x="43302" y="21284"/>
                </a:cubicBezTo>
                <a:cubicBezTo>
                  <a:pt x="43302" y="22423"/>
                  <a:pt x="43378" y="23613"/>
                  <a:pt x="43504" y="24751"/>
                </a:cubicBezTo>
                <a:cubicBezTo>
                  <a:pt x="41556" y="25030"/>
                  <a:pt x="39733" y="25536"/>
                  <a:pt x="37937" y="26295"/>
                </a:cubicBezTo>
                <a:cubicBezTo>
                  <a:pt x="35988" y="27105"/>
                  <a:pt x="34090" y="28041"/>
                  <a:pt x="32040" y="28548"/>
                </a:cubicBezTo>
                <a:cubicBezTo>
                  <a:pt x="29990" y="29054"/>
                  <a:pt x="27763" y="29307"/>
                  <a:pt x="25688" y="29433"/>
                </a:cubicBezTo>
                <a:cubicBezTo>
                  <a:pt x="25455" y="29443"/>
                  <a:pt x="25224" y="29447"/>
                  <a:pt x="24994" y="29447"/>
                </a:cubicBezTo>
                <a:cubicBezTo>
                  <a:pt x="24043" y="29447"/>
                  <a:pt x="23107" y="29378"/>
                  <a:pt x="22170" y="29357"/>
                </a:cubicBezTo>
                <a:cubicBezTo>
                  <a:pt x="22123" y="29356"/>
                  <a:pt x="22077" y="29355"/>
                  <a:pt x="22030" y="29355"/>
                </a:cubicBezTo>
                <a:cubicBezTo>
                  <a:pt x="21481" y="29355"/>
                  <a:pt x="20905" y="29442"/>
                  <a:pt x="20347" y="29442"/>
                </a:cubicBezTo>
                <a:cubicBezTo>
                  <a:pt x="20071" y="29442"/>
                  <a:pt x="19799" y="29421"/>
                  <a:pt x="19538" y="29357"/>
                </a:cubicBezTo>
                <a:cubicBezTo>
                  <a:pt x="19563" y="29307"/>
                  <a:pt x="19563" y="29256"/>
                  <a:pt x="19614" y="29206"/>
                </a:cubicBezTo>
                <a:cubicBezTo>
                  <a:pt x="20373" y="27080"/>
                  <a:pt x="21208" y="25080"/>
                  <a:pt x="22170" y="23056"/>
                </a:cubicBezTo>
                <a:cubicBezTo>
                  <a:pt x="24954" y="21259"/>
                  <a:pt x="28674" y="21639"/>
                  <a:pt x="31837" y="20981"/>
                </a:cubicBezTo>
                <a:cubicBezTo>
                  <a:pt x="33482" y="20626"/>
                  <a:pt x="35127" y="20095"/>
                  <a:pt x="36595" y="19234"/>
                </a:cubicBezTo>
                <a:cubicBezTo>
                  <a:pt x="37987" y="18425"/>
                  <a:pt x="39404" y="17589"/>
                  <a:pt x="40619" y="16526"/>
                </a:cubicBezTo>
                <a:close/>
                <a:moveTo>
                  <a:pt x="11515" y="8099"/>
                </a:moveTo>
                <a:cubicBezTo>
                  <a:pt x="11060" y="9845"/>
                  <a:pt x="11060" y="11845"/>
                  <a:pt x="11136" y="13616"/>
                </a:cubicBezTo>
                <a:cubicBezTo>
                  <a:pt x="11186" y="15641"/>
                  <a:pt x="11541" y="17716"/>
                  <a:pt x="12148" y="19690"/>
                </a:cubicBezTo>
                <a:cubicBezTo>
                  <a:pt x="12705" y="21512"/>
                  <a:pt x="13717" y="23435"/>
                  <a:pt x="14906" y="24979"/>
                </a:cubicBezTo>
                <a:cubicBezTo>
                  <a:pt x="15438" y="25688"/>
                  <a:pt x="16096" y="26321"/>
                  <a:pt x="16956" y="26675"/>
                </a:cubicBezTo>
                <a:cubicBezTo>
                  <a:pt x="17867" y="27054"/>
                  <a:pt x="18854" y="27156"/>
                  <a:pt x="19664" y="27712"/>
                </a:cubicBezTo>
                <a:cubicBezTo>
                  <a:pt x="19715" y="27763"/>
                  <a:pt x="19740" y="27763"/>
                  <a:pt x="19766" y="27763"/>
                </a:cubicBezTo>
                <a:cubicBezTo>
                  <a:pt x="19487" y="28497"/>
                  <a:pt x="19209" y="29231"/>
                  <a:pt x="18905" y="29990"/>
                </a:cubicBezTo>
                <a:cubicBezTo>
                  <a:pt x="18753" y="30395"/>
                  <a:pt x="18601" y="30851"/>
                  <a:pt x="18399" y="31256"/>
                </a:cubicBezTo>
                <a:cubicBezTo>
                  <a:pt x="17867" y="30749"/>
                  <a:pt x="17260" y="30243"/>
                  <a:pt x="16577" y="29940"/>
                </a:cubicBezTo>
                <a:cubicBezTo>
                  <a:pt x="15792" y="29560"/>
                  <a:pt x="14982" y="29560"/>
                  <a:pt x="14147" y="29560"/>
                </a:cubicBezTo>
                <a:cubicBezTo>
                  <a:pt x="12274" y="29509"/>
                  <a:pt x="10781" y="28573"/>
                  <a:pt x="9465" y="27333"/>
                </a:cubicBezTo>
                <a:cubicBezTo>
                  <a:pt x="8529" y="26523"/>
                  <a:pt x="7820" y="25511"/>
                  <a:pt x="6960" y="24574"/>
                </a:cubicBezTo>
                <a:cubicBezTo>
                  <a:pt x="6125" y="23663"/>
                  <a:pt x="5416" y="22777"/>
                  <a:pt x="4859" y="21664"/>
                </a:cubicBezTo>
                <a:cubicBezTo>
                  <a:pt x="4353" y="20652"/>
                  <a:pt x="4024" y="19589"/>
                  <a:pt x="4049" y="18425"/>
                </a:cubicBezTo>
                <a:cubicBezTo>
                  <a:pt x="4075" y="17412"/>
                  <a:pt x="4303" y="16451"/>
                  <a:pt x="4201" y="15438"/>
                </a:cubicBezTo>
                <a:cubicBezTo>
                  <a:pt x="4454" y="15135"/>
                  <a:pt x="4783" y="14831"/>
                  <a:pt x="5087" y="14628"/>
                </a:cubicBezTo>
                <a:cubicBezTo>
                  <a:pt x="5239" y="14527"/>
                  <a:pt x="5441" y="14426"/>
                  <a:pt x="5593" y="14401"/>
                </a:cubicBezTo>
                <a:cubicBezTo>
                  <a:pt x="5695" y="14373"/>
                  <a:pt x="5760" y="14355"/>
                  <a:pt x="5803" y="14355"/>
                </a:cubicBezTo>
                <a:cubicBezTo>
                  <a:pt x="5878" y="14355"/>
                  <a:pt x="5890" y="14408"/>
                  <a:pt x="5922" y="14552"/>
                </a:cubicBezTo>
                <a:cubicBezTo>
                  <a:pt x="5973" y="14831"/>
                  <a:pt x="5846" y="15286"/>
                  <a:pt x="5846" y="15565"/>
                </a:cubicBezTo>
                <a:lnTo>
                  <a:pt x="5846" y="16324"/>
                </a:lnTo>
                <a:cubicBezTo>
                  <a:pt x="5872" y="16906"/>
                  <a:pt x="5948" y="17438"/>
                  <a:pt x="6049" y="17969"/>
                </a:cubicBezTo>
                <a:cubicBezTo>
                  <a:pt x="6454" y="20373"/>
                  <a:pt x="7441" y="22651"/>
                  <a:pt x="8731" y="24676"/>
                </a:cubicBezTo>
                <a:cubicBezTo>
                  <a:pt x="9389" y="25688"/>
                  <a:pt x="10123" y="26700"/>
                  <a:pt x="11009" y="27561"/>
                </a:cubicBezTo>
                <a:cubicBezTo>
                  <a:pt x="11427" y="27943"/>
                  <a:pt x="11952" y="28266"/>
                  <a:pt x="12503" y="28266"/>
                </a:cubicBezTo>
                <a:cubicBezTo>
                  <a:pt x="12753" y="28266"/>
                  <a:pt x="13008" y="28200"/>
                  <a:pt x="13261" y="28041"/>
                </a:cubicBezTo>
                <a:cubicBezTo>
                  <a:pt x="14831" y="27004"/>
                  <a:pt x="12274" y="24245"/>
                  <a:pt x="11667" y="23385"/>
                </a:cubicBezTo>
                <a:cubicBezTo>
                  <a:pt x="10781" y="22170"/>
                  <a:pt x="9896" y="20879"/>
                  <a:pt x="9592" y="19386"/>
                </a:cubicBezTo>
                <a:cubicBezTo>
                  <a:pt x="9263" y="17944"/>
                  <a:pt x="9415" y="16425"/>
                  <a:pt x="9592" y="14932"/>
                </a:cubicBezTo>
                <a:cubicBezTo>
                  <a:pt x="9718" y="13793"/>
                  <a:pt x="9744" y="12629"/>
                  <a:pt x="9896" y="11490"/>
                </a:cubicBezTo>
                <a:cubicBezTo>
                  <a:pt x="9971" y="10275"/>
                  <a:pt x="10275" y="8985"/>
                  <a:pt x="11313" y="8226"/>
                </a:cubicBezTo>
                <a:cubicBezTo>
                  <a:pt x="11363" y="8200"/>
                  <a:pt x="11414" y="8175"/>
                  <a:pt x="11515" y="8099"/>
                </a:cubicBezTo>
                <a:close/>
                <a:moveTo>
                  <a:pt x="3847" y="15843"/>
                </a:moveTo>
                <a:lnTo>
                  <a:pt x="3847" y="15843"/>
                </a:lnTo>
                <a:cubicBezTo>
                  <a:pt x="3898" y="16855"/>
                  <a:pt x="3645" y="17842"/>
                  <a:pt x="3670" y="18855"/>
                </a:cubicBezTo>
                <a:cubicBezTo>
                  <a:pt x="3695" y="19842"/>
                  <a:pt x="4024" y="20753"/>
                  <a:pt x="4429" y="21639"/>
                </a:cubicBezTo>
                <a:cubicBezTo>
                  <a:pt x="4935" y="22676"/>
                  <a:pt x="5568" y="23613"/>
                  <a:pt x="6327" y="24448"/>
                </a:cubicBezTo>
                <a:cubicBezTo>
                  <a:pt x="7112" y="25334"/>
                  <a:pt x="7871" y="26295"/>
                  <a:pt x="8681" y="27181"/>
                </a:cubicBezTo>
                <a:cubicBezTo>
                  <a:pt x="9769" y="28320"/>
                  <a:pt x="11212" y="29459"/>
                  <a:pt x="12806" y="29813"/>
                </a:cubicBezTo>
                <a:cubicBezTo>
                  <a:pt x="13717" y="30015"/>
                  <a:pt x="14679" y="29838"/>
                  <a:pt x="15590" y="30015"/>
                </a:cubicBezTo>
                <a:cubicBezTo>
                  <a:pt x="16653" y="30243"/>
                  <a:pt x="17488" y="30952"/>
                  <a:pt x="18272" y="31660"/>
                </a:cubicBezTo>
                <a:cubicBezTo>
                  <a:pt x="18095" y="32091"/>
                  <a:pt x="17918" y="32496"/>
                  <a:pt x="17741" y="32901"/>
                </a:cubicBezTo>
                <a:cubicBezTo>
                  <a:pt x="17527" y="32887"/>
                  <a:pt x="17313" y="32880"/>
                  <a:pt x="17099" y="32880"/>
                </a:cubicBezTo>
                <a:cubicBezTo>
                  <a:pt x="15743" y="32880"/>
                  <a:pt x="14398" y="33170"/>
                  <a:pt x="13261" y="33913"/>
                </a:cubicBezTo>
                <a:cubicBezTo>
                  <a:pt x="12629" y="34318"/>
                  <a:pt x="12047" y="34824"/>
                  <a:pt x="11363" y="35178"/>
                </a:cubicBezTo>
                <a:cubicBezTo>
                  <a:pt x="11002" y="35348"/>
                  <a:pt x="10668" y="35420"/>
                  <a:pt x="10338" y="35420"/>
                </a:cubicBezTo>
                <a:cubicBezTo>
                  <a:pt x="9881" y="35420"/>
                  <a:pt x="9433" y="35283"/>
                  <a:pt x="8934" y="35077"/>
                </a:cubicBezTo>
                <a:cubicBezTo>
                  <a:pt x="7086" y="34368"/>
                  <a:pt x="4885" y="33609"/>
                  <a:pt x="3467" y="32091"/>
                </a:cubicBezTo>
                <a:cubicBezTo>
                  <a:pt x="2860" y="31458"/>
                  <a:pt x="2430" y="30699"/>
                  <a:pt x="1898" y="29965"/>
                </a:cubicBezTo>
                <a:cubicBezTo>
                  <a:pt x="1468" y="29433"/>
                  <a:pt x="785" y="28750"/>
                  <a:pt x="759" y="28041"/>
                </a:cubicBezTo>
                <a:cubicBezTo>
                  <a:pt x="759" y="27991"/>
                  <a:pt x="759" y="27966"/>
                  <a:pt x="709" y="27940"/>
                </a:cubicBezTo>
                <a:cubicBezTo>
                  <a:pt x="886" y="27459"/>
                  <a:pt x="1088" y="26979"/>
                  <a:pt x="1392" y="26574"/>
                </a:cubicBezTo>
                <a:cubicBezTo>
                  <a:pt x="1468" y="27029"/>
                  <a:pt x="1519" y="27485"/>
                  <a:pt x="1671" y="27940"/>
                </a:cubicBezTo>
                <a:cubicBezTo>
                  <a:pt x="1822" y="28446"/>
                  <a:pt x="2151" y="28826"/>
                  <a:pt x="2455" y="29231"/>
                </a:cubicBezTo>
                <a:cubicBezTo>
                  <a:pt x="3290" y="30218"/>
                  <a:pt x="4252" y="31028"/>
                  <a:pt x="5391" y="31635"/>
                </a:cubicBezTo>
                <a:cubicBezTo>
                  <a:pt x="6001" y="31966"/>
                  <a:pt x="6647" y="32178"/>
                  <a:pt x="7321" y="32178"/>
                </a:cubicBezTo>
                <a:cubicBezTo>
                  <a:pt x="7626" y="32178"/>
                  <a:pt x="7936" y="32135"/>
                  <a:pt x="8251" y="32040"/>
                </a:cubicBezTo>
                <a:cubicBezTo>
                  <a:pt x="9111" y="31787"/>
                  <a:pt x="9744" y="31230"/>
                  <a:pt x="9440" y="30269"/>
                </a:cubicBezTo>
                <a:cubicBezTo>
                  <a:pt x="8807" y="28193"/>
                  <a:pt x="6201" y="27561"/>
                  <a:pt x="4581" y="26523"/>
                </a:cubicBezTo>
                <a:cubicBezTo>
                  <a:pt x="4100" y="26194"/>
                  <a:pt x="3366" y="25688"/>
                  <a:pt x="3214" y="25080"/>
                </a:cubicBezTo>
                <a:cubicBezTo>
                  <a:pt x="3113" y="24701"/>
                  <a:pt x="3341" y="24296"/>
                  <a:pt x="3442" y="23942"/>
                </a:cubicBezTo>
                <a:cubicBezTo>
                  <a:pt x="3695" y="22803"/>
                  <a:pt x="3290" y="21790"/>
                  <a:pt x="2860" y="20753"/>
                </a:cubicBezTo>
                <a:cubicBezTo>
                  <a:pt x="2455" y="19766"/>
                  <a:pt x="2227" y="19007"/>
                  <a:pt x="2607" y="17994"/>
                </a:cubicBezTo>
                <a:cubicBezTo>
                  <a:pt x="2936" y="17210"/>
                  <a:pt x="3341" y="16476"/>
                  <a:pt x="3847" y="15843"/>
                </a:cubicBezTo>
                <a:close/>
                <a:moveTo>
                  <a:pt x="43555" y="25030"/>
                </a:moveTo>
                <a:cubicBezTo>
                  <a:pt x="43631" y="25587"/>
                  <a:pt x="43681" y="26194"/>
                  <a:pt x="43783" y="26776"/>
                </a:cubicBezTo>
                <a:cubicBezTo>
                  <a:pt x="43884" y="27535"/>
                  <a:pt x="44137" y="28598"/>
                  <a:pt x="43808" y="29332"/>
                </a:cubicBezTo>
                <a:cubicBezTo>
                  <a:pt x="43454" y="30091"/>
                  <a:pt x="42163" y="30117"/>
                  <a:pt x="41429" y="30319"/>
                </a:cubicBezTo>
                <a:cubicBezTo>
                  <a:pt x="39278" y="30851"/>
                  <a:pt x="37000" y="30901"/>
                  <a:pt x="34824" y="31002"/>
                </a:cubicBezTo>
                <a:cubicBezTo>
                  <a:pt x="34597" y="31014"/>
                  <a:pt x="34371" y="31019"/>
                  <a:pt x="34145" y="31019"/>
                </a:cubicBezTo>
                <a:cubicBezTo>
                  <a:pt x="32305" y="31019"/>
                  <a:pt x="30494" y="30685"/>
                  <a:pt x="28623" y="30572"/>
                </a:cubicBezTo>
                <a:cubicBezTo>
                  <a:pt x="28182" y="30548"/>
                  <a:pt x="27710" y="30521"/>
                  <a:pt x="27232" y="30521"/>
                </a:cubicBezTo>
                <a:cubicBezTo>
                  <a:pt x="26229" y="30521"/>
                  <a:pt x="25202" y="30640"/>
                  <a:pt x="24397" y="31154"/>
                </a:cubicBezTo>
                <a:cubicBezTo>
                  <a:pt x="23461" y="31762"/>
                  <a:pt x="23030" y="32901"/>
                  <a:pt x="23714" y="33812"/>
                </a:cubicBezTo>
                <a:cubicBezTo>
                  <a:pt x="24574" y="34900"/>
                  <a:pt x="26219" y="35305"/>
                  <a:pt x="27510" y="35457"/>
                </a:cubicBezTo>
                <a:cubicBezTo>
                  <a:pt x="27920" y="35506"/>
                  <a:pt x="28326" y="35528"/>
                  <a:pt x="28731" y="35528"/>
                </a:cubicBezTo>
                <a:cubicBezTo>
                  <a:pt x="30001" y="35528"/>
                  <a:pt x="31248" y="35308"/>
                  <a:pt x="32495" y="35001"/>
                </a:cubicBezTo>
                <a:cubicBezTo>
                  <a:pt x="34469" y="34520"/>
                  <a:pt x="36443" y="33989"/>
                  <a:pt x="38392" y="33483"/>
                </a:cubicBezTo>
                <a:cubicBezTo>
                  <a:pt x="39404" y="33230"/>
                  <a:pt x="40417" y="33027"/>
                  <a:pt x="41404" y="32749"/>
                </a:cubicBezTo>
                <a:cubicBezTo>
                  <a:pt x="41733" y="32647"/>
                  <a:pt x="42036" y="32572"/>
                  <a:pt x="42391" y="32470"/>
                </a:cubicBezTo>
                <a:cubicBezTo>
                  <a:pt x="42503" y="32448"/>
                  <a:pt x="42696" y="32365"/>
                  <a:pt x="42827" y="32365"/>
                </a:cubicBezTo>
                <a:cubicBezTo>
                  <a:pt x="42843" y="32365"/>
                  <a:pt x="42858" y="32366"/>
                  <a:pt x="42872" y="32369"/>
                </a:cubicBezTo>
                <a:cubicBezTo>
                  <a:pt x="43201" y="32521"/>
                  <a:pt x="43049" y="32647"/>
                  <a:pt x="43023" y="33002"/>
                </a:cubicBezTo>
                <a:cubicBezTo>
                  <a:pt x="42897" y="33761"/>
                  <a:pt x="42745" y="34520"/>
                  <a:pt x="42543" y="35305"/>
                </a:cubicBezTo>
                <a:lnTo>
                  <a:pt x="42492" y="35305"/>
                </a:lnTo>
                <a:cubicBezTo>
                  <a:pt x="40417" y="35431"/>
                  <a:pt x="38519" y="36317"/>
                  <a:pt x="36494" y="36595"/>
                </a:cubicBezTo>
                <a:cubicBezTo>
                  <a:pt x="35355" y="36773"/>
                  <a:pt x="34216" y="36975"/>
                  <a:pt x="33052" y="37076"/>
                </a:cubicBezTo>
                <a:cubicBezTo>
                  <a:pt x="32853" y="37095"/>
                  <a:pt x="32656" y="37104"/>
                  <a:pt x="32460" y="37104"/>
                </a:cubicBezTo>
                <a:cubicBezTo>
                  <a:pt x="31608" y="37104"/>
                  <a:pt x="30773" y="36947"/>
                  <a:pt x="29889" y="36823"/>
                </a:cubicBezTo>
                <a:cubicBezTo>
                  <a:pt x="28876" y="36671"/>
                  <a:pt x="27839" y="36697"/>
                  <a:pt x="26801" y="36595"/>
                </a:cubicBezTo>
                <a:cubicBezTo>
                  <a:pt x="25789" y="36469"/>
                  <a:pt x="24802" y="36216"/>
                  <a:pt x="23790" y="36165"/>
                </a:cubicBezTo>
                <a:cubicBezTo>
                  <a:pt x="22701" y="36089"/>
                  <a:pt x="21613" y="35937"/>
                  <a:pt x="20626" y="35457"/>
                </a:cubicBezTo>
                <a:cubicBezTo>
                  <a:pt x="19512" y="34925"/>
                  <a:pt x="18829" y="33913"/>
                  <a:pt x="18070" y="32976"/>
                </a:cubicBezTo>
                <a:cubicBezTo>
                  <a:pt x="18576" y="31888"/>
                  <a:pt x="19006" y="30775"/>
                  <a:pt x="19411" y="29636"/>
                </a:cubicBezTo>
                <a:cubicBezTo>
                  <a:pt x="19649" y="29699"/>
                  <a:pt x="19892" y="29720"/>
                  <a:pt x="20137" y="29720"/>
                </a:cubicBezTo>
                <a:cubicBezTo>
                  <a:pt x="20633" y="29720"/>
                  <a:pt x="21140" y="29634"/>
                  <a:pt x="21638" y="29634"/>
                </a:cubicBezTo>
                <a:cubicBezTo>
                  <a:pt x="21680" y="29634"/>
                  <a:pt x="21723" y="29635"/>
                  <a:pt x="21765" y="29636"/>
                </a:cubicBezTo>
                <a:cubicBezTo>
                  <a:pt x="22748" y="29680"/>
                  <a:pt x="23731" y="29742"/>
                  <a:pt x="24714" y="29742"/>
                </a:cubicBezTo>
                <a:cubicBezTo>
                  <a:pt x="24870" y="29742"/>
                  <a:pt x="25026" y="29741"/>
                  <a:pt x="25181" y="29737"/>
                </a:cubicBezTo>
                <a:cubicBezTo>
                  <a:pt x="27333" y="29686"/>
                  <a:pt x="29509" y="29433"/>
                  <a:pt x="31635" y="28953"/>
                </a:cubicBezTo>
                <a:cubicBezTo>
                  <a:pt x="33634" y="28497"/>
                  <a:pt x="35532" y="27687"/>
                  <a:pt x="37380" y="26852"/>
                </a:cubicBezTo>
                <a:cubicBezTo>
                  <a:pt x="39379" y="25966"/>
                  <a:pt x="41378" y="25334"/>
                  <a:pt x="43555" y="25030"/>
                </a:cubicBezTo>
                <a:close/>
                <a:moveTo>
                  <a:pt x="532" y="28573"/>
                </a:moveTo>
                <a:cubicBezTo>
                  <a:pt x="684" y="28953"/>
                  <a:pt x="962" y="29332"/>
                  <a:pt x="1190" y="29636"/>
                </a:cubicBezTo>
                <a:cubicBezTo>
                  <a:pt x="1696" y="30319"/>
                  <a:pt x="2177" y="31028"/>
                  <a:pt x="2683" y="31711"/>
                </a:cubicBezTo>
                <a:cubicBezTo>
                  <a:pt x="3974" y="33356"/>
                  <a:pt x="5948" y="34191"/>
                  <a:pt x="7846" y="35001"/>
                </a:cubicBezTo>
                <a:cubicBezTo>
                  <a:pt x="8586" y="35297"/>
                  <a:pt x="9422" y="35761"/>
                  <a:pt x="10237" y="35761"/>
                </a:cubicBezTo>
                <a:cubicBezTo>
                  <a:pt x="10258" y="35761"/>
                  <a:pt x="10279" y="35761"/>
                  <a:pt x="10300" y="35760"/>
                </a:cubicBezTo>
                <a:cubicBezTo>
                  <a:pt x="10984" y="35710"/>
                  <a:pt x="11566" y="35406"/>
                  <a:pt x="12123" y="35052"/>
                </a:cubicBezTo>
                <a:cubicBezTo>
                  <a:pt x="12806" y="34621"/>
                  <a:pt x="13439" y="34039"/>
                  <a:pt x="14198" y="33685"/>
                </a:cubicBezTo>
                <a:cubicBezTo>
                  <a:pt x="15078" y="33299"/>
                  <a:pt x="16068" y="33167"/>
                  <a:pt x="17013" y="33167"/>
                </a:cubicBezTo>
                <a:cubicBezTo>
                  <a:pt x="17181" y="33167"/>
                  <a:pt x="17348" y="33171"/>
                  <a:pt x="17513" y="33179"/>
                </a:cubicBezTo>
                <a:cubicBezTo>
                  <a:pt x="16880" y="34546"/>
                  <a:pt x="16298" y="35937"/>
                  <a:pt x="15919" y="37405"/>
                </a:cubicBezTo>
                <a:cubicBezTo>
                  <a:pt x="15895" y="37403"/>
                  <a:pt x="15871" y="37401"/>
                  <a:pt x="15846" y="37401"/>
                </a:cubicBezTo>
                <a:cubicBezTo>
                  <a:pt x="15172" y="37401"/>
                  <a:pt x="14312" y="38379"/>
                  <a:pt x="13970" y="38721"/>
                </a:cubicBezTo>
                <a:cubicBezTo>
                  <a:pt x="13134" y="39558"/>
                  <a:pt x="12184" y="40733"/>
                  <a:pt x="10908" y="40733"/>
                </a:cubicBezTo>
                <a:cubicBezTo>
                  <a:pt x="10833" y="40733"/>
                  <a:pt x="10757" y="40729"/>
                  <a:pt x="10680" y="40721"/>
                </a:cubicBezTo>
                <a:cubicBezTo>
                  <a:pt x="9642" y="40594"/>
                  <a:pt x="8655" y="39835"/>
                  <a:pt x="7846" y="39177"/>
                </a:cubicBezTo>
                <a:cubicBezTo>
                  <a:pt x="7010" y="38494"/>
                  <a:pt x="6251" y="37785"/>
                  <a:pt x="5365" y="37178"/>
                </a:cubicBezTo>
                <a:cubicBezTo>
                  <a:pt x="4530" y="36595"/>
                  <a:pt x="3594" y="36266"/>
                  <a:pt x="3037" y="35330"/>
                </a:cubicBezTo>
                <a:cubicBezTo>
                  <a:pt x="2455" y="34444"/>
                  <a:pt x="2278" y="33407"/>
                  <a:pt x="1797" y="32470"/>
                </a:cubicBezTo>
                <a:cubicBezTo>
                  <a:pt x="1291" y="31407"/>
                  <a:pt x="253" y="30699"/>
                  <a:pt x="355" y="29433"/>
                </a:cubicBezTo>
                <a:cubicBezTo>
                  <a:pt x="405" y="29180"/>
                  <a:pt x="430" y="28877"/>
                  <a:pt x="532" y="28573"/>
                </a:cubicBezTo>
                <a:close/>
                <a:moveTo>
                  <a:pt x="17893" y="33305"/>
                </a:moveTo>
                <a:cubicBezTo>
                  <a:pt x="18525" y="34115"/>
                  <a:pt x="19158" y="34950"/>
                  <a:pt x="20044" y="35533"/>
                </a:cubicBezTo>
                <a:cubicBezTo>
                  <a:pt x="20879" y="36039"/>
                  <a:pt x="21866" y="36292"/>
                  <a:pt x="22828" y="36418"/>
                </a:cubicBezTo>
                <a:cubicBezTo>
                  <a:pt x="23941" y="36545"/>
                  <a:pt x="24979" y="36646"/>
                  <a:pt x="26067" y="36823"/>
                </a:cubicBezTo>
                <a:cubicBezTo>
                  <a:pt x="27181" y="37051"/>
                  <a:pt x="28269" y="36975"/>
                  <a:pt x="29383" y="37102"/>
                </a:cubicBezTo>
                <a:cubicBezTo>
                  <a:pt x="30390" y="37222"/>
                  <a:pt x="31398" y="37433"/>
                  <a:pt x="32406" y="37433"/>
                </a:cubicBezTo>
                <a:cubicBezTo>
                  <a:pt x="32461" y="37433"/>
                  <a:pt x="32516" y="37432"/>
                  <a:pt x="32571" y="37431"/>
                </a:cubicBezTo>
                <a:cubicBezTo>
                  <a:pt x="33710" y="37405"/>
                  <a:pt x="34900" y="37178"/>
                  <a:pt x="35988" y="36975"/>
                </a:cubicBezTo>
                <a:cubicBezTo>
                  <a:pt x="37127" y="36823"/>
                  <a:pt x="38215" y="36570"/>
                  <a:pt x="39328" y="36292"/>
                </a:cubicBezTo>
                <a:cubicBezTo>
                  <a:pt x="40341" y="36013"/>
                  <a:pt x="41378" y="35710"/>
                  <a:pt x="42416" y="35634"/>
                </a:cubicBezTo>
                <a:lnTo>
                  <a:pt x="42416" y="35634"/>
                </a:lnTo>
                <a:cubicBezTo>
                  <a:pt x="42138" y="36671"/>
                  <a:pt x="41733" y="37658"/>
                  <a:pt x="41125" y="38494"/>
                </a:cubicBezTo>
                <a:cubicBezTo>
                  <a:pt x="40012" y="40088"/>
                  <a:pt x="38240" y="40619"/>
                  <a:pt x="36418" y="40872"/>
                </a:cubicBezTo>
                <a:cubicBezTo>
                  <a:pt x="36232" y="40898"/>
                  <a:pt x="36045" y="40909"/>
                  <a:pt x="35859" y="40909"/>
                </a:cubicBezTo>
                <a:cubicBezTo>
                  <a:pt x="34347" y="40909"/>
                  <a:pt x="32835" y="40148"/>
                  <a:pt x="31483" y="39607"/>
                </a:cubicBezTo>
                <a:cubicBezTo>
                  <a:pt x="29965" y="39000"/>
                  <a:pt x="28471" y="38342"/>
                  <a:pt x="26928" y="37911"/>
                </a:cubicBezTo>
                <a:cubicBezTo>
                  <a:pt x="26132" y="37691"/>
                  <a:pt x="25165" y="37448"/>
                  <a:pt x="24265" y="37448"/>
                </a:cubicBezTo>
                <a:cubicBezTo>
                  <a:pt x="23819" y="37448"/>
                  <a:pt x="23390" y="37508"/>
                  <a:pt x="23005" y="37658"/>
                </a:cubicBezTo>
                <a:cubicBezTo>
                  <a:pt x="22625" y="37785"/>
                  <a:pt x="22043" y="38114"/>
                  <a:pt x="21942" y="38569"/>
                </a:cubicBezTo>
                <a:cubicBezTo>
                  <a:pt x="21866" y="39076"/>
                  <a:pt x="22296" y="39632"/>
                  <a:pt x="22549" y="39987"/>
                </a:cubicBezTo>
                <a:cubicBezTo>
                  <a:pt x="23461" y="41277"/>
                  <a:pt x="24397" y="42593"/>
                  <a:pt x="25688" y="43505"/>
                </a:cubicBezTo>
                <a:cubicBezTo>
                  <a:pt x="26877" y="44365"/>
                  <a:pt x="28244" y="44947"/>
                  <a:pt x="29661" y="45377"/>
                </a:cubicBezTo>
                <a:cubicBezTo>
                  <a:pt x="31146" y="45834"/>
                  <a:pt x="32744" y="46106"/>
                  <a:pt x="34331" y="46106"/>
                </a:cubicBezTo>
                <a:cubicBezTo>
                  <a:pt x="35558" y="46106"/>
                  <a:pt x="36778" y="45944"/>
                  <a:pt x="37937" y="45580"/>
                </a:cubicBezTo>
                <a:lnTo>
                  <a:pt x="37937" y="45580"/>
                </a:lnTo>
                <a:cubicBezTo>
                  <a:pt x="37203" y="46339"/>
                  <a:pt x="36494" y="47098"/>
                  <a:pt x="35709" y="47782"/>
                </a:cubicBezTo>
                <a:cubicBezTo>
                  <a:pt x="35203" y="48186"/>
                  <a:pt x="34722" y="48591"/>
                  <a:pt x="34191" y="48946"/>
                </a:cubicBezTo>
                <a:cubicBezTo>
                  <a:pt x="34166" y="48946"/>
                  <a:pt x="34140" y="48920"/>
                  <a:pt x="34090" y="48920"/>
                </a:cubicBezTo>
                <a:cubicBezTo>
                  <a:pt x="33959" y="48932"/>
                  <a:pt x="33830" y="48937"/>
                  <a:pt x="33701" y="48937"/>
                </a:cubicBezTo>
                <a:cubicBezTo>
                  <a:pt x="32105" y="48937"/>
                  <a:pt x="30632" y="48108"/>
                  <a:pt x="29180" y="47453"/>
                </a:cubicBezTo>
                <a:cubicBezTo>
                  <a:pt x="27611" y="46719"/>
                  <a:pt x="25991" y="45959"/>
                  <a:pt x="24599" y="44922"/>
                </a:cubicBezTo>
                <a:cubicBezTo>
                  <a:pt x="23309" y="43935"/>
                  <a:pt x="22448" y="42492"/>
                  <a:pt x="21132" y="41530"/>
                </a:cubicBezTo>
                <a:cubicBezTo>
                  <a:pt x="20297" y="40948"/>
                  <a:pt x="18601" y="40645"/>
                  <a:pt x="18247" y="39607"/>
                </a:cubicBezTo>
                <a:cubicBezTo>
                  <a:pt x="18222" y="39582"/>
                  <a:pt x="18222" y="39556"/>
                  <a:pt x="18171" y="39506"/>
                </a:cubicBezTo>
                <a:cubicBezTo>
                  <a:pt x="17994" y="38240"/>
                  <a:pt x="17387" y="37076"/>
                  <a:pt x="16805" y="35912"/>
                </a:cubicBezTo>
                <a:lnTo>
                  <a:pt x="16805" y="35887"/>
                </a:lnTo>
                <a:cubicBezTo>
                  <a:pt x="17108" y="35001"/>
                  <a:pt x="17488" y="34141"/>
                  <a:pt x="17893" y="33305"/>
                </a:cubicBezTo>
                <a:close/>
                <a:moveTo>
                  <a:pt x="18247" y="40265"/>
                </a:moveTo>
                <a:cubicBezTo>
                  <a:pt x="18854" y="40948"/>
                  <a:pt x="19993" y="41227"/>
                  <a:pt x="20677" y="41657"/>
                </a:cubicBezTo>
                <a:cubicBezTo>
                  <a:pt x="22246" y="42619"/>
                  <a:pt x="23157" y="44314"/>
                  <a:pt x="24599" y="45403"/>
                </a:cubicBezTo>
                <a:cubicBezTo>
                  <a:pt x="26118" y="46516"/>
                  <a:pt x="27864" y="47301"/>
                  <a:pt x="29585" y="48060"/>
                </a:cubicBezTo>
                <a:cubicBezTo>
                  <a:pt x="30901" y="48617"/>
                  <a:pt x="32192" y="49300"/>
                  <a:pt x="33634" y="49325"/>
                </a:cubicBezTo>
                <a:cubicBezTo>
                  <a:pt x="33179" y="49578"/>
                  <a:pt x="32748" y="49806"/>
                  <a:pt x="32242" y="49958"/>
                </a:cubicBezTo>
                <a:cubicBezTo>
                  <a:pt x="31559" y="50173"/>
                  <a:pt x="30933" y="50306"/>
                  <a:pt x="30309" y="50306"/>
                </a:cubicBezTo>
                <a:cubicBezTo>
                  <a:pt x="29686" y="50306"/>
                  <a:pt x="29066" y="50173"/>
                  <a:pt x="28396" y="49857"/>
                </a:cubicBezTo>
                <a:cubicBezTo>
                  <a:pt x="27130" y="49300"/>
                  <a:pt x="26042" y="48364"/>
                  <a:pt x="25030" y="47453"/>
                </a:cubicBezTo>
                <a:cubicBezTo>
                  <a:pt x="24473" y="46972"/>
                  <a:pt x="24017" y="46314"/>
                  <a:pt x="23283" y="46086"/>
                </a:cubicBezTo>
                <a:cubicBezTo>
                  <a:pt x="23173" y="46055"/>
                  <a:pt x="23065" y="46040"/>
                  <a:pt x="22960" y="46040"/>
                </a:cubicBezTo>
                <a:cubicBezTo>
                  <a:pt x="22461" y="46040"/>
                  <a:pt x="22042" y="46373"/>
                  <a:pt x="21917" y="46896"/>
                </a:cubicBezTo>
                <a:cubicBezTo>
                  <a:pt x="21740" y="47706"/>
                  <a:pt x="22195" y="48490"/>
                  <a:pt x="22651" y="49173"/>
                </a:cubicBezTo>
                <a:cubicBezTo>
                  <a:pt x="23764" y="50591"/>
                  <a:pt x="25409" y="51856"/>
                  <a:pt x="27231" y="52109"/>
                </a:cubicBezTo>
                <a:cubicBezTo>
                  <a:pt x="26573" y="52413"/>
                  <a:pt x="25915" y="52717"/>
                  <a:pt x="25207" y="52919"/>
                </a:cubicBezTo>
                <a:cubicBezTo>
                  <a:pt x="24296" y="51831"/>
                  <a:pt x="22524" y="51831"/>
                  <a:pt x="21284" y="51274"/>
                </a:cubicBezTo>
                <a:cubicBezTo>
                  <a:pt x="19361" y="50464"/>
                  <a:pt x="17361" y="48465"/>
                  <a:pt x="17007" y="46339"/>
                </a:cubicBezTo>
                <a:cubicBezTo>
                  <a:pt x="16678" y="44238"/>
                  <a:pt x="18196" y="42593"/>
                  <a:pt x="18247" y="40518"/>
                </a:cubicBezTo>
                <a:lnTo>
                  <a:pt x="18247" y="40265"/>
                </a:lnTo>
                <a:close/>
                <a:moveTo>
                  <a:pt x="16602" y="36342"/>
                </a:moveTo>
                <a:cubicBezTo>
                  <a:pt x="17463" y="38063"/>
                  <a:pt x="18323" y="39835"/>
                  <a:pt x="17690" y="41784"/>
                </a:cubicBezTo>
                <a:cubicBezTo>
                  <a:pt x="17387" y="42720"/>
                  <a:pt x="16880" y="43530"/>
                  <a:pt x="16703" y="44492"/>
                </a:cubicBezTo>
                <a:cubicBezTo>
                  <a:pt x="16526" y="45301"/>
                  <a:pt x="16526" y="46187"/>
                  <a:pt x="16805" y="46972"/>
                </a:cubicBezTo>
                <a:cubicBezTo>
                  <a:pt x="17336" y="48693"/>
                  <a:pt x="18779" y="50236"/>
                  <a:pt x="20272" y="51173"/>
                </a:cubicBezTo>
                <a:cubicBezTo>
                  <a:pt x="21006" y="51603"/>
                  <a:pt x="21790" y="51856"/>
                  <a:pt x="22575" y="52084"/>
                </a:cubicBezTo>
                <a:cubicBezTo>
                  <a:pt x="23309" y="52261"/>
                  <a:pt x="24220" y="52489"/>
                  <a:pt x="24802" y="53020"/>
                </a:cubicBezTo>
                <a:cubicBezTo>
                  <a:pt x="24212" y="53168"/>
                  <a:pt x="23608" y="53258"/>
                  <a:pt x="23001" y="53258"/>
                </a:cubicBezTo>
                <a:cubicBezTo>
                  <a:pt x="22462" y="53258"/>
                  <a:pt x="21921" y="53187"/>
                  <a:pt x="21385" y="53020"/>
                </a:cubicBezTo>
                <a:cubicBezTo>
                  <a:pt x="20145" y="52666"/>
                  <a:pt x="18981" y="52109"/>
                  <a:pt x="17766" y="51704"/>
                </a:cubicBezTo>
                <a:cubicBezTo>
                  <a:pt x="16577" y="51325"/>
                  <a:pt x="15337" y="51072"/>
                  <a:pt x="14426" y="50110"/>
                </a:cubicBezTo>
                <a:cubicBezTo>
                  <a:pt x="13186" y="48819"/>
                  <a:pt x="12452" y="46820"/>
                  <a:pt x="12958" y="45074"/>
                </a:cubicBezTo>
                <a:cubicBezTo>
                  <a:pt x="13540" y="43125"/>
                  <a:pt x="15893" y="42214"/>
                  <a:pt x="16400" y="40214"/>
                </a:cubicBezTo>
                <a:cubicBezTo>
                  <a:pt x="16526" y="39683"/>
                  <a:pt x="16653" y="38924"/>
                  <a:pt x="16526" y="38392"/>
                </a:cubicBezTo>
                <a:cubicBezTo>
                  <a:pt x="16551" y="38190"/>
                  <a:pt x="16450" y="37785"/>
                  <a:pt x="16248" y="37557"/>
                </a:cubicBezTo>
                <a:cubicBezTo>
                  <a:pt x="16349" y="37152"/>
                  <a:pt x="16476" y="36773"/>
                  <a:pt x="16602" y="36342"/>
                </a:cubicBezTo>
                <a:close/>
                <a:moveTo>
                  <a:pt x="32268" y="1"/>
                </a:moveTo>
                <a:cubicBezTo>
                  <a:pt x="31154" y="1"/>
                  <a:pt x="30294" y="861"/>
                  <a:pt x="29281" y="1215"/>
                </a:cubicBezTo>
                <a:cubicBezTo>
                  <a:pt x="29006" y="1313"/>
                  <a:pt x="28735" y="1342"/>
                  <a:pt x="28469" y="1342"/>
                </a:cubicBezTo>
                <a:cubicBezTo>
                  <a:pt x="28101" y="1342"/>
                  <a:pt x="27741" y="1287"/>
                  <a:pt x="27390" y="1287"/>
                </a:cubicBezTo>
                <a:cubicBezTo>
                  <a:pt x="26944" y="1287"/>
                  <a:pt x="26511" y="1375"/>
                  <a:pt x="26093" y="1772"/>
                </a:cubicBezTo>
                <a:cubicBezTo>
                  <a:pt x="25232" y="2607"/>
                  <a:pt x="24979" y="3923"/>
                  <a:pt x="24954" y="5062"/>
                </a:cubicBezTo>
                <a:cubicBezTo>
                  <a:pt x="24954" y="5644"/>
                  <a:pt x="25004" y="6201"/>
                  <a:pt x="25080" y="6732"/>
                </a:cubicBezTo>
                <a:cubicBezTo>
                  <a:pt x="25131" y="7416"/>
                  <a:pt x="25688" y="9440"/>
                  <a:pt x="24928" y="9845"/>
                </a:cubicBezTo>
                <a:cubicBezTo>
                  <a:pt x="24886" y="9868"/>
                  <a:pt x="24845" y="9879"/>
                  <a:pt x="24804" y="9879"/>
                </a:cubicBezTo>
                <a:cubicBezTo>
                  <a:pt x="24120" y="9879"/>
                  <a:pt x="23712" y="6803"/>
                  <a:pt x="23688" y="6277"/>
                </a:cubicBezTo>
                <a:cubicBezTo>
                  <a:pt x="23612" y="5391"/>
                  <a:pt x="23714" y="4505"/>
                  <a:pt x="23790" y="3569"/>
                </a:cubicBezTo>
                <a:cubicBezTo>
                  <a:pt x="23815" y="2911"/>
                  <a:pt x="23790" y="2253"/>
                  <a:pt x="23815" y="1595"/>
                </a:cubicBezTo>
                <a:cubicBezTo>
                  <a:pt x="23836" y="1131"/>
                  <a:pt x="23892" y="385"/>
                  <a:pt x="23426" y="385"/>
                </a:cubicBezTo>
                <a:cubicBezTo>
                  <a:pt x="23333" y="385"/>
                  <a:pt x="23220" y="414"/>
                  <a:pt x="23081" y="481"/>
                </a:cubicBezTo>
                <a:cubicBezTo>
                  <a:pt x="22195" y="962"/>
                  <a:pt x="21309" y="1899"/>
                  <a:pt x="21056" y="2860"/>
                </a:cubicBezTo>
                <a:cubicBezTo>
                  <a:pt x="20778" y="3949"/>
                  <a:pt x="20803" y="5138"/>
                  <a:pt x="20879" y="6277"/>
                </a:cubicBezTo>
                <a:cubicBezTo>
                  <a:pt x="20955" y="7972"/>
                  <a:pt x="20930" y="9693"/>
                  <a:pt x="20904" y="11389"/>
                </a:cubicBezTo>
                <a:cubicBezTo>
                  <a:pt x="20879" y="12781"/>
                  <a:pt x="20930" y="14198"/>
                  <a:pt x="20930" y="15590"/>
                </a:cubicBezTo>
                <a:cubicBezTo>
                  <a:pt x="20930" y="16324"/>
                  <a:pt x="20778" y="17083"/>
                  <a:pt x="20145" y="17539"/>
                </a:cubicBezTo>
                <a:cubicBezTo>
                  <a:pt x="19961" y="17666"/>
                  <a:pt x="19801" y="17720"/>
                  <a:pt x="19661" y="17720"/>
                </a:cubicBezTo>
                <a:cubicBezTo>
                  <a:pt x="19051" y="17720"/>
                  <a:pt x="18831" y="16682"/>
                  <a:pt x="18728" y="16147"/>
                </a:cubicBezTo>
                <a:cubicBezTo>
                  <a:pt x="18424" y="14628"/>
                  <a:pt x="18652" y="13110"/>
                  <a:pt x="18930" y="11617"/>
                </a:cubicBezTo>
                <a:cubicBezTo>
                  <a:pt x="19234" y="10073"/>
                  <a:pt x="19386" y="8479"/>
                  <a:pt x="19639" y="6935"/>
                </a:cubicBezTo>
                <a:cubicBezTo>
                  <a:pt x="19766" y="6049"/>
                  <a:pt x="19993" y="5163"/>
                  <a:pt x="20196" y="4278"/>
                </a:cubicBezTo>
                <a:cubicBezTo>
                  <a:pt x="20272" y="4024"/>
                  <a:pt x="20424" y="3645"/>
                  <a:pt x="20272" y="3392"/>
                </a:cubicBezTo>
                <a:cubicBezTo>
                  <a:pt x="20182" y="3258"/>
                  <a:pt x="20058" y="3211"/>
                  <a:pt x="19924" y="3211"/>
                </a:cubicBezTo>
                <a:cubicBezTo>
                  <a:pt x="19831" y="3211"/>
                  <a:pt x="19733" y="3234"/>
                  <a:pt x="19639" y="3265"/>
                </a:cubicBezTo>
                <a:cubicBezTo>
                  <a:pt x="18981" y="3442"/>
                  <a:pt x="18348" y="3822"/>
                  <a:pt x="17716" y="4126"/>
                </a:cubicBezTo>
                <a:cubicBezTo>
                  <a:pt x="16526" y="4657"/>
                  <a:pt x="15362" y="5290"/>
                  <a:pt x="14552" y="6327"/>
                </a:cubicBezTo>
                <a:cubicBezTo>
                  <a:pt x="13793" y="7314"/>
                  <a:pt x="13995" y="8580"/>
                  <a:pt x="14071" y="9744"/>
                </a:cubicBezTo>
                <a:cubicBezTo>
                  <a:pt x="14173" y="11237"/>
                  <a:pt x="14350" y="12680"/>
                  <a:pt x="14805" y="14122"/>
                </a:cubicBezTo>
                <a:cubicBezTo>
                  <a:pt x="15514" y="16451"/>
                  <a:pt x="16577" y="18678"/>
                  <a:pt x="17209" y="21031"/>
                </a:cubicBezTo>
                <a:cubicBezTo>
                  <a:pt x="17361" y="21639"/>
                  <a:pt x="17867" y="23182"/>
                  <a:pt x="17235" y="23663"/>
                </a:cubicBezTo>
                <a:cubicBezTo>
                  <a:pt x="17131" y="23744"/>
                  <a:pt x="17029" y="23779"/>
                  <a:pt x="16931" y="23779"/>
                </a:cubicBezTo>
                <a:cubicBezTo>
                  <a:pt x="16475" y="23779"/>
                  <a:pt x="16090" y="23039"/>
                  <a:pt x="15944" y="22727"/>
                </a:cubicBezTo>
                <a:cubicBezTo>
                  <a:pt x="15109" y="21132"/>
                  <a:pt x="14729" y="19310"/>
                  <a:pt x="14350" y="17564"/>
                </a:cubicBezTo>
                <a:cubicBezTo>
                  <a:pt x="13945" y="15641"/>
                  <a:pt x="13363" y="13743"/>
                  <a:pt x="13110" y="11769"/>
                </a:cubicBezTo>
                <a:cubicBezTo>
                  <a:pt x="13034" y="11009"/>
                  <a:pt x="12958" y="10200"/>
                  <a:pt x="13110" y="9390"/>
                </a:cubicBezTo>
                <a:cubicBezTo>
                  <a:pt x="13211" y="8959"/>
                  <a:pt x="13413" y="8555"/>
                  <a:pt x="13489" y="8074"/>
                </a:cubicBezTo>
                <a:cubicBezTo>
                  <a:pt x="13599" y="7548"/>
                  <a:pt x="13462" y="7022"/>
                  <a:pt x="12946" y="7022"/>
                </a:cubicBezTo>
                <a:cubicBezTo>
                  <a:pt x="12867" y="7022"/>
                  <a:pt x="12778" y="7034"/>
                  <a:pt x="12679" y="7061"/>
                </a:cubicBezTo>
                <a:cubicBezTo>
                  <a:pt x="10503" y="7593"/>
                  <a:pt x="9769" y="9719"/>
                  <a:pt x="9567" y="11667"/>
                </a:cubicBezTo>
                <a:cubicBezTo>
                  <a:pt x="9440" y="13009"/>
                  <a:pt x="9313" y="14325"/>
                  <a:pt x="9238" y="15691"/>
                </a:cubicBezTo>
                <a:cubicBezTo>
                  <a:pt x="9136" y="17058"/>
                  <a:pt x="9060" y="18450"/>
                  <a:pt x="9440" y="19766"/>
                </a:cubicBezTo>
                <a:cubicBezTo>
                  <a:pt x="9870" y="21132"/>
                  <a:pt x="10680" y="22297"/>
                  <a:pt x="11515" y="23435"/>
                </a:cubicBezTo>
                <a:cubicBezTo>
                  <a:pt x="11945" y="24068"/>
                  <a:pt x="12426" y="24676"/>
                  <a:pt x="12831" y="25334"/>
                </a:cubicBezTo>
                <a:cubicBezTo>
                  <a:pt x="13110" y="25789"/>
                  <a:pt x="13464" y="26295"/>
                  <a:pt x="13489" y="26801"/>
                </a:cubicBezTo>
                <a:cubicBezTo>
                  <a:pt x="13565" y="27308"/>
                  <a:pt x="13211" y="27687"/>
                  <a:pt x="12705" y="27738"/>
                </a:cubicBezTo>
                <a:cubicBezTo>
                  <a:pt x="12655" y="27745"/>
                  <a:pt x="12605" y="27749"/>
                  <a:pt x="12557" y="27749"/>
                </a:cubicBezTo>
                <a:cubicBezTo>
                  <a:pt x="12114" y="27749"/>
                  <a:pt x="11733" y="27455"/>
                  <a:pt x="11414" y="27181"/>
                </a:cubicBezTo>
                <a:cubicBezTo>
                  <a:pt x="10958" y="26725"/>
                  <a:pt x="10554" y="26270"/>
                  <a:pt x="10174" y="25789"/>
                </a:cubicBezTo>
                <a:cubicBezTo>
                  <a:pt x="9288" y="24676"/>
                  <a:pt x="8554" y="23486"/>
                  <a:pt x="7922" y="22221"/>
                </a:cubicBezTo>
                <a:cubicBezTo>
                  <a:pt x="6732" y="19715"/>
                  <a:pt x="6074" y="16931"/>
                  <a:pt x="6403" y="14148"/>
                </a:cubicBezTo>
                <a:cubicBezTo>
                  <a:pt x="6403" y="14072"/>
                  <a:pt x="6378" y="13996"/>
                  <a:pt x="6277" y="13945"/>
                </a:cubicBezTo>
                <a:cubicBezTo>
                  <a:pt x="6130" y="13895"/>
                  <a:pt x="5985" y="13871"/>
                  <a:pt x="5842" y="13871"/>
                </a:cubicBezTo>
                <a:cubicBezTo>
                  <a:pt x="4476" y="13871"/>
                  <a:pt x="3288" y="15995"/>
                  <a:pt x="2784" y="16957"/>
                </a:cubicBezTo>
                <a:cubicBezTo>
                  <a:pt x="2455" y="17539"/>
                  <a:pt x="2101" y="18247"/>
                  <a:pt x="2151" y="18931"/>
                </a:cubicBezTo>
                <a:cubicBezTo>
                  <a:pt x="2177" y="20095"/>
                  <a:pt x="2936" y="21132"/>
                  <a:pt x="3189" y="22246"/>
                </a:cubicBezTo>
                <a:cubicBezTo>
                  <a:pt x="3341" y="22980"/>
                  <a:pt x="3214" y="23562"/>
                  <a:pt x="3037" y="24271"/>
                </a:cubicBezTo>
                <a:cubicBezTo>
                  <a:pt x="2961" y="24549"/>
                  <a:pt x="2911" y="24777"/>
                  <a:pt x="2987" y="25055"/>
                </a:cubicBezTo>
                <a:cubicBezTo>
                  <a:pt x="3290" y="25966"/>
                  <a:pt x="4353" y="26599"/>
                  <a:pt x="5138" y="27054"/>
                </a:cubicBezTo>
                <a:cubicBezTo>
                  <a:pt x="6201" y="27611"/>
                  <a:pt x="7339" y="28067"/>
                  <a:pt x="8251" y="28851"/>
                </a:cubicBezTo>
                <a:cubicBezTo>
                  <a:pt x="8782" y="29307"/>
                  <a:pt x="9642" y="30319"/>
                  <a:pt x="9136" y="31028"/>
                </a:cubicBezTo>
                <a:cubicBezTo>
                  <a:pt x="8828" y="31512"/>
                  <a:pt x="8080" y="31671"/>
                  <a:pt x="7508" y="31671"/>
                </a:cubicBezTo>
                <a:cubicBezTo>
                  <a:pt x="7422" y="31671"/>
                  <a:pt x="7340" y="31667"/>
                  <a:pt x="7264" y="31660"/>
                </a:cubicBezTo>
                <a:cubicBezTo>
                  <a:pt x="5821" y="31610"/>
                  <a:pt x="4328" y="30471"/>
                  <a:pt x="3341" y="29459"/>
                </a:cubicBezTo>
                <a:cubicBezTo>
                  <a:pt x="2784" y="28851"/>
                  <a:pt x="2202" y="28219"/>
                  <a:pt x="2025" y="27409"/>
                </a:cubicBezTo>
                <a:cubicBezTo>
                  <a:pt x="1924" y="26928"/>
                  <a:pt x="1898" y="26422"/>
                  <a:pt x="1696" y="25941"/>
                </a:cubicBezTo>
                <a:cubicBezTo>
                  <a:pt x="1682" y="25874"/>
                  <a:pt x="1620" y="25843"/>
                  <a:pt x="1552" y="25843"/>
                </a:cubicBezTo>
                <a:cubicBezTo>
                  <a:pt x="1492" y="25843"/>
                  <a:pt x="1428" y="25868"/>
                  <a:pt x="1392" y="25916"/>
                </a:cubicBezTo>
                <a:cubicBezTo>
                  <a:pt x="684" y="26827"/>
                  <a:pt x="253" y="28067"/>
                  <a:pt x="127" y="29206"/>
                </a:cubicBezTo>
                <a:cubicBezTo>
                  <a:pt x="0" y="30243"/>
                  <a:pt x="532" y="31002"/>
                  <a:pt x="1139" y="31787"/>
                </a:cubicBezTo>
                <a:cubicBezTo>
                  <a:pt x="1949" y="32875"/>
                  <a:pt x="2075" y="34267"/>
                  <a:pt x="2835" y="35406"/>
                </a:cubicBezTo>
                <a:cubicBezTo>
                  <a:pt x="3442" y="36317"/>
                  <a:pt x="4328" y="36722"/>
                  <a:pt x="5214" y="37304"/>
                </a:cubicBezTo>
                <a:cubicBezTo>
                  <a:pt x="6960" y="38418"/>
                  <a:pt x="8352" y="40366"/>
                  <a:pt x="10452" y="40898"/>
                </a:cubicBezTo>
                <a:cubicBezTo>
                  <a:pt x="10652" y="40946"/>
                  <a:pt x="10846" y="40968"/>
                  <a:pt x="11034" y="40968"/>
                </a:cubicBezTo>
                <a:cubicBezTo>
                  <a:pt x="12139" y="40968"/>
                  <a:pt x="13062" y="40208"/>
                  <a:pt x="13818" y="39430"/>
                </a:cubicBezTo>
                <a:cubicBezTo>
                  <a:pt x="14223" y="39000"/>
                  <a:pt x="14628" y="38569"/>
                  <a:pt x="15084" y="38215"/>
                </a:cubicBezTo>
                <a:cubicBezTo>
                  <a:pt x="15261" y="38063"/>
                  <a:pt x="15590" y="37734"/>
                  <a:pt x="15843" y="37709"/>
                </a:cubicBezTo>
                <a:cubicBezTo>
                  <a:pt x="15884" y="37701"/>
                  <a:pt x="15920" y="37698"/>
                  <a:pt x="15950" y="37698"/>
                </a:cubicBezTo>
                <a:cubicBezTo>
                  <a:pt x="16123" y="37698"/>
                  <a:pt x="16133" y="37815"/>
                  <a:pt x="16197" y="37987"/>
                </a:cubicBezTo>
                <a:cubicBezTo>
                  <a:pt x="16476" y="38721"/>
                  <a:pt x="16349" y="39885"/>
                  <a:pt x="15969" y="40594"/>
                </a:cubicBezTo>
                <a:cubicBezTo>
                  <a:pt x="15387" y="41632"/>
                  <a:pt x="14375" y="42391"/>
                  <a:pt x="13666" y="43302"/>
                </a:cubicBezTo>
                <a:cubicBezTo>
                  <a:pt x="11414" y="46061"/>
                  <a:pt x="12983" y="50439"/>
                  <a:pt x="16273" y="51502"/>
                </a:cubicBezTo>
                <a:cubicBezTo>
                  <a:pt x="17463" y="51907"/>
                  <a:pt x="18652" y="52261"/>
                  <a:pt x="19816" y="52717"/>
                </a:cubicBezTo>
                <a:cubicBezTo>
                  <a:pt x="20803" y="53096"/>
                  <a:pt x="21714" y="53476"/>
                  <a:pt x="22777" y="53526"/>
                </a:cubicBezTo>
                <a:cubicBezTo>
                  <a:pt x="22914" y="53536"/>
                  <a:pt x="23050" y="53540"/>
                  <a:pt x="23186" y="53540"/>
                </a:cubicBezTo>
                <a:cubicBezTo>
                  <a:pt x="24893" y="53540"/>
                  <a:pt x="26565" y="52830"/>
                  <a:pt x="28041" y="52033"/>
                </a:cubicBezTo>
                <a:cubicBezTo>
                  <a:pt x="28218" y="51983"/>
                  <a:pt x="28168" y="51704"/>
                  <a:pt x="27991" y="51704"/>
                </a:cubicBezTo>
                <a:cubicBezTo>
                  <a:pt x="26751" y="51654"/>
                  <a:pt x="25586" y="51147"/>
                  <a:pt x="24599" y="50388"/>
                </a:cubicBezTo>
                <a:cubicBezTo>
                  <a:pt x="23739" y="49730"/>
                  <a:pt x="22676" y="48718"/>
                  <a:pt x="22398" y="47655"/>
                </a:cubicBezTo>
                <a:cubicBezTo>
                  <a:pt x="22243" y="47058"/>
                  <a:pt x="22416" y="46288"/>
                  <a:pt x="23036" y="46288"/>
                </a:cubicBezTo>
                <a:cubicBezTo>
                  <a:pt x="23126" y="46288"/>
                  <a:pt x="23225" y="46304"/>
                  <a:pt x="23334" y="46339"/>
                </a:cubicBezTo>
                <a:cubicBezTo>
                  <a:pt x="23739" y="46466"/>
                  <a:pt x="24093" y="46845"/>
                  <a:pt x="24372" y="47149"/>
                </a:cubicBezTo>
                <a:cubicBezTo>
                  <a:pt x="25055" y="47782"/>
                  <a:pt x="25738" y="48364"/>
                  <a:pt x="26472" y="48920"/>
                </a:cubicBezTo>
                <a:cubicBezTo>
                  <a:pt x="27358" y="49578"/>
                  <a:pt x="28345" y="50135"/>
                  <a:pt x="29383" y="50464"/>
                </a:cubicBezTo>
                <a:cubicBezTo>
                  <a:pt x="29721" y="50561"/>
                  <a:pt x="30048" y="50602"/>
                  <a:pt x="30371" y="50602"/>
                </a:cubicBezTo>
                <a:cubicBezTo>
                  <a:pt x="30894" y="50602"/>
                  <a:pt x="31407" y="50494"/>
                  <a:pt x="31939" y="50338"/>
                </a:cubicBezTo>
                <a:cubicBezTo>
                  <a:pt x="34773" y="49604"/>
                  <a:pt x="36671" y="47402"/>
                  <a:pt x="38696" y="45327"/>
                </a:cubicBezTo>
                <a:cubicBezTo>
                  <a:pt x="38772" y="45276"/>
                  <a:pt x="38772" y="45150"/>
                  <a:pt x="38696" y="45074"/>
                </a:cubicBezTo>
                <a:cubicBezTo>
                  <a:pt x="38649" y="45042"/>
                  <a:pt x="38612" y="45021"/>
                  <a:pt x="38566" y="45021"/>
                </a:cubicBezTo>
                <a:cubicBezTo>
                  <a:pt x="38538" y="45021"/>
                  <a:pt x="38507" y="45029"/>
                  <a:pt x="38468" y="45048"/>
                </a:cubicBezTo>
                <a:cubicBezTo>
                  <a:pt x="37162" y="45560"/>
                  <a:pt x="35745" y="45783"/>
                  <a:pt x="34311" y="45783"/>
                </a:cubicBezTo>
                <a:cubicBezTo>
                  <a:pt x="32271" y="45783"/>
                  <a:pt x="30198" y="45331"/>
                  <a:pt x="28370" y="44618"/>
                </a:cubicBezTo>
                <a:cubicBezTo>
                  <a:pt x="26953" y="44036"/>
                  <a:pt x="25561" y="43251"/>
                  <a:pt x="24549" y="42113"/>
                </a:cubicBezTo>
                <a:cubicBezTo>
                  <a:pt x="24017" y="41505"/>
                  <a:pt x="23562" y="40822"/>
                  <a:pt x="23081" y="40189"/>
                </a:cubicBezTo>
                <a:cubicBezTo>
                  <a:pt x="22575" y="39506"/>
                  <a:pt x="21891" y="38595"/>
                  <a:pt x="23005" y="38089"/>
                </a:cubicBezTo>
                <a:cubicBezTo>
                  <a:pt x="23394" y="37921"/>
                  <a:pt x="23844" y="37854"/>
                  <a:pt x="24316" y="37854"/>
                </a:cubicBezTo>
                <a:cubicBezTo>
                  <a:pt x="25409" y="37854"/>
                  <a:pt x="26626" y="38211"/>
                  <a:pt x="27510" y="38494"/>
                </a:cubicBezTo>
                <a:cubicBezTo>
                  <a:pt x="28876" y="38949"/>
                  <a:pt x="30218" y="39556"/>
                  <a:pt x="31534" y="40063"/>
                </a:cubicBezTo>
                <a:cubicBezTo>
                  <a:pt x="32824" y="40569"/>
                  <a:pt x="34166" y="41201"/>
                  <a:pt x="35583" y="41277"/>
                </a:cubicBezTo>
                <a:cubicBezTo>
                  <a:pt x="35715" y="41287"/>
                  <a:pt x="35850" y="41292"/>
                  <a:pt x="35987" y="41292"/>
                </a:cubicBezTo>
                <a:cubicBezTo>
                  <a:pt x="37244" y="41292"/>
                  <a:pt x="38684" y="40889"/>
                  <a:pt x="39733" y="40341"/>
                </a:cubicBezTo>
                <a:cubicBezTo>
                  <a:pt x="40999" y="39683"/>
                  <a:pt x="41859" y="38367"/>
                  <a:pt x="42315" y="37051"/>
                </a:cubicBezTo>
                <a:cubicBezTo>
                  <a:pt x="42897" y="35533"/>
                  <a:pt x="43276" y="33938"/>
                  <a:pt x="43504" y="32369"/>
                </a:cubicBezTo>
                <a:cubicBezTo>
                  <a:pt x="43504" y="32293"/>
                  <a:pt x="43454" y="32217"/>
                  <a:pt x="43378" y="32167"/>
                </a:cubicBezTo>
                <a:cubicBezTo>
                  <a:pt x="43242" y="32133"/>
                  <a:pt x="43107" y="32118"/>
                  <a:pt x="42974" y="32118"/>
                </a:cubicBezTo>
                <a:cubicBezTo>
                  <a:pt x="42416" y="32118"/>
                  <a:pt x="41885" y="32373"/>
                  <a:pt x="41353" y="32496"/>
                </a:cubicBezTo>
                <a:cubicBezTo>
                  <a:pt x="40341" y="32749"/>
                  <a:pt x="39328" y="32926"/>
                  <a:pt x="38316" y="33230"/>
                </a:cubicBezTo>
                <a:cubicBezTo>
                  <a:pt x="36064" y="33786"/>
                  <a:pt x="33811" y="34444"/>
                  <a:pt x="31559" y="34925"/>
                </a:cubicBezTo>
                <a:cubicBezTo>
                  <a:pt x="30604" y="35131"/>
                  <a:pt x="29607" y="35268"/>
                  <a:pt x="28612" y="35268"/>
                </a:cubicBezTo>
                <a:cubicBezTo>
                  <a:pt x="27892" y="35268"/>
                  <a:pt x="27173" y="35196"/>
                  <a:pt x="26472" y="35026"/>
                </a:cubicBezTo>
                <a:cubicBezTo>
                  <a:pt x="25713" y="34824"/>
                  <a:pt x="24903" y="34546"/>
                  <a:pt x="24296" y="34039"/>
                </a:cubicBezTo>
                <a:cubicBezTo>
                  <a:pt x="23461" y="33356"/>
                  <a:pt x="23536" y="32293"/>
                  <a:pt x="24422" y="31635"/>
                </a:cubicBezTo>
                <a:cubicBezTo>
                  <a:pt x="25162" y="31081"/>
                  <a:pt x="26197" y="30934"/>
                  <a:pt x="27235" y="30934"/>
                </a:cubicBezTo>
                <a:cubicBezTo>
                  <a:pt x="28046" y="30934"/>
                  <a:pt x="28858" y="31023"/>
                  <a:pt x="29534" y="31078"/>
                </a:cubicBezTo>
                <a:cubicBezTo>
                  <a:pt x="31092" y="31218"/>
                  <a:pt x="32649" y="31464"/>
                  <a:pt x="34226" y="31464"/>
                </a:cubicBezTo>
                <a:cubicBezTo>
                  <a:pt x="34366" y="31464"/>
                  <a:pt x="34506" y="31462"/>
                  <a:pt x="34647" y="31458"/>
                </a:cubicBezTo>
                <a:cubicBezTo>
                  <a:pt x="36469" y="31382"/>
                  <a:pt x="38443" y="31331"/>
                  <a:pt x="40265" y="31002"/>
                </a:cubicBezTo>
                <a:cubicBezTo>
                  <a:pt x="41049" y="30876"/>
                  <a:pt x="41859" y="30648"/>
                  <a:pt x="42644" y="30471"/>
                </a:cubicBezTo>
                <a:cubicBezTo>
                  <a:pt x="43125" y="30370"/>
                  <a:pt x="43707" y="30218"/>
                  <a:pt x="44036" y="29813"/>
                </a:cubicBezTo>
                <a:cubicBezTo>
                  <a:pt x="44668" y="28927"/>
                  <a:pt x="44263" y="27409"/>
                  <a:pt x="44137" y="26447"/>
                </a:cubicBezTo>
                <a:cubicBezTo>
                  <a:pt x="43884" y="24676"/>
                  <a:pt x="43681" y="22853"/>
                  <a:pt x="43757" y="21082"/>
                </a:cubicBezTo>
                <a:cubicBezTo>
                  <a:pt x="43757" y="20969"/>
                  <a:pt x="43656" y="20876"/>
                  <a:pt x="43544" y="20876"/>
                </a:cubicBezTo>
                <a:cubicBezTo>
                  <a:pt x="43531" y="20876"/>
                  <a:pt x="43517" y="20877"/>
                  <a:pt x="43504" y="20879"/>
                </a:cubicBezTo>
                <a:cubicBezTo>
                  <a:pt x="41404" y="21664"/>
                  <a:pt x="39278" y="22398"/>
                  <a:pt x="37329" y="23486"/>
                </a:cubicBezTo>
                <a:cubicBezTo>
                  <a:pt x="35532" y="24498"/>
                  <a:pt x="33786" y="25637"/>
                  <a:pt x="31913" y="26523"/>
                </a:cubicBezTo>
                <a:cubicBezTo>
                  <a:pt x="30370" y="27232"/>
                  <a:pt x="28725" y="27712"/>
                  <a:pt x="26978" y="27738"/>
                </a:cubicBezTo>
                <a:cubicBezTo>
                  <a:pt x="26320" y="27738"/>
                  <a:pt x="25510" y="27738"/>
                  <a:pt x="24878" y="27434"/>
                </a:cubicBezTo>
                <a:cubicBezTo>
                  <a:pt x="23865" y="26953"/>
                  <a:pt x="24549" y="25916"/>
                  <a:pt x="25106" y="25334"/>
                </a:cubicBezTo>
                <a:cubicBezTo>
                  <a:pt x="27712" y="22803"/>
                  <a:pt x="31331" y="23689"/>
                  <a:pt x="34596" y="23284"/>
                </a:cubicBezTo>
                <a:cubicBezTo>
                  <a:pt x="36216" y="23056"/>
                  <a:pt x="37835" y="22626"/>
                  <a:pt x="39253" y="21841"/>
                </a:cubicBezTo>
                <a:cubicBezTo>
                  <a:pt x="40138" y="21335"/>
                  <a:pt x="41505" y="20601"/>
                  <a:pt x="41657" y="19462"/>
                </a:cubicBezTo>
                <a:cubicBezTo>
                  <a:pt x="41758" y="18829"/>
                  <a:pt x="41505" y="18121"/>
                  <a:pt x="41328" y="17488"/>
                </a:cubicBezTo>
                <a:cubicBezTo>
                  <a:pt x="41151" y="16729"/>
                  <a:pt x="40898" y="15970"/>
                  <a:pt x="40670" y="15210"/>
                </a:cubicBezTo>
                <a:cubicBezTo>
                  <a:pt x="40366" y="14299"/>
                  <a:pt x="40240" y="13312"/>
                  <a:pt x="39809" y="12427"/>
                </a:cubicBezTo>
                <a:cubicBezTo>
                  <a:pt x="39627" y="12031"/>
                  <a:pt x="39425" y="11827"/>
                  <a:pt x="39162" y="11827"/>
                </a:cubicBezTo>
                <a:cubicBezTo>
                  <a:pt x="38988" y="11827"/>
                  <a:pt x="38786" y="11916"/>
                  <a:pt x="38544" y="12098"/>
                </a:cubicBezTo>
                <a:cubicBezTo>
                  <a:pt x="37785" y="12680"/>
                  <a:pt x="37253" y="13540"/>
                  <a:pt x="36570" y="14198"/>
                </a:cubicBezTo>
                <a:cubicBezTo>
                  <a:pt x="34318" y="16425"/>
                  <a:pt x="31255" y="18551"/>
                  <a:pt x="27991" y="18576"/>
                </a:cubicBezTo>
                <a:cubicBezTo>
                  <a:pt x="27459" y="18576"/>
                  <a:pt x="26447" y="18576"/>
                  <a:pt x="26649" y="17792"/>
                </a:cubicBezTo>
                <a:cubicBezTo>
                  <a:pt x="26852" y="17058"/>
                  <a:pt x="27738" y="16526"/>
                  <a:pt x="28345" y="16147"/>
                </a:cubicBezTo>
                <a:cubicBezTo>
                  <a:pt x="29028" y="15691"/>
                  <a:pt x="29762" y="15337"/>
                  <a:pt x="30445" y="14932"/>
                </a:cubicBezTo>
                <a:cubicBezTo>
                  <a:pt x="31205" y="14451"/>
                  <a:pt x="31913" y="13920"/>
                  <a:pt x="32647" y="13363"/>
                </a:cubicBezTo>
                <a:cubicBezTo>
                  <a:pt x="33457" y="12730"/>
                  <a:pt x="34292" y="12148"/>
                  <a:pt x="35127" y="11591"/>
                </a:cubicBezTo>
                <a:cubicBezTo>
                  <a:pt x="35709" y="11237"/>
                  <a:pt x="36317" y="10858"/>
                  <a:pt x="36772" y="10326"/>
                </a:cubicBezTo>
                <a:cubicBezTo>
                  <a:pt x="37506" y="9491"/>
                  <a:pt x="37380" y="8504"/>
                  <a:pt x="36848" y="7593"/>
                </a:cubicBezTo>
                <a:cubicBezTo>
                  <a:pt x="36241" y="6555"/>
                  <a:pt x="35330" y="5644"/>
                  <a:pt x="34545" y="4708"/>
                </a:cubicBezTo>
                <a:cubicBezTo>
                  <a:pt x="33913" y="3999"/>
                  <a:pt x="33179" y="3240"/>
                  <a:pt x="32799" y="2354"/>
                </a:cubicBezTo>
                <a:cubicBezTo>
                  <a:pt x="32521" y="1646"/>
                  <a:pt x="32470" y="912"/>
                  <a:pt x="32419" y="152"/>
                </a:cubicBezTo>
                <a:cubicBezTo>
                  <a:pt x="32419" y="102"/>
                  <a:pt x="32318" y="1"/>
                  <a:pt x="3226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6"/>
          <p:cNvSpPr/>
          <p:nvPr/>
        </p:nvSpPr>
        <p:spPr>
          <a:xfrm rot="9900096">
            <a:off x="7984439" y="4205444"/>
            <a:ext cx="2070460" cy="1803578"/>
          </a:xfrm>
          <a:custGeom>
            <a:avLst/>
            <a:gdLst/>
            <a:ahLst/>
            <a:cxnLst/>
            <a:rect l="l" t="t" r="r" b="b"/>
            <a:pathLst>
              <a:path w="60613" h="52800" extrusionOk="0">
                <a:moveTo>
                  <a:pt x="31966" y="1"/>
                </a:moveTo>
                <a:cubicBezTo>
                  <a:pt x="30936" y="1"/>
                  <a:pt x="29827" y="197"/>
                  <a:pt x="28623" y="634"/>
                </a:cubicBezTo>
                <a:cubicBezTo>
                  <a:pt x="25080" y="1950"/>
                  <a:pt x="22549" y="4683"/>
                  <a:pt x="20246" y="7594"/>
                </a:cubicBezTo>
                <a:cubicBezTo>
                  <a:pt x="19538" y="8479"/>
                  <a:pt x="18854" y="9390"/>
                  <a:pt x="18146" y="10276"/>
                </a:cubicBezTo>
                <a:cubicBezTo>
                  <a:pt x="13869" y="15667"/>
                  <a:pt x="10326" y="21361"/>
                  <a:pt x="6327" y="26954"/>
                </a:cubicBezTo>
                <a:cubicBezTo>
                  <a:pt x="3822" y="30446"/>
                  <a:pt x="1519" y="34243"/>
                  <a:pt x="1012" y="38469"/>
                </a:cubicBezTo>
                <a:cubicBezTo>
                  <a:pt x="0" y="47225"/>
                  <a:pt x="7972" y="51730"/>
                  <a:pt x="15716" y="51983"/>
                </a:cubicBezTo>
                <a:cubicBezTo>
                  <a:pt x="16055" y="51995"/>
                  <a:pt x="16393" y="52000"/>
                  <a:pt x="16731" y="52000"/>
                </a:cubicBezTo>
                <a:cubicBezTo>
                  <a:pt x="21204" y="52000"/>
                  <a:pt x="25678" y="51070"/>
                  <a:pt x="30151" y="51070"/>
                </a:cubicBezTo>
                <a:cubicBezTo>
                  <a:pt x="30578" y="51070"/>
                  <a:pt x="31005" y="51079"/>
                  <a:pt x="31432" y="51098"/>
                </a:cubicBezTo>
                <a:cubicBezTo>
                  <a:pt x="36570" y="51325"/>
                  <a:pt x="41555" y="52717"/>
                  <a:pt x="46693" y="52793"/>
                </a:cubicBezTo>
                <a:cubicBezTo>
                  <a:pt x="46863" y="52797"/>
                  <a:pt x="47034" y="52799"/>
                  <a:pt x="47205" y="52799"/>
                </a:cubicBezTo>
                <a:cubicBezTo>
                  <a:pt x="50161" y="52799"/>
                  <a:pt x="53216" y="52170"/>
                  <a:pt x="55728" y="50591"/>
                </a:cubicBezTo>
                <a:cubicBezTo>
                  <a:pt x="60612" y="47529"/>
                  <a:pt x="60486" y="42670"/>
                  <a:pt x="58638" y="37684"/>
                </a:cubicBezTo>
                <a:cubicBezTo>
                  <a:pt x="54690" y="26979"/>
                  <a:pt x="49224" y="16856"/>
                  <a:pt x="42416" y="7720"/>
                </a:cubicBezTo>
                <a:cubicBezTo>
                  <a:pt x="39565" y="3877"/>
                  <a:pt x="36545" y="1"/>
                  <a:pt x="3196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6"/>
          <p:cNvSpPr/>
          <p:nvPr/>
        </p:nvSpPr>
        <p:spPr>
          <a:xfrm rot="-9851956">
            <a:off x="-213350" y="3102841"/>
            <a:ext cx="1910561" cy="2091942"/>
          </a:xfrm>
          <a:custGeom>
            <a:avLst/>
            <a:gdLst/>
            <a:ahLst/>
            <a:cxnLst/>
            <a:rect l="l" t="t" r="r" b="b"/>
            <a:pathLst>
              <a:path w="46668" h="45226" extrusionOk="0">
                <a:moveTo>
                  <a:pt x="22247" y="3604"/>
                </a:moveTo>
                <a:cubicBezTo>
                  <a:pt x="22456" y="3797"/>
                  <a:pt x="22634" y="3997"/>
                  <a:pt x="22777" y="4177"/>
                </a:cubicBezTo>
                <a:cubicBezTo>
                  <a:pt x="22929" y="4379"/>
                  <a:pt x="23131" y="4683"/>
                  <a:pt x="23309" y="4986"/>
                </a:cubicBezTo>
                <a:cubicBezTo>
                  <a:pt x="23817" y="5813"/>
                  <a:pt x="24433" y="6782"/>
                  <a:pt x="25200" y="7105"/>
                </a:cubicBezTo>
                <a:lnTo>
                  <a:pt x="25200" y="7105"/>
                </a:lnTo>
                <a:cubicBezTo>
                  <a:pt x="24526" y="6657"/>
                  <a:pt x="24010" y="5891"/>
                  <a:pt x="23536" y="5189"/>
                </a:cubicBezTo>
                <a:cubicBezTo>
                  <a:pt x="23359" y="4885"/>
                  <a:pt x="23131" y="4582"/>
                  <a:pt x="22954" y="4328"/>
                </a:cubicBezTo>
                <a:cubicBezTo>
                  <a:pt x="22722" y="4037"/>
                  <a:pt x="22487" y="3796"/>
                  <a:pt x="22247" y="3604"/>
                </a:cubicBezTo>
                <a:close/>
                <a:moveTo>
                  <a:pt x="26983" y="4053"/>
                </a:moveTo>
                <a:cubicBezTo>
                  <a:pt x="26753" y="4053"/>
                  <a:pt x="26549" y="4175"/>
                  <a:pt x="26345" y="4379"/>
                </a:cubicBezTo>
                <a:cubicBezTo>
                  <a:pt x="26016" y="4733"/>
                  <a:pt x="25966" y="5265"/>
                  <a:pt x="25941" y="5746"/>
                </a:cubicBezTo>
                <a:lnTo>
                  <a:pt x="25941" y="6328"/>
                </a:lnTo>
                <a:lnTo>
                  <a:pt x="25941" y="6707"/>
                </a:lnTo>
                <a:lnTo>
                  <a:pt x="25941" y="6783"/>
                </a:lnTo>
                <a:lnTo>
                  <a:pt x="25941" y="6986"/>
                </a:lnTo>
                <a:lnTo>
                  <a:pt x="25941" y="7138"/>
                </a:lnTo>
                <a:cubicBezTo>
                  <a:pt x="25941" y="7214"/>
                  <a:pt x="25941" y="7239"/>
                  <a:pt x="25915" y="7239"/>
                </a:cubicBezTo>
                <a:lnTo>
                  <a:pt x="25814" y="7239"/>
                </a:lnTo>
                <a:cubicBezTo>
                  <a:pt x="25789" y="7239"/>
                  <a:pt x="25713" y="7239"/>
                  <a:pt x="25662" y="7214"/>
                </a:cubicBezTo>
                <a:cubicBezTo>
                  <a:pt x="25502" y="7205"/>
                  <a:pt x="25348" y="7167"/>
                  <a:pt x="25200" y="7105"/>
                </a:cubicBezTo>
                <a:lnTo>
                  <a:pt x="25200" y="7105"/>
                </a:lnTo>
                <a:cubicBezTo>
                  <a:pt x="25559" y="7344"/>
                  <a:pt x="25964" y="7492"/>
                  <a:pt x="26431" y="7492"/>
                </a:cubicBezTo>
                <a:cubicBezTo>
                  <a:pt x="26445" y="7492"/>
                  <a:pt x="26458" y="7492"/>
                  <a:pt x="26472" y="7492"/>
                </a:cubicBezTo>
                <a:cubicBezTo>
                  <a:pt x="26573" y="7492"/>
                  <a:pt x="26649" y="7416"/>
                  <a:pt x="26649" y="7365"/>
                </a:cubicBezTo>
                <a:cubicBezTo>
                  <a:pt x="26725" y="6986"/>
                  <a:pt x="26700" y="6606"/>
                  <a:pt x="26700" y="6201"/>
                </a:cubicBezTo>
                <a:cubicBezTo>
                  <a:pt x="26674" y="5771"/>
                  <a:pt x="26649" y="5341"/>
                  <a:pt x="26801" y="4936"/>
                </a:cubicBezTo>
                <a:cubicBezTo>
                  <a:pt x="26907" y="4618"/>
                  <a:pt x="27119" y="4318"/>
                  <a:pt x="27453" y="4318"/>
                </a:cubicBezTo>
                <a:cubicBezTo>
                  <a:pt x="27512" y="4318"/>
                  <a:pt x="27575" y="4327"/>
                  <a:pt x="27642" y="4347"/>
                </a:cubicBezTo>
                <a:lnTo>
                  <a:pt x="27642" y="4347"/>
                </a:lnTo>
                <a:cubicBezTo>
                  <a:pt x="27485" y="4212"/>
                  <a:pt x="27320" y="4115"/>
                  <a:pt x="27155" y="4075"/>
                </a:cubicBezTo>
                <a:cubicBezTo>
                  <a:pt x="27096" y="4061"/>
                  <a:pt x="27039" y="4053"/>
                  <a:pt x="26983" y="4053"/>
                </a:cubicBezTo>
                <a:close/>
                <a:moveTo>
                  <a:pt x="27642" y="4347"/>
                </a:moveTo>
                <a:cubicBezTo>
                  <a:pt x="27990" y="4648"/>
                  <a:pt x="28297" y="5132"/>
                  <a:pt x="28471" y="5569"/>
                </a:cubicBezTo>
                <a:cubicBezTo>
                  <a:pt x="28800" y="6277"/>
                  <a:pt x="28724" y="7112"/>
                  <a:pt x="28674" y="7872"/>
                </a:cubicBezTo>
                <a:cubicBezTo>
                  <a:pt x="28623" y="7973"/>
                  <a:pt x="28623" y="8099"/>
                  <a:pt x="28623" y="8175"/>
                </a:cubicBezTo>
                <a:cubicBezTo>
                  <a:pt x="28598" y="8428"/>
                  <a:pt x="28497" y="8732"/>
                  <a:pt x="28446" y="8985"/>
                </a:cubicBezTo>
                <a:cubicBezTo>
                  <a:pt x="28345" y="9289"/>
                  <a:pt x="28218" y="9643"/>
                  <a:pt x="28244" y="9947"/>
                </a:cubicBezTo>
                <a:cubicBezTo>
                  <a:pt x="28277" y="10397"/>
                  <a:pt x="28464" y="10584"/>
                  <a:pt x="28704" y="10680"/>
                </a:cubicBezTo>
                <a:lnTo>
                  <a:pt x="28704" y="10680"/>
                </a:lnTo>
                <a:cubicBezTo>
                  <a:pt x="28514" y="10431"/>
                  <a:pt x="28395" y="10112"/>
                  <a:pt x="28395" y="9770"/>
                </a:cubicBezTo>
                <a:cubicBezTo>
                  <a:pt x="28395" y="9491"/>
                  <a:pt x="28446" y="9263"/>
                  <a:pt x="28547" y="9010"/>
                </a:cubicBezTo>
                <a:cubicBezTo>
                  <a:pt x="28573" y="8884"/>
                  <a:pt x="28648" y="8757"/>
                  <a:pt x="28674" y="8605"/>
                </a:cubicBezTo>
                <a:cubicBezTo>
                  <a:pt x="28800" y="8049"/>
                  <a:pt x="28800" y="7416"/>
                  <a:pt x="28800" y="6783"/>
                </a:cubicBezTo>
                <a:cubicBezTo>
                  <a:pt x="28800" y="6227"/>
                  <a:pt x="28674" y="5720"/>
                  <a:pt x="28421" y="5240"/>
                </a:cubicBezTo>
                <a:cubicBezTo>
                  <a:pt x="28370" y="5138"/>
                  <a:pt x="28319" y="5088"/>
                  <a:pt x="28294" y="5012"/>
                </a:cubicBezTo>
                <a:lnTo>
                  <a:pt x="28269" y="4986"/>
                </a:lnTo>
                <a:cubicBezTo>
                  <a:pt x="28092" y="4759"/>
                  <a:pt x="27915" y="4455"/>
                  <a:pt x="27661" y="4354"/>
                </a:cubicBezTo>
                <a:cubicBezTo>
                  <a:pt x="27655" y="4352"/>
                  <a:pt x="27648" y="4349"/>
                  <a:pt x="27642" y="4347"/>
                </a:cubicBezTo>
                <a:close/>
                <a:moveTo>
                  <a:pt x="28704" y="10680"/>
                </a:moveTo>
                <a:cubicBezTo>
                  <a:pt x="28711" y="10689"/>
                  <a:pt x="28718" y="10698"/>
                  <a:pt x="28724" y="10706"/>
                </a:cubicBezTo>
                <a:cubicBezTo>
                  <a:pt x="28927" y="10934"/>
                  <a:pt x="29079" y="10934"/>
                  <a:pt x="29281" y="10959"/>
                </a:cubicBezTo>
                <a:cubicBezTo>
                  <a:pt x="29408" y="10959"/>
                  <a:pt x="29534" y="11010"/>
                  <a:pt x="29711" y="11060"/>
                </a:cubicBezTo>
                <a:cubicBezTo>
                  <a:pt x="29723" y="11068"/>
                  <a:pt x="29734" y="11076"/>
                  <a:pt x="29746" y="11083"/>
                </a:cubicBezTo>
                <a:lnTo>
                  <a:pt x="29746" y="11083"/>
                </a:lnTo>
                <a:cubicBezTo>
                  <a:pt x="29599" y="10879"/>
                  <a:pt x="29368" y="10822"/>
                  <a:pt x="29104" y="10782"/>
                </a:cubicBezTo>
                <a:cubicBezTo>
                  <a:pt x="28966" y="10756"/>
                  <a:pt x="28828" y="10730"/>
                  <a:pt x="28704" y="10680"/>
                </a:cubicBezTo>
                <a:close/>
                <a:moveTo>
                  <a:pt x="19183" y="4253"/>
                </a:moveTo>
                <a:lnTo>
                  <a:pt x="19209" y="4303"/>
                </a:lnTo>
                <a:cubicBezTo>
                  <a:pt x="19411" y="4455"/>
                  <a:pt x="19614" y="4607"/>
                  <a:pt x="19816" y="4733"/>
                </a:cubicBezTo>
                <a:cubicBezTo>
                  <a:pt x="20069" y="4885"/>
                  <a:pt x="20322" y="5088"/>
                  <a:pt x="20575" y="5315"/>
                </a:cubicBezTo>
                <a:cubicBezTo>
                  <a:pt x="20980" y="5695"/>
                  <a:pt x="21335" y="6125"/>
                  <a:pt x="21638" y="6581"/>
                </a:cubicBezTo>
                <a:cubicBezTo>
                  <a:pt x="21739" y="6707"/>
                  <a:pt x="21841" y="6859"/>
                  <a:pt x="21967" y="6986"/>
                </a:cubicBezTo>
                <a:cubicBezTo>
                  <a:pt x="22777" y="8049"/>
                  <a:pt x="23663" y="9036"/>
                  <a:pt x="24498" y="9947"/>
                </a:cubicBezTo>
                <a:cubicBezTo>
                  <a:pt x="24903" y="10428"/>
                  <a:pt x="25207" y="10807"/>
                  <a:pt x="25510" y="11187"/>
                </a:cubicBezTo>
                <a:lnTo>
                  <a:pt x="25561" y="11263"/>
                </a:lnTo>
                <a:lnTo>
                  <a:pt x="25561" y="11263"/>
                </a:lnTo>
                <a:lnTo>
                  <a:pt x="25510" y="11237"/>
                </a:lnTo>
                <a:cubicBezTo>
                  <a:pt x="24772" y="10816"/>
                  <a:pt x="24104" y="10605"/>
                  <a:pt x="23360" y="10605"/>
                </a:cubicBezTo>
                <a:cubicBezTo>
                  <a:pt x="23212" y="10605"/>
                  <a:pt x="23060" y="10613"/>
                  <a:pt x="22904" y="10630"/>
                </a:cubicBezTo>
                <a:cubicBezTo>
                  <a:pt x="22777" y="10630"/>
                  <a:pt x="22625" y="10655"/>
                  <a:pt x="22499" y="10655"/>
                </a:cubicBezTo>
                <a:cubicBezTo>
                  <a:pt x="22146" y="10691"/>
                  <a:pt x="21782" y="10738"/>
                  <a:pt x="21413" y="10738"/>
                </a:cubicBezTo>
                <a:cubicBezTo>
                  <a:pt x="21253" y="10738"/>
                  <a:pt x="21091" y="10729"/>
                  <a:pt x="20930" y="10706"/>
                </a:cubicBezTo>
                <a:cubicBezTo>
                  <a:pt x="19867" y="10504"/>
                  <a:pt x="19032" y="10175"/>
                  <a:pt x="18222" y="9820"/>
                </a:cubicBezTo>
                <a:lnTo>
                  <a:pt x="18171" y="9820"/>
                </a:lnTo>
                <a:cubicBezTo>
                  <a:pt x="18019" y="9263"/>
                  <a:pt x="17665" y="9061"/>
                  <a:pt x="17159" y="8808"/>
                </a:cubicBezTo>
                <a:cubicBezTo>
                  <a:pt x="16248" y="8352"/>
                  <a:pt x="15514" y="7467"/>
                  <a:pt x="15134" y="6454"/>
                </a:cubicBezTo>
                <a:cubicBezTo>
                  <a:pt x="15058" y="6252"/>
                  <a:pt x="15008" y="6075"/>
                  <a:pt x="15033" y="5872"/>
                </a:cubicBezTo>
                <a:cubicBezTo>
                  <a:pt x="15058" y="5695"/>
                  <a:pt x="15134" y="5569"/>
                  <a:pt x="15286" y="5467"/>
                </a:cubicBezTo>
                <a:cubicBezTo>
                  <a:pt x="15413" y="5388"/>
                  <a:pt x="15588" y="5349"/>
                  <a:pt x="15783" y="5349"/>
                </a:cubicBezTo>
                <a:cubicBezTo>
                  <a:pt x="15900" y="5349"/>
                  <a:pt x="16023" y="5363"/>
                  <a:pt x="16146" y="5391"/>
                </a:cubicBezTo>
                <a:cubicBezTo>
                  <a:pt x="16400" y="5467"/>
                  <a:pt x="16653" y="5619"/>
                  <a:pt x="16906" y="5746"/>
                </a:cubicBezTo>
                <a:lnTo>
                  <a:pt x="16956" y="5771"/>
                </a:lnTo>
                <a:cubicBezTo>
                  <a:pt x="17159" y="5872"/>
                  <a:pt x="17336" y="5999"/>
                  <a:pt x="17538" y="6125"/>
                </a:cubicBezTo>
                <a:cubicBezTo>
                  <a:pt x="18190" y="6525"/>
                  <a:pt x="18964" y="7029"/>
                  <a:pt x="19686" y="7029"/>
                </a:cubicBezTo>
                <a:cubicBezTo>
                  <a:pt x="19833" y="7029"/>
                  <a:pt x="19978" y="7008"/>
                  <a:pt x="20120" y="6960"/>
                </a:cubicBezTo>
                <a:cubicBezTo>
                  <a:pt x="20196" y="6910"/>
                  <a:pt x="20221" y="6885"/>
                  <a:pt x="20246" y="6859"/>
                </a:cubicBezTo>
                <a:cubicBezTo>
                  <a:pt x="20297" y="6783"/>
                  <a:pt x="20246" y="6758"/>
                  <a:pt x="20246" y="6707"/>
                </a:cubicBezTo>
                <a:cubicBezTo>
                  <a:pt x="20170" y="6530"/>
                  <a:pt x="20069" y="6378"/>
                  <a:pt x="19968" y="6201"/>
                </a:cubicBezTo>
                <a:cubicBezTo>
                  <a:pt x="19588" y="5594"/>
                  <a:pt x="19183" y="4885"/>
                  <a:pt x="19183" y="4303"/>
                </a:cubicBezTo>
                <a:lnTo>
                  <a:pt x="19183" y="4253"/>
                </a:lnTo>
                <a:close/>
                <a:moveTo>
                  <a:pt x="29746" y="11083"/>
                </a:moveTo>
                <a:cubicBezTo>
                  <a:pt x="29782" y="11133"/>
                  <a:pt x="29813" y="11192"/>
                  <a:pt x="29838" y="11263"/>
                </a:cubicBezTo>
                <a:cubicBezTo>
                  <a:pt x="29874" y="11371"/>
                  <a:pt x="29865" y="11476"/>
                  <a:pt x="29828" y="11578"/>
                </a:cubicBezTo>
                <a:lnTo>
                  <a:pt x="29828" y="11578"/>
                </a:lnTo>
                <a:cubicBezTo>
                  <a:pt x="29917" y="11489"/>
                  <a:pt x="29984" y="11409"/>
                  <a:pt x="29964" y="11313"/>
                </a:cubicBezTo>
                <a:cubicBezTo>
                  <a:pt x="29964" y="11220"/>
                  <a:pt x="29878" y="11170"/>
                  <a:pt x="29746" y="11083"/>
                </a:cubicBezTo>
                <a:close/>
                <a:moveTo>
                  <a:pt x="29828" y="11578"/>
                </a:moveTo>
                <a:cubicBezTo>
                  <a:pt x="29799" y="11607"/>
                  <a:pt x="29768" y="11636"/>
                  <a:pt x="29737" y="11668"/>
                </a:cubicBezTo>
                <a:cubicBezTo>
                  <a:pt x="29711" y="11693"/>
                  <a:pt x="29661" y="11769"/>
                  <a:pt x="29610" y="11820"/>
                </a:cubicBezTo>
                <a:cubicBezTo>
                  <a:pt x="29560" y="11921"/>
                  <a:pt x="29484" y="12022"/>
                  <a:pt x="29408" y="12073"/>
                </a:cubicBezTo>
                <a:cubicBezTo>
                  <a:pt x="29332" y="12174"/>
                  <a:pt x="29281" y="12275"/>
                  <a:pt x="29180" y="12351"/>
                </a:cubicBezTo>
                <a:cubicBezTo>
                  <a:pt x="29129" y="12427"/>
                  <a:pt x="29079" y="12452"/>
                  <a:pt x="29053" y="12528"/>
                </a:cubicBezTo>
                <a:cubicBezTo>
                  <a:pt x="28949" y="12653"/>
                  <a:pt x="28837" y="12782"/>
                  <a:pt x="28739" y="12919"/>
                </a:cubicBezTo>
                <a:lnTo>
                  <a:pt x="28739" y="12919"/>
                </a:lnTo>
                <a:cubicBezTo>
                  <a:pt x="28824" y="12810"/>
                  <a:pt x="28913" y="12705"/>
                  <a:pt x="29003" y="12604"/>
                </a:cubicBezTo>
                <a:cubicBezTo>
                  <a:pt x="29104" y="12528"/>
                  <a:pt x="29205" y="12402"/>
                  <a:pt x="29306" y="12300"/>
                </a:cubicBezTo>
                <a:cubicBezTo>
                  <a:pt x="29332" y="12224"/>
                  <a:pt x="29382" y="12174"/>
                  <a:pt x="29458" y="12098"/>
                </a:cubicBezTo>
                <a:cubicBezTo>
                  <a:pt x="29605" y="11935"/>
                  <a:pt x="29762" y="11761"/>
                  <a:pt x="29828" y="11578"/>
                </a:cubicBezTo>
                <a:close/>
                <a:moveTo>
                  <a:pt x="28739" y="12919"/>
                </a:moveTo>
                <a:cubicBezTo>
                  <a:pt x="28631" y="13056"/>
                  <a:pt x="28531" y="13197"/>
                  <a:pt x="28446" y="13338"/>
                </a:cubicBezTo>
                <a:cubicBezTo>
                  <a:pt x="28319" y="13591"/>
                  <a:pt x="28294" y="13869"/>
                  <a:pt x="28370" y="14123"/>
                </a:cubicBezTo>
                <a:cubicBezTo>
                  <a:pt x="28471" y="14350"/>
                  <a:pt x="28674" y="14477"/>
                  <a:pt x="28876" y="14553"/>
                </a:cubicBezTo>
                <a:cubicBezTo>
                  <a:pt x="28909" y="14558"/>
                  <a:pt x="28942" y="14562"/>
                  <a:pt x="28973" y="14564"/>
                </a:cubicBezTo>
                <a:lnTo>
                  <a:pt x="28973" y="14564"/>
                </a:lnTo>
                <a:cubicBezTo>
                  <a:pt x="28884" y="14506"/>
                  <a:pt x="28801" y="14436"/>
                  <a:pt x="28724" y="14350"/>
                </a:cubicBezTo>
                <a:cubicBezTo>
                  <a:pt x="28547" y="14123"/>
                  <a:pt x="28446" y="13844"/>
                  <a:pt x="28471" y="13566"/>
                </a:cubicBezTo>
                <a:cubicBezTo>
                  <a:pt x="28486" y="13327"/>
                  <a:pt x="28598" y="13115"/>
                  <a:pt x="28739" y="12919"/>
                </a:cubicBezTo>
                <a:close/>
                <a:moveTo>
                  <a:pt x="35508" y="16183"/>
                </a:moveTo>
                <a:lnTo>
                  <a:pt x="35508" y="16183"/>
                </a:lnTo>
                <a:cubicBezTo>
                  <a:pt x="35525" y="16195"/>
                  <a:pt x="35542" y="16207"/>
                  <a:pt x="35558" y="16220"/>
                </a:cubicBezTo>
                <a:lnTo>
                  <a:pt x="35558" y="16220"/>
                </a:lnTo>
                <a:lnTo>
                  <a:pt x="35558" y="16198"/>
                </a:lnTo>
                <a:lnTo>
                  <a:pt x="35532" y="16198"/>
                </a:lnTo>
                <a:cubicBezTo>
                  <a:pt x="35524" y="16193"/>
                  <a:pt x="35516" y="16188"/>
                  <a:pt x="35508" y="16183"/>
                </a:cubicBezTo>
                <a:close/>
                <a:moveTo>
                  <a:pt x="35869" y="17482"/>
                </a:moveTo>
                <a:cubicBezTo>
                  <a:pt x="35867" y="17493"/>
                  <a:pt x="35864" y="17503"/>
                  <a:pt x="35861" y="17514"/>
                </a:cubicBezTo>
                <a:cubicBezTo>
                  <a:pt x="35813" y="17678"/>
                  <a:pt x="35768" y="17849"/>
                  <a:pt x="35740" y="18014"/>
                </a:cubicBezTo>
                <a:lnTo>
                  <a:pt x="35740" y="18014"/>
                </a:lnTo>
                <a:cubicBezTo>
                  <a:pt x="35746" y="17999"/>
                  <a:pt x="35753" y="17984"/>
                  <a:pt x="35760" y="17969"/>
                </a:cubicBezTo>
                <a:cubicBezTo>
                  <a:pt x="35760" y="17893"/>
                  <a:pt x="35785" y="17868"/>
                  <a:pt x="35785" y="17843"/>
                </a:cubicBezTo>
                <a:cubicBezTo>
                  <a:pt x="35785" y="17792"/>
                  <a:pt x="35811" y="17767"/>
                  <a:pt x="35811" y="17742"/>
                </a:cubicBezTo>
                <a:cubicBezTo>
                  <a:pt x="35831" y="17653"/>
                  <a:pt x="35851" y="17567"/>
                  <a:pt x="35869" y="17482"/>
                </a:cubicBezTo>
                <a:close/>
                <a:moveTo>
                  <a:pt x="34908" y="16005"/>
                </a:moveTo>
                <a:cubicBezTo>
                  <a:pt x="34744" y="16005"/>
                  <a:pt x="34576" y="16036"/>
                  <a:pt x="34419" y="16097"/>
                </a:cubicBezTo>
                <a:cubicBezTo>
                  <a:pt x="33811" y="16350"/>
                  <a:pt x="33381" y="16881"/>
                  <a:pt x="32926" y="17413"/>
                </a:cubicBezTo>
                <a:cubicBezTo>
                  <a:pt x="32815" y="17589"/>
                  <a:pt x="32685" y="17728"/>
                  <a:pt x="32553" y="17895"/>
                </a:cubicBezTo>
                <a:lnTo>
                  <a:pt x="32553" y="17895"/>
                </a:lnTo>
                <a:cubicBezTo>
                  <a:pt x="32535" y="17861"/>
                  <a:pt x="32516" y="17826"/>
                  <a:pt x="32495" y="17792"/>
                </a:cubicBezTo>
                <a:cubicBezTo>
                  <a:pt x="32369" y="17615"/>
                  <a:pt x="32268" y="17413"/>
                  <a:pt x="32116" y="17286"/>
                </a:cubicBezTo>
                <a:cubicBezTo>
                  <a:pt x="32049" y="17231"/>
                  <a:pt x="31975" y="17199"/>
                  <a:pt x="31896" y="17184"/>
                </a:cubicBezTo>
                <a:lnTo>
                  <a:pt x="31896" y="17184"/>
                </a:lnTo>
                <a:cubicBezTo>
                  <a:pt x="32071" y="17331"/>
                  <a:pt x="32207" y="17549"/>
                  <a:pt x="32343" y="17767"/>
                </a:cubicBezTo>
                <a:cubicBezTo>
                  <a:pt x="32369" y="17843"/>
                  <a:pt x="32419" y="17893"/>
                  <a:pt x="32470" y="17969"/>
                </a:cubicBezTo>
                <a:lnTo>
                  <a:pt x="32470" y="17995"/>
                </a:lnTo>
                <a:lnTo>
                  <a:pt x="32495" y="17969"/>
                </a:lnTo>
                <a:cubicBezTo>
                  <a:pt x="32515" y="17944"/>
                  <a:pt x="32534" y="17919"/>
                  <a:pt x="32553" y="17895"/>
                </a:cubicBezTo>
                <a:lnTo>
                  <a:pt x="32553" y="17895"/>
                </a:lnTo>
                <a:cubicBezTo>
                  <a:pt x="32602" y="17985"/>
                  <a:pt x="32649" y="18073"/>
                  <a:pt x="32723" y="18146"/>
                </a:cubicBezTo>
                <a:cubicBezTo>
                  <a:pt x="32748" y="18172"/>
                  <a:pt x="32774" y="18172"/>
                  <a:pt x="32824" y="18172"/>
                </a:cubicBezTo>
                <a:cubicBezTo>
                  <a:pt x="32875" y="18172"/>
                  <a:pt x="32951" y="18146"/>
                  <a:pt x="32976" y="18121"/>
                </a:cubicBezTo>
                <a:cubicBezTo>
                  <a:pt x="33204" y="17893"/>
                  <a:pt x="33381" y="17666"/>
                  <a:pt x="33584" y="17463"/>
                </a:cubicBezTo>
                <a:lnTo>
                  <a:pt x="34140" y="16780"/>
                </a:lnTo>
                <a:cubicBezTo>
                  <a:pt x="34368" y="16577"/>
                  <a:pt x="34646" y="16248"/>
                  <a:pt x="35001" y="16147"/>
                </a:cubicBezTo>
                <a:cubicBezTo>
                  <a:pt x="35074" y="16126"/>
                  <a:pt x="35152" y="16114"/>
                  <a:pt x="35229" y="16114"/>
                </a:cubicBezTo>
                <a:cubicBezTo>
                  <a:pt x="35327" y="16114"/>
                  <a:pt x="35424" y="16134"/>
                  <a:pt x="35508" y="16183"/>
                </a:cubicBezTo>
                <a:lnTo>
                  <a:pt x="35508" y="16183"/>
                </a:lnTo>
                <a:cubicBezTo>
                  <a:pt x="35476" y="16160"/>
                  <a:pt x="35441" y="16140"/>
                  <a:pt x="35406" y="16122"/>
                </a:cubicBezTo>
                <a:cubicBezTo>
                  <a:pt x="35260" y="16042"/>
                  <a:pt x="35087" y="16005"/>
                  <a:pt x="34908" y="16005"/>
                </a:cubicBezTo>
                <a:close/>
                <a:moveTo>
                  <a:pt x="42883" y="1336"/>
                </a:moveTo>
                <a:cubicBezTo>
                  <a:pt x="42445" y="1812"/>
                  <a:pt x="41963" y="2223"/>
                  <a:pt x="41505" y="2633"/>
                </a:cubicBezTo>
                <a:cubicBezTo>
                  <a:pt x="41353" y="2759"/>
                  <a:pt x="41201" y="2911"/>
                  <a:pt x="41049" y="3038"/>
                </a:cubicBezTo>
                <a:cubicBezTo>
                  <a:pt x="40239" y="3721"/>
                  <a:pt x="39556" y="4556"/>
                  <a:pt x="38898" y="5366"/>
                </a:cubicBezTo>
                <a:lnTo>
                  <a:pt x="38797" y="5467"/>
                </a:lnTo>
                <a:cubicBezTo>
                  <a:pt x="37936" y="6505"/>
                  <a:pt x="37076" y="7593"/>
                  <a:pt x="36291" y="8656"/>
                </a:cubicBezTo>
                <a:cubicBezTo>
                  <a:pt x="35608" y="9592"/>
                  <a:pt x="34874" y="10529"/>
                  <a:pt x="34140" y="11415"/>
                </a:cubicBezTo>
                <a:cubicBezTo>
                  <a:pt x="33584" y="12123"/>
                  <a:pt x="32976" y="12781"/>
                  <a:pt x="32369" y="13414"/>
                </a:cubicBezTo>
                <a:cubicBezTo>
                  <a:pt x="31964" y="13819"/>
                  <a:pt x="31559" y="14249"/>
                  <a:pt x="31179" y="14705"/>
                </a:cubicBezTo>
                <a:cubicBezTo>
                  <a:pt x="30825" y="15084"/>
                  <a:pt x="30496" y="15514"/>
                  <a:pt x="30218" y="15945"/>
                </a:cubicBezTo>
                <a:cubicBezTo>
                  <a:pt x="29863" y="16400"/>
                  <a:pt x="29534" y="16881"/>
                  <a:pt x="29104" y="17337"/>
                </a:cubicBezTo>
                <a:lnTo>
                  <a:pt x="28952" y="17488"/>
                </a:lnTo>
                <a:cubicBezTo>
                  <a:pt x="28612" y="17829"/>
                  <a:pt x="28290" y="18169"/>
                  <a:pt x="28435" y="18629"/>
                </a:cubicBezTo>
                <a:lnTo>
                  <a:pt x="28435" y="18629"/>
                </a:lnTo>
                <a:cubicBezTo>
                  <a:pt x="28468" y="18240"/>
                  <a:pt x="28918" y="17753"/>
                  <a:pt x="29231" y="17463"/>
                </a:cubicBezTo>
                <a:cubicBezTo>
                  <a:pt x="29332" y="17362"/>
                  <a:pt x="29382" y="17286"/>
                  <a:pt x="29433" y="17235"/>
                </a:cubicBezTo>
                <a:cubicBezTo>
                  <a:pt x="29838" y="16755"/>
                  <a:pt x="30142" y="16375"/>
                  <a:pt x="30395" y="15995"/>
                </a:cubicBezTo>
                <a:cubicBezTo>
                  <a:pt x="30496" y="15869"/>
                  <a:pt x="30572" y="15768"/>
                  <a:pt x="30648" y="15641"/>
                </a:cubicBezTo>
                <a:cubicBezTo>
                  <a:pt x="30850" y="15388"/>
                  <a:pt x="31027" y="15135"/>
                  <a:pt x="31255" y="14882"/>
                </a:cubicBezTo>
                <a:cubicBezTo>
                  <a:pt x="32622" y="13566"/>
                  <a:pt x="33811" y="12047"/>
                  <a:pt x="34874" y="10706"/>
                </a:cubicBezTo>
                <a:cubicBezTo>
                  <a:pt x="35279" y="10175"/>
                  <a:pt x="35709" y="9618"/>
                  <a:pt x="36140" y="9061"/>
                </a:cubicBezTo>
                <a:cubicBezTo>
                  <a:pt x="37051" y="7872"/>
                  <a:pt x="37987" y="6631"/>
                  <a:pt x="38999" y="5467"/>
                </a:cubicBezTo>
                <a:cubicBezTo>
                  <a:pt x="39632" y="4733"/>
                  <a:pt x="40265" y="3974"/>
                  <a:pt x="40999" y="3341"/>
                </a:cubicBezTo>
                <a:cubicBezTo>
                  <a:pt x="41100" y="3291"/>
                  <a:pt x="41201" y="3190"/>
                  <a:pt x="41252" y="3114"/>
                </a:cubicBezTo>
                <a:cubicBezTo>
                  <a:pt x="41834" y="2658"/>
                  <a:pt x="42391" y="2152"/>
                  <a:pt x="42871" y="1570"/>
                </a:cubicBezTo>
                <a:cubicBezTo>
                  <a:pt x="42918" y="1477"/>
                  <a:pt x="42922" y="1406"/>
                  <a:pt x="42883" y="1336"/>
                </a:cubicBezTo>
                <a:close/>
                <a:moveTo>
                  <a:pt x="35740" y="18014"/>
                </a:moveTo>
                <a:lnTo>
                  <a:pt x="35740" y="18014"/>
                </a:lnTo>
                <a:cubicBezTo>
                  <a:pt x="35680" y="18164"/>
                  <a:pt x="35661" y="18363"/>
                  <a:pt x="35684" y="18501"/>
                </a:cubicBezTo>
                <a:cubicBezTo>
                  <a:pt x="35714" y="18597"/>
                  <a:pt x="35760" y="18667"/>
                  <a:pt x="35816" y="18718"/>
                </a:cubicBezTo>
                <a:lnTo>
                  <a:pt x="35816" y="18718"/>
                </a:lnTo>
                <a:cubicBezTo>
                  <a:pt x="35698" y="18533"/>
                  <a:pt x="35695" y="18281"/>
                  <a:pt x="35740" y="18014"/>
                </a:cubicBezTo>
                <a:close/>
                <a:moveTo>
                  <a:pt x="28435" y="18629"/>
                </a:moveTo>
                <a:cubicBezTo>
                  <a:pt x="28431" y="18681"/>
                  <a:pt x="28434" y="18731"/>
                  <a:pt x="28446" y="18779"/>
                </a:cubicBezTo>
                <a:cubicBezTo>
                  <a:pt x="28466" y="18787"/>
                  <a:pt x="28486" y="18793"/>
                  <a:pt x="28507" y="18797"/>
                </a:cubicBezTo>
                <a:lnTo>
                  <a:pt x="28507" y="18797"/>
                </a:lnTo>
                <a:cubicBezTo>
                  <a:pt x="28476" y="18739"/>
                  <a:pt x="28453" y="18683"/>
                  <a:pt x="28435" y="18629"/>
                </a:cubicBezTo>
                <a:close/>
                <a:moveTo>
                  <a:pt x="31416" y="17003"/>
                </a:moveTo>
                <a:cubicBezTo>
                  <a:pt x="31388" y="17003"/>
                  <a:pt x="31360" y="17005"/>
                  <a:pt x="31331" y="17008"/>
                </a:cubicBezTo>
                <a:cubicBezTo>
                  <a:pt x="30977" y="17033"/>
                  <a:pt x="30622" y="17337"/>
                  <a:pt x="30344" y="17539"/>
                </a:cubicBezTo>
                <a:cubicBezTo>
                  <a:pt x="30319" y="17590"/>
                  <a:pt x="30243" y="17615"/>
                  <a:pt x="30218" y="17640"/>
                </a:cubicBezTo>
                <a:cubicBezTo>
                  <a:pt x="30116" y="17716"/>
                  <a:pt x="30015" y="17792"/>
                  <a:pt x="29863" y="17919"/>
                </a:cubicBezTo>
                <a:cubicBezTo>
                  <a:pt x="29481" y="18301"/>
                  <a:pt x="28958" y="18804"/>
                  <a:pt x="28580" y="18804"/>
                </a:cubicBezTo>
                <a:cubicBezTo>
                  <a:pt x="28555" y="18804"/>
                  <a:pt x="28531" y="18802"/>
                  <a:pt x="28507" y="18797"/>
                </a:cubicBezTo>
                <a:lnTo>
                  <a:pt x="28507" y="18797"/>
                </a:lnTo>
                <a:cubicBezTo>
                  <a:pt x="28526" y="18833"/>
                  <a:pt x="28548" y="18869"/>
                  <a:pt x="28573" y="18906"/>
                </a:cubicBezTo>
                <a:cubicBezTo>
                  <a:pt x="28592" y="18963"/>
                  <a:pt x="28653" y="18991"/>
                  <a:pt x="28715" y="18991"/>
                </a:cubicBezTo>
                <a:cubicBezTo>
                  <a:pt x="28735" y="18991"/>
                  <a:pt x="28756" y="18988"/>
                  <a:pt x="28775" y="18982"/>
                </a:cubicBezTo>
                <a:cubicBezTo>
                  <a:pt x="28842" y="19004"/>
                  <a:pt x="28910" y="19014"/>
                  <a:pt x="28977" y="19014"/>
                </a:cubicBezTo>
                <a:cubicBezTo>
                  <a:pt x="29364" y="19014"/>
                  <a:pt x="29742" y="18672"/>
                  <a:pt x="30066" y="18349"/>
                </a:cubicBezTo>
                <a:lnTo>
                  <a:pt x="30369" y="18020"/>
                </a:lnTo>
                <a:cubicBezTo>
                  <a:pt x="30420" y="17995"/>
                  <a:pt x="30471" y="17969"/>
                  <a:pt x="30496" y="17893"/>
                </a:cubicBezTo>
                <a:cubicBezTo>
                  <a:pt x="30852" y="17597"/>
                  <a:pt x="31378" y="17176"/>
                  <a:pt x="31797" y="17176"/>
                </a:cubicBezTo>
                <a:cubicBezTo>
                  <a:pt x="31831" y="17176"/>
                  <a:pt x="31864" y="17179"/>
                  <a:pt x="31896" y="17184"/>
                </a:cubicBezTo>
                <a:lnTo>
                  <a:pt x="31896" y="17184"/>
                </a:lnTo>
                <a:cubicBezTo>
                  <a:pt x="31764" y="17074"/>
                  <a:pt x="31609" y="17003"/>
                  <a:pt x="31416" y="17003"/>
                </a:cubicBezTo>
                <a:close/>
                <a:moveTo>
                  <a:pt x="9845" y="9365"/>
                </a:moveTo>
                <a:cubicBezTo>
                  <a:pt x="10503" y="9390"/>
                  <a:pt x="11136" y="9770"/>
                  <a:pt x="11718" y="10073"/>
                </a:cubicBezTo>
                <a:cubicBezTo>
                  <a:pt x="11819" y="10149"/>
                  <a:pt x="11945" y="10225"/>
                  <a:pt x="12021" y="10250"/>
                </a:cubicBezTo>
                <a:lnTo>
                  <a:pt x="12123" y="10301"/>
                </a:lnTo>
                <a:cubicBezTo>
                  <a:pt x="12629" y="10605"/>
                  <a:pt x="13185" y="10908"/>
                  <a:pt x="13793" y="10959"/>
                </a:cubicBezTo>
                <a:cubicBezTo>
                  <a:pt x="13844" y="10968"/>
                  <a:pt x="13895" y="10973"/>
                  <a:pt x="13946" y="10973"/>
                </a:cubicBezTo>
                <a:cubicBezTo>
                  <a:pt x="14172" y="10973"/>
                  <a:pt x="14391" y="10890"/>
                  <a:pt x="14577" y="10807"/>
                </a:cubicBezTo>
                <a:cubicBezTo>
                  <a:pt x="14808" y="10736"/>
                  <a:pt x="15051" y="10653"/>
                  <a:pt x="15306" y="10653"/>
                </a:cubicBezTo>
                <a:cubicBezTo>
                  <a:pt x="15415" y="10653"/>
                  <a:pt x="15527" y="10668"/>
                  <a:pt x="15640" y="10706"/>
                </a:cubicBezTo>
                <a:cubicBezTo>
                  <a:pt x="16146" y="10858"/>
                  <a:pt x="16551" y="11288"/>
                  <a:pt x="16906" y="11642"/>
                </a:cubicBezTo>
                <a:cubicBezTo>
                  <a:pt x="16956" y="11718"/>
                  <a:pt x="17058" y="11794"/>
                  <a:pt x="17108" y="11870"/>
                </a:cubicBezTo>
                <a:cubicBezTo>
                  <a:pt x="17716" y="12452"/>
                  <a:pt x="18374" y="13034"/>
                  <a:pt x="19082" y="13566"/>
                </a:cubicBezTo>
                <a:cubicBezTo>
                  <a:pt x="19740" y="14097"/>
                  <a:pt x="20272" y="14477"/>
                  <a:pt x="20778" y="14806"/>
                </a:cubicBezTo>
                <a:cubicBezTo>
                  <a:pt x="20854" y="14831"/>
                  <a:pt x="20904" y="14907"/>
                  <a:pt x="21006" y="14932"/>
                </a:cubicBezTo>
                <a:cubicBezTo>
                  <a:pt x="21484" y="15220"/>
                  <a:pt x="22076" y="15620"/>
                  <a:pt x="22631" y="15620"/>
                </a:cubicBezTo>
                <a:cubicBezTo>
                  <a:pt x="22663" y="15620"/>
                  <a:pt x="22695" y="15618"/>
                  <a:pt x="22726" y="15616"/>
                </a:cubicBezTo>
                <a:cubicBezTo>
                  <a:pt x="22980" y="15590"/>
                  <a:pt x="23131" y="15489"/>
                  <a:pt x="23233" y="15337"/>
                </a:cubicBezTo>
                <a:cubicBezTo>
                  <a:pt x="23410" y="14983"/>
                  <a:pt x="23258" y="14350"/>
                  <a:pt x="23030" y="13920"/>
                </a:cubicBezTo>
                <a:cubicBezTo>
                  <a:pt x="22448" y="12756"/>
                  <a:pt x="21410" y="12275"/>
                  <a:pt x="20322" y="11744"/>
                </a:cubicBezTo>
                <a:lnTo>
                  <a:pt x="19563" y="11364"/>
                </a:lnTo>
                <a:cubicBezTo>
                  <a:pt x="19209" y="11162"/>
                  <a:pt x="18829" y="10984"/>
                  <a:pt x="18551" y="10681"/>
                </a:cubicBezTo>
                <a:cubicBezTo>
                  <a:pt x="18348" y="10504"/>
                  <a:pt x="18298" y="10377"/>
                  <a:pt x="18247" y="10175"/>
                </a:cubicBezTo>
                <a:lnTo>
                  <a:pt x="18247" y="10149"/>
                </a:lnTo>
                <a:lnTo>
                  <a:pt x="18298" y="10149"/>
                </a:lnTo>
                <a:cubicBezTo>
                  <a:pt x="19294" y="10557"/>
                  <a:pt x="20352" y="10924"/>
                  <a:pt x="21452" y="10924"/>
                </a:cubicBezTo>
                <a:cubicBezTo>
                  <a:pt x="21581" y="10924"/>
                  <a:pt x="21711" y="10919"/>
                  <a:pt x="21841" y="10908"/>
                </a:cubicBezTo>
                <a:cubicBezTo>
                  <a:pt x="21993" y="10908"/>
                  <a:pt x="22195" y="10883"/>
                  <a:pt x="22347" y="10858"/>
                </a:cubicBezTo>
                <a:cubicBezTo>
                  <a:pt x="22693" y="10803"/>
                  <a:pt x="23053" y="10762"/>
                  <a:pt x="23398" y="10762"/>
                </a:cubicBezTo>
                <a:cubicBezTo>
                  <a:pt x="23531" y="10762"/>
                  <a:pt x="23662" y="10768"/>
                  <a:pt x="23789" y="10782"/>
                </a:cubicBezTo>
                <a:cubicBezTo>
                  <a:pt x="24549" y="10883"/>
                  <a:pt x="25181" y="11313"/>
                  <a:pt x="25789" y="11744"/>
                </a:cubicBezTo>
                <a:lnTo>
                  <a:pt x="25915" y="11820"/>
                </a:lnTo>
                <a:cubicBezTo>
                  <a:pt x="25991" y="11946"/>
                  <a:pt x="26042" y="12047"/>
                  <a:pt x="26118" y="12174"/>
                </a:cubicBezTo>
                <a:cubicBezTo>
                  <a:pt x="26371" y="12629"/>
                  <a:pt x="26523" y="13060"/>
                  <a:pt x="26649" y="13540"/>
                </a:cubicBezTo>
                <a:cubicBezTo>
                  <a:pt x="26750" y="13895"/>
                  <a:pt x="26801" y="14224"/>
                  <a:pt x="26877" y="14553"/>
                </a:cubicBezTo>
                <a:cubicBezTo>
                  <a:pt x="27029" y="15312"/>
                  <a:pt x="27181" y="16046"/>
                  <a:pt x="27535" y="16729"/>
                </a:cubicBezTo>
                <a:cubicBezTo>
                  <a:pt x="27434" y="16830"/>
                  <a:pt x="27332" y="16957"/>
                  <a:pt x="27257" y="17058"/>
                </a:cubicBezTo>
                <a:lnTo>
                  <a:pt x="27155" y="17134"/>
                </a:lnTo>
                <a:cubicBezTo>
                  <a:pt x="26573" y="17767"/>
                  <a:pt x="25991" y="18450"/>
                  <a:pt x="25283" y="19133"/>
                </a:cubicBezTo>
                <a:cubicBezTo>
                  <a:pt x="25257" y="19133"/>
                  <a:pt x="25257" y="19133"/>
                  <a:pt x="25232" y="19159"/>
                </a:cubicBezTo>
                <a:cubicBezTo>
                  <a:pt x="25202" y="19178"/>
                  <a:pt x="25165" y="19186"/>
                  <a:pt x="25123" y="19186"/>
                </a:cubicBezTo>
                <a:cubicBezTo>
                  <a:pt x="24881" y="19186"/>
                  <a:pt x="24459" y="18900"/>
                  <a:pt x="24093" y="18577"/>
                </a:cubicBezTo>
                <a:cubicBezTo>
                  <a:pt x="24042" y="18526"/>
                  <a:pt x="24017" y="18501"/>
                  <a:pt x="23992" y="18501"/>
                </a:cubicBezTo>
                <a:cubicBezTo>
                  <a:pt x="23536" y="18146"/>
                  <a:pt x="23106" y="17817"/>
                  <a:pt x="22701" y="17413"/>
                </a:cubicBezTo>
                <a:lnTo>
                  <a:pt x="22499" y="17261"/>
                </a:lnTo>
                <a:cubicBezTo>
                  <a:pt x="21461" y="16375"/>
                  <a:pt x="20246" y="15818"/>
                  <a:pt x="19183" y="15312"/>
                </a:cubicBezTo>
                <a:cubicBezTo>
                  <a:pt x="18348" y="14932"/>
                  <a:pt x="17462" y="14452"/>
                  <a:pt x="16678" y="13819"/>
                </a:cubicBezTo>
                <a:cubicBezTo>
                  <a:pt x="16577" y="13743"/>
                  <a:pt x="16501" y="13667"/>
                  <a:pt x="16425" y="13591"/>
                </a:cubicBezTo>
                <a:cubicBezTo>
                  <a:pt x="15792" y="13085"/>
                  <a:pt x="15159" y="12553"/>
                  <a:pt x="14476" y="12098"/>
                </a:cubicBezTo>
                <a:cubicBezTo>
                  <a:pt x="13742" y="11642"/>
                  <a:pt x="12958" y="11263"/>
                  <a:pt x="12123" y="10934"/>
                </a:cubicBezTo>
                <a:cubicBezTo>
                  <a:pt x="11971" y="10883"/>
                  <a:pt x="11844" y="10833"/>
                  <a:pt x="11692" y="10782"/>
                </a:cubicBezTo>
                <a:cubicBezTo>
                  <a:pt x="10807" y="10529"/>
                  <a:pt x="9921" y="10225"/>
                  <a:pt x="9162" y="9618"/>
                </a:cubicBezTo>
                <a:cubicBezTo>
                  <a:pt x="9288" y="9415"/>
                  <a:pt x="9491" y="9365"/>
                  <a:pt x="9845" y="9365"/>
                </a:cubicBezTo>
                <a:close/>
                <a:moveTo>
                  <a:pt x="9086" y="10023"/>
                </a:moveTo>
                <a:lnTo>
                  <a:pt x="9111" y="10048"/>
                </a:lnTo>
                <a:cubicBezTo>
                  <a:pt x="9895" y="10630"/>
                  <a:pt x="10857" y="10959"/>
                  <a:pt x="11768" y="11313"/>
                </a:cubicBezTo>
                <a:cubicBezTo>
                  <a:pt x="12603" y="11642"/>
                  <a:pt x="13439" y="11946"/>
                  <a:pt x="14198" y="12452"/>
                </a:cubicBezTo>
                <a:cubicBezTo>
                  <a:pt x="14755" y="12807"/>
                  <a:pt x="15210" y="13211"/>
                  <a:pt x="15691" y="13591"/>
                </a:cubicBezTo>
                <a:cubicBezTo>
                  <a:pt x="16071" y="13920"/>
                  <a:pt x="16475" y="14224"/>
                  <a:pt x="16906" y="14502"/>
                </a:cubicBezTo>
                <a:cubicBezTo>
                  <a:pt x="17665" y="15059"/>
                  <a:pt x="18500" y="15464"/>
                  <a:pt x="19335" y="15843"/>
                </a:cubicBezTo>
                <a:cubicBezTo>
                  <a:pt x="19436" y="15869"/>
                  <a:pt x="19487" y="15945"/>
                  <a:pt x="19588" y="15970"/>
                </a:cubicBezTo>
                <a:lnTo>
                  <a:pt x="19740" y="16021"/>
                </a:lnTo>
                <a:cubicBezTo>
                  <a:pt x="20398" y="16350"/>
                  <a:pt x="21081" y="16653"/>
                  <a:pt x="21638" y="17109"/>
                </a:cubicBezTo>
                <a:cubicBezTo>
                  <a:pt x="21891" y="17337"/>
                  <a:pt x="22144" y="17564"/>
                  <a:pt x="22397" y="17742"/>
                </a:cubicBezTo>
                <a:cubicBezTo>
                  <a:pt x="22625" y="17919"/>
                  <a:pt x="22853" y="18121"/>
                  <a:pt x="23106" y="18298"/>
                </a:cubicBezTo>
                <a:cubicBezTo>
                  <a:pt x="23157" y="18349"/>
                  <a:pt x="23233" y="18450"/>
                  <a:pt x="23309" y="18501"/>
                </a:cubicBezTo>
                <a:cubicBezTo>
                  <a:pt x="23713" y="18804"/>
                  <a:pt x="24296" y="19361"/>
                  <a:pt x="24802" y="19513"/>
                </a:cubicBezTo>
                <a:lnTo>
                  <a:pt x="24852" y="19513"/>
                </a:lnTo>
                <a:lnTo>
                  <a:pt x="24802" y="19538"/>
                </a:lnTo>
                <a:cubicBezTo>
                  <a:pt x="24549" y="19791"/>
                  <a:pt x="24346" y="20019"/>
                  <a:pt x="24093" y="20247"/>
                </a:cubicBezTo>
                <a:cubicBezTo>
                  <a:pt x="23334" y="20956"/>
                  <a:pt x="22651" y="21639"/>
                  <a:pt x="22018" y="22322"/>
                </a:cubicBezTo>
                <a:cubicBezTo>
                  <a:pt x="21993" y="22322"/>
                  <a:pt x="21967" y="22322"/>
                  <a:pt x="21942" y="22348"/>
                </a:cubicBezTo>
                <a:cubicBezTo>
                  <a:pt x="21633" y="22521"/>
                  <a:pt x="21269" y="22595"/>
                  <a:pt x="20879" y="22595"/>
                </a:cubicBezTo>
                <a:cubicBezTo>
                  <a:pt x="19736" y="22595"/>
                  <a:pt x="18375" y="21958"/>
                  <a:pt x="17564" y="21335"/>
                </a:cubicBezTo>
                <a:cubicBezTo>
                  <a:pt x="16804" y="20778"/>
                  <a:pt x="15995" y="20374"/>
                  <a:pt x="15159" y="19994"/>
                </a:cubicBezTo>
                <a:lnTo>
                  <a:pt x="14021" y="19412"/>
                </a:lnTo>
                <a:cubicBezTo>
                  <a:pt x="13616" y="19184"/>
                  <a:pt x="13261" y="18982"/>
                  <a:pt x="12958" y="18653"/>
                </a:cubicBezTo>
                <a:cubicBezTo>
                  <a:pt x="12781" y="18501"/>
                  <a:pt x="12705" y="18298"/>
                  <a:pt x="12578" y="18146"/>
                </a:cubicBezTo>
                <a:cubicBezTo>
                  <a:pt x="12477" y="17995"/>
                  <a:pt x="12376" y="17843"/>
                  <a:pt x="12249" y="17716"/>
                </a:cubicBezTo>
                <a:cubicBezTo>
                  <a:pt x="11895" y="17286"/>
                  <a:pt x="11465" y="17109"/>
                  <a:pt x="10984" y="16881"/>
                </a:cubicBezTo>
                <a:lnTo>
                  <a:pt x="10807" y="16780"/>
                </a:lnTo>
                <a:cubicBezTo>
                  <a:pt x="9212" y="16071"/>
                  <a:pt x="7896" y="15312"/>
                  <a:pt x="6808" y="14502"/>
                </a:cubicBezTo>
                <a:lnTo>
                  <a:pt x="6808" y="14502"/>
                </a:lnTo>
                <a:lnTo>
                  <a:pt x="6884" y="14553"/>
                </a:lnTo>
                <a:lnTo>
                  <a:pt x="6909" y="14553"/>
                </a:lnTo>
                <a:cubicBezTo>
                  <a:pt x="6970" y="14538"/>
                  <a:pt x="7036" y="14531"/>
                  <a:pt x="7105" y="14531"/>
                </a:cubicBezTo>
                <a:cubicBezTo>
                  <a:pt x="7493" y="14531"/>
                  <a:pt x="7966" y="14741"/>
                  <a:pt x="8073" y="14806"/>
                </a:cubicBezTo>
                <a:cubicBezTo>
                  <a:pt x="8605" y="15059"/>
                  <a:pt x="9111" y="15261"/>
                  <a:pt x="9718" y="15464"/>
                </a:cubicBezTo>
                <a:cubicBezTo>
                  <a:pt x="10553" y="15768"/>
                  <a:pt x="11237" y="16198"/>
                  <a:pt x="12021" y="16755"/>
                </a:cubicBezTo>
                <a:cubicBezTo>
                  <a:pt x="13388" y="17742"/>
                  <a:pt x="14906" y="18602"/>
                  <a:pt x="16627" y="19412"/>
                </a:cubicBezTo>
                <a:cubicBezTo>
                  <a:pt x="17423" y="19791"/>
                  <a:pt x="18276" y="20156"/>
                  <a:pt x="19100" y="20156"/>
                </a:cubicBezTo>
                <a:cubicBezTo>
                  <a:pt x="19377" y="20156"/>
                  <a:pt x="19650" y="20115"/>
                  <a:pt x="19917" y="20019"/>
                </a:cubicBezTo>
                <a:cubicBezTo>
                  <a:pt x="20297" y="19893"/>
                  <a:pt x="20550" y="19640"/>
                  <a:pt x="20626" y="19387"/>
                </a:cubicBezTo>
                <a:cubicBezTo>
                  <a:pt x="20727" y="19108"/>
                  <a:pt x="20626" y="18779"/>
                  <a:pt x="20423" y="18501"/>
                </a:cubicBezTo>
                <a:cubicBezTo>
                  <a:pt x="19841" y="17767"/>
                  <a:pt x="18981" y="17463"/>
                  <a:pt x="18146" y="17159"/>
                </a:cubicBezTo>
                <a:lnTo>
                  <a:pt x="18019" y="17134"/>
                </a:lnTo>
                <a:cubicBezTo>
                  <a:pt x="17943" y="17109"/>
                  <a:pt x="17893" y="17109"/>
                  <a:pt x="17791" y="17084"/>
                </a:cubicBezTo>
                <a:cubicBezTo>
                  <a:pt x="17108" y="16856"/>
                  <a:pt x="16172" y="16527"/>
                  <a:pt x="15969" y="15843"/>
                </a:cubicBezTo>
                <a:cubicBezTo>
                  <a:pt x="15944" y="15717"/>
                  <a:pt x="15944" y="15616"/>
                  <a:pt x="15919" y="15514"/>
                </a:cubicBezTo>
                <a:cubicBezTo>
                  <a:pt x="15893" y="15363"/>
                  <a:pt x="15893" y="15211"/>
                  <a:pt x="15767" y="15059"/>
                </a:cubicBezTo>
                <a:cubicBezTo>
                  <a:pt x="15640" y="14831"/>
                  <a:pt x="15413" y="14629"/>
                  <a:pt x="15210" y="14477"/>
                </a:cubicBezTo>
                <a:cubicBezTo>
                  <a:pt x="14400" y="13794"/>
                  <a:pt x="13413" y="13211"/>
                  <a:pt x="12502" y="12705"/>
                </a:cubicBezTo>
                <a:cubicBezTo>
                  <a:pt x="12350" y="12604"/>
                  <a:pt x="12224" y="12553"/>
                  <a:pt x="12047" y="12452"/>
                </a:cubicBezTo>
                <a:cubicBezTo>
                  <a:pt x="11161" y="11971"/>
                  <a:pt x="10275" y="11516"/>
                  <a:pt x="9592" y="10807"/>
                </a:cubicBezTo>
                <a:cubicBezTo>
                  <a:pt x="9389" y="10630"/>
                  <a:pt x="9212" y="10326"/>
                  <a:pt x="9111" y="10073"/>
                </a:cubicBezTo>
                <a:lnTo>
                  <a:pt x="9086" y="10023"/>
                </a:lnTo>
                <a:close/>
                <a:moveTo>
                  <a:pt x="44744" y="20019"/>
                </a:moveTo>
                <a:cubicBezTo>
                  <a:pt x="44744" y="20146"/>
                  <a:pt x="44719" y="20247"/>
                  <a:pt x="44643" y="20348"/>
                </a:cubicBezTo>
                <a:cubicBezTo>
                  <a:pt x="44618" y="20399"/>
                  <a:pt x="44592" y="20475"/>
                  <a:pt x="44592" y="20500"/>
                </a:cubicBezTo>
                <a:cubicBezTo>
                  <a:pt x="44415" y="20829"/>
                  <a:pt x="44289" y="21057"/>
                  <a:pt x="44643" y="21386"/>
                </a:cubicBezTo>
                <a:cubicBezTo>
                  <a:pt x="44896" y="21614"/>
                  <a:pt x="45174" y="21765"/>
                  <a:pt x="45503" y="21917"/>
                </a:cubicBezTo>
                <a:cubicBezTo>
                  <a:pt x="45731" y="22019"/>
                  <a:pt x="45908" y="22145"/>
                  <a:pt x="46111" y="22272"/>
                </a:cubicBezTo>
                <a:cubicBezTo>
                  <a:pt x="46313" y="22398"/>
                  <a:pt x="46440" y="22550"/>
                  <a:pt x="46516" y="22677"/>
                </a:cubicBezTo>
                <a:cubicBezTo>
                  <a:pt x="46566" y="22803"/>
                  <a:pt x="46566" y="22904"/>
                  <a:pt x="46541" y="23031"/>
                </a:cubicBezTo>
                <a:cubicBezTo>
                  <a:pt x="46415" y="23461"/>
                  <a:pt x="45554" y="23714"/>
                  <a:pt x="45048" y="23714"/>
                </a:cubicBezTo>
                <a:cubicBezTo>
                  <a:pt x="44238" y="23714"/>
                  <a:pt x="43479" y="23461"/>
                  <a:pt x="42720" y="23208"/>
                </a:cubicBezTo>
                <a:cubicBezTo>
                  <a:pt x="41951" y="22952"/>
                  <a:pt x="41183" y="22696"/>
                  <a:pt x="40376" y="22696"/>
                </a:cubicBezTo>
                <a:cubicBezTo>
                  <a:pt x="40305" y="22696"/>
                  <a:pt x="40235" y="22698"/>
                  <a:pt x="40164" y="22702"/>
                </a:cubicBezTo>
                <a:cubicBezTo>
                  <a:pt x="39936" y="22727"/>
                  <a:pt x="39733" y="22778"/>
                  <a:pt x="39607" y="22904"/>
                </a:cubicBezTo>
                <a:cubicBezTo>
                  <a:pt x="38620" y="22398"/>
                  <a:pt x="37582" y="22094"/>
                  <a:pt x="36545" y="22044"/>
                </a:cubicBezTo>
                <a:cubicBezTo>
                  <a:pt x="36393" y="22035"/>
                  <a:pt x="36246" y="22033"/>
                  <a:pt x="36108" y="22033"/>
                </a:cubicBezTo>
                <a:cubicBezTo>
                  <a:pt x="35830" y="22033"/>
                  <a:pt x="35583" y="22044"/>
                  <a:pt x="35380" y="22044"/>
                </a:cubicBezTo>
                <a:lnTo>
                  <a:pt x="35304" y="22044"/>
                </a:lnTo>
                <a:lnTo>
                  <a:pt x="35330" y="22019"/>
                </a:lnTo>
                <a:cubicBezTo>
                  <a:pt x="36848" y="20778"/>
                  <a:pt x="38797" y="20728"/>
                  <a:pt x="40644" y="20652"/>
                </a:cubicBezTo>
                <a:cubicBezTo>
                  <a:pt x="42062" y="20551"/>
                  <a:pt x="43479" y="20500"/>
                  <a:pt x="44744" y="20019"/>
                </a:cubicBezTo>
                <a:close/>
                <a:moveTo>
                  <a:pt x="39355" y="23348"/>
                </a:moveTo>
                <a:lnTo>
                  <a:pt x="39355" y="23348"/>
                </a:lnTo>
                <a:cubicBezTo>
                  <a:pt x="39344" y="23376"/>
                  <a:pt x="39335" y="23405"/>
                  <a:pt x="39328" y="23436"/>
                </a:cubicBezTo>
                <a:cubicBezTo>
                  <a:pt x="39261" y="23721"/>
                  <a:pt x="39461" y="24096"/>
                  <a:pt x="39707" y="24441"/>
                </a:cubicBezTo>
                <a:lnTo>
                  <a:pt x="39707" y="24441"/>
                </a:lnTo>
                <a:cubicBezTo>
                  <a:pt x="39578" y="24217"/>
                  <a:pt x="39472" y="23984"/>
                  <a:pt x="39404" y="23739"/>
                </a:cubicBezTo>
                <a:cubicBezTo>
                  <a:pt x="39352" y="23601"/>
                  <a:pt x="39336" y="23463"/>
                  <a:pt x="39355" y="23348"/>
                </a:cubicBezTo>
                <a:close/>
                <a:moveTo>
                  <a:pt x="6631" y="14755"/>
                </a:moveTo>
                <a:lnTo>
                  <a:pt x="6656" y="14806"/>
                </a:lnTo>
                <a:cubicBezTo>
                  <a:pt x="7820" y="15641"/>
                  <a:pt x="9212" y="16451"/>
                  <a:pt x="11085" y="17286"/>
                </a:cubicBezTo>
                <a:cubicBezTo>
                  <a:pt x="11642" y="17539"/>
                  <a:pt x="11996" y="17843"/>
                  <a:pt x="12350" y="18298"/>
                </a:cubicBezTo>
                <a:cubicBezTo>
                  <a:pt x="12401" y="18374"/>
                  <a:pt x="12452" y="18425"/>
                  <a:pt x="12477" y="18526"/>
                </a:cubicBezTo>
                <a:cubicBezTo>
                  <a:pt x="12629" y="18754"/>
                  <a:pt x="12755" y="18982"/>
                  <a:pt x="12958" y="19133"/>
                </a:cubicBezTo>
                <a:cubicBezTo>
                  <a:pt x="13388" y="19538"/>
                  <a:pt x="13995" y="19817"/>
                  <a:pt x="14552" y="20070"/>
                </a:cubicBezTo>
                <a:cubicBezTo>
                  <a:pt x="14653" y="20120"/>
                  <a:pt x="14729" y="20146"/>
                  <a:pt x="14805" y="20171"/>
                </a:cubicBezTo>
                <a:cubicBezTo>
                  <a:pt x="14906" y="20247"/>
                  <a:pt x="15033" y="20272"/>
                  <a:pt x="15134" y="20323"/>
                </a:cubicBezTo>
                <a:cubicBezTo>
                  <a:pt x="15691" y="20576"/>
                  <a:pt x="16298" y="20880"/>
                  <a:pt x="16830" y="21209"/>
                </a:cubicBezTo>
                <a:cubicBezTo>
                  <a:pt x="17032" y="21335"/>
                  <a:pt x="17235" y="21512"/>
                  <a:pt x="17437" y="21639"/>
                </a:cubicBezTo>
                <a:cubicBezTo>
                  <a:pt x="17842" y="21943"/>
                  <a:pt x="18222" y="22221"/>
                  <a:pt x="18703" y="22423"/>
                </a:cubicBezTo>
                <a:cubicBezTo>
                  <a:pt x="19120" y="22612"/>
                  <a:pt x="20125" y="22955"/>
                  <a:pt x="21047" y="22955"/>
                </a:cubicBezTo>
                <a:cubicBezTo>
                  <a:pt x="21241" y="22955"/>
                  <a:pt x="21432" y="22940"/>
                  <a:pt x="21613" y="22904"/>
                </a:cubicBezTo>
                <a:lnTo>
                  <a:pt x="21689" y="22904"/>
                </a:lnTo>
                <a:lnTo>
                  <a:pt x="21638" y="22930"/>
                </a:lnTo>
                <a:cubicBezTo>
                  <a:pt x="21486" y="23107"/>
                  <a:pt x="21360" y="23284"/>
                  <a:pt x="21233" y="23436"/>
                </a:cubicBezTo>
                <a:cubicBezTo>
                  <a:pt x="20449" y="24448"/>
                  <a:pt x="19816" y="25587"/>
                  <a:pt x="19209" y="26700"/>
                </a:cubicBezTo>
                <a:cubicBezTo>
                  <a:pt x="19183" y="26726"/>
                  <a:pt x="19158" y="26776"/>
                  <a:pt x="19158" y="26827"/>
                </a:cubicBezTo>
                <a:cubicBezTo>
                  <a:pt x="19158" y="26852"/>
                  <a:pt x="19107" y="26878"/>
                  <a:pt x="19107" y="26903"/>
                </a:cubicBezTo>
                <a:cubicBezTo>
                  <a:pt x="18912" y="26916"/>
                  <a:pt x="18712" y="26922"/>
                  <a:pt x="18508" y="26922"/>
                </a:cubicBezTo>
                <a:cubicBezTo>
                  <a:pt x="17501" y="26922"/>
                  <a:pt x="16389" y="26767"/>
                  <a:pt x="15084" y="26473"/>
                </a:cubicBezTo>
                <a:cubicBezTo>
                  <a:pt x="14856" y="26397"/>
                  <a:pt x="14552" y="26346"/>
                  <a:pt x="14274" y="26321"/>
                </a:cubicBezTo>
                <a:cubicBezTo>
                  <a:pt x="13160" y="26093"/>
                  <a:pt x="12021" y="25865"/>
                  <a:pt x="11136" y="25233"/>
                </a:cubicBezTo>
                <a:cubicBezTo>
                  <a:pt x="10224" y="24575"/>
                  <a:pt x="9187" y="24043"/>
                  <a:pt x="7972" y="23588"/>
                </a:cubicBezTo>
                <a:cubicBezTo>
                  <a:pt x="7795" y="23537"/>
                  <a:pt x="7592" y="23436"/>
                  <a:pt x="7390" y="23360"/>
                </a:cubicBezTo>
                <a:cubicBezTo>
                  <a:pt x="6555" y="23056"/>
                  <a:pt x="5694" y="22727"/>
                  <a:pt x="4884" y="22677"/>
                </a:cubicBezTo>
                <a:lnTo>
                  <a:pt x="4783" y="22677"/>
                </a:lnTo>
                <a:lnTo>
                  <a:pt x="4809" y="22651"/>
                </a:lnTo>
                <a:cubicBezTo>
                  <a:pt x="5062" y="22442"/>
                  <a:pt x="5407" y="22372"/>
                  <a:pt x="5772" y="22372"/>
                </a:cubicBezTo>
                <a:cubicBezTo>
                  <a:pt x="6244" y="22372"/>
                  <a:pt x="6751" y="22490"/>
                  <a:pt x="7137" y="22575"/>
                </a:cubicBezTo>
                <a:lnTo>
                  <a:pt x="7188" y="22575"/>
                </a:lnTo>
                <a:lnTo>
                  <a:pt x="7567" y="22677"/>
                </a:lnTo>
                <a:cubicBezTo>
                  <a:pt x="7972" y="22778"/>
                  <a:pt x="8402" y="22904"/>
                  <a:pt x="8807" y="22930"/>
                </a:cubicBezTo>
                <a:cubicBezTo>
                  <a:pt x="8881" y="22937"/>
                  <a:pt x="8958" y="22940"/>
                  <a:pt x="9035" y="22940"/>
                </a:cubicBezTo>
                <a:cubicBezTo>
                  <a:pt x="9223" y="22940"/>
                  <a:pt x="9420" y="22922"/>
                  <a:pt x="9617" y="22904"/>
                </a:cubicBezTo>
                <a:cubicBezTo>
                  <a:pt x="9833" y="22870"/>
                  <a:pt x="10048" y="22846"/>
                  <a:pt x="10259" y="22846"/>
                </a:cubicBezTo>
                <a:cubicBezTo>
                  <a:pt x="10519" y="22846"/>
                  <a:pt x="10772" y="22883"/>
                  <a:pt x="11009" y="22980"/>
                </a:cubicBezTo>
                <a:cubicBezTo>
                  <a:pt x="11313" y="23107"/>
                  <a:pt x="11566" y="23335"/>
                  <a:pt x="11819" y="23537"/>
                </a:cubicBezTo>
                <a:cubicBezTo>
                  <a:pt x="11996" y="23689"/>
                  <a:pt x="12224" y="23841"/>
                  <a:pt x="12452" y="23967"/>
                </a:cubicBezTo>
                <a:cubicBezTo>
                  <a:pt x="12831" y="24195"/>
                  <a:pt x="13337" y="24473"/>
                  <a:pt x="13869" y="24600"/>
                </a:cubicBezTo>
                <a:cubicBezTo>
                  <a:pt x="14026" y="24652"/>
                  <a:pt x="14225" y="24698"/>
                  <a:pt x="14422" y="24698"/>
                </a:cubicBezTo>
                <a:cubicBezTo>
                  <a:pt x="14604" y="24698"/>
                  <a:pt x="14786" y="24659"/>
                  <a:pt x="14932" y="24549"/>
                </a:cubicBezTo>
                <a:cubicBezTo>
                  <a:pt x="15185" y="24347"/>
                  <a:pt x="15185" y="24170"/>
                  <a:pt x="15159" y="23917"/>
                </a:cubicBezTo>
                <a:lnTo>
                  <a:pt x="15159" y="23739"/>
                </a:lnTo>
                <a:cubicBezTo>
                  <a:pt x="15134" y="22575"/>
                  <a:pt x="14476" y="21411"/>
                  <a:pt x="13388" y="20627"/>
                </a:cubicBezTo>
                <a:cubicBezTo>
                  <a:pt x="12958" y="20298"/>
                  <a:pt x="12452" y="20045"/>
                  <a:pt x="11844" y="19791"/>
                </a:cubicBezTo>
                <a:cubicBezTo>
                  <a:pt x="11768" y="19766"/>
                  <a:pt x="11692" y="19741"/>
                  <a:pt x="11591" y="19716"/>
                </a:cubicBezTo>
                <a:cubicBezTo>
                  <a:pt x="11110" y="19538"/>
                  <a:pt x="10553" y="19361"/>
                  <a:pt x="10478" y="19007"/>
                </a:cubicBezTo>
                <a:cubicBezTo>
                  <a:pt x="10452" y="18855"/>
                  <a:pt x="10553" y="18653"/>
                  <a:pt x="10807" y="18475"/>
                </a:cubicBezTo>
                <a:cubicBezTo>
                  <a:pt x="10832" y="18450"/>
                  <a:pt x="10857" y="18400"/>
                  <a:pt x="10857" y="18349"/>
                </a:cubicBezTo>
                <a:cubicBezTo>
                  <a:pt x="10857" y="18273"/>
                  <a:pt x="10832" y="18248"/>
                  <a:pt x="10807" y="18222"/>
                </a:cubicBezTo>
                <a:cubicBezTo>
                  <a:pt x="10300" y="17767"/>
                  <a:pt x="9693" y="17413"/>
                  <a:pt x="9162" y="17109"/>
                </a:cubicBezTo>
                <a:cubicBezTo>
                  <a:pt x="8453" y="16704"/>
                  <a:pt x="7770" y="16274"/>
                  <a:pt x="7188" y="15717"/>
                </a:cubicBezTo>
                <a:lnTo>
                  <a:pt x="7137" y="15641"/>
                </a:lnTo>
                <a:cubicBezTo>
                  <a:pt x="6934" y="15464"/>
                  <a:pt x="6580" y="15135"/>
                  <a:pt x="6631" y="14856"/>
                </a:cubicBezTo>
                <a:lnTo>
                  <a:pt x="6631" y="14806"/>
                </a:lnTo>
                <a:lnTo>
                  <a:pt x="6631" y="14755"/>
                </a:lnTo>
                <a:close/>
                <a:moveTo>
                  <a:pt x="4606" y="22980"/>
                </a:moveTo>
                <a:cubicBezTo>
                  <a:pt x="5239" y="22980"/>
                  <a:pt x="5770" y="23208"/>
                  <a:pt x="6378" y="23436"/>
                </a:cubicBezTo>
                <a:cubicBezTo>
                  <a:pt x="6428" y="23461"/>
                  <a:pt x="6504" y="23461"/>
                  <a:pt x="6555" y="23512"/>
                </a:cubicBezTo>
                <a:cubicBezTo>
                  <a:pt x="6783" y="23588"/>
                  <a:pt x="7036" y="23664"/>
                  <a:pt x="7263" y="23739"/>
                </a:cubicBezTo>
                <a:cubicBezTo>
                  <a:pt x="7643" y="23891"/>
                  <a:pt x="8023" y="23993"/>
                  <a:pt x="8402" y="24170"/>
                </a:cubicBezTo>
                <a:lnTo>
                  <a:pt x="8453" y="24195"/>
                </a:lnTo>
                <a:cubicBezTo>
                  <a:pt x="9086" y="24448"/>
                  <a:pt x="9718" y="24726"/>
                  <a:pt x="10300" y="25106"/>
                </a:cubicBezTo>
                <a:cubicBezTo>
                  <a:pt x="10452" y="25207"/>
                  <a:pt x="10579" y="25334"/>
                  <a:pt x="10731" y="25435"/>
                </a:cubicBezTo>
                <a:cubicBezTo>
                  <a:pt x="11060" y="25688"/>
                  <a:pt x="11363" y="25891"/>
                  <a:pt x="11743" y="26068"/>
                </a:cubicBezTo>
                <a:cubicBezTo>
                  <a:pt x="12578" y="26397"/>
                  <a:pt x="13514" y="26574"/>
                  <a:pt x="14400" y="26751"/>
                </a:cubicBezTo>
                <a:cubicBezTo>
                  <a:pt x="14729" y="26827"/>
                  <a:pt x="15008" y="26878"/>
                  <a:pt x="15286" y="26954"/>
                </a:cubicBezTo>
                <a:cubicBezTo>
                  <a:pt x="16469" y="27209"/>
                  <a:pt x="17525" y="27336"/>
                  <a:pt x="18511" y="27336"/>
                </a:cubicBezTo>
                <a:cubicBezTo>
                  <a:pt x="18601" y="27336"/>
                  <a:pt x="18690" y="27335"/>
                  <a:pt x="18778" y="27333"/>
                </a:cubicBezTo>
                <a:lnTo>
                  <a:pt x="18804" y="27333"/>
                </a:lnTo>
                <a:lnTo>
                  <a:pt x="18778" y="27358"/>
                </a:lnTo>
                <a:cubicBezTo>
                  <a:pt x="18146" y="28421"/>
                  <a:pt x="17336" y="29560"/>
                  <a:pt x="16298" y="30902"/>
                </a:cubicBezTo>
                <a:cubicBezTo>
                  <a:pt x="15855" y="31026"/>
                  <a:pt x="15388" y="31088"/>
                  <a:pt x="14843" y="31088"/>
                </a:cubicBezTo>
                <a:cubicBezTo>
                  <a:pt x="14610" y="31088"/>
                  <a:pt x="14362" y="31076"/>
                  <a:pt x="14097" y="31053"/>
                </a:cubicBezTo>
                <a:cubicBezTo>
                  <a:pt x="13413" y="31003"/>
                  <a:pt x="12882" y="30775"/>
                  <a:pt x="12325" y="30522"/>
                </a:cubicBezTo>
                <a:cubicBezTo>
                  <a:pt x="12224" y="30497"/>
                  <a:pt x="12123" y="30421"/>
                  <a:pt x="11996" y="30395"/>
                </a:cubicBezTo>
                <a:cubicBezTo>
                  <a:pt x="11060" y="29990"/>
                  <a:pt x="9870" y="29763"/>
                  <a:pt x="8478" y="29737"/>
                </a:cubicBezTo>
                <a:cubicBezTo>
                  <a:pt x="8149" y="29737"/>
                  <a:pt x="7770" y="29763"/>
                  <a:pt x="7415" y="29763"/>
                </a:cubicBezTo>
                <a:cubicBezTo>
                  <a:pt x="7137" y="29788"/>
                  <a:pt x="6833" y="29788"/>
                  <a:pt x="6580" y="29788"/>
                </a:cubicBezTo>
                <a:cubicBezTo>
                  <a:pt x="6251" y="29788"/>
                  <a:pt x="5897" y="29763"/>
                  <a:pt x="5568" y="29687"/>
                </a:cubicBezTo>
                <a:cubicBezTo>
                  <a:pt x="5264" y="29661"/>
                  <a:pt x="4986" y="29611"/>
                  <a:pt x="4657" y="29611"/>
                </a:cubicBezTo>
                <a:cubicBezTo>
                  <a:pt x="4302" y="29611"/>
                  <a:pt x="3923" y="29661"/>
                  <a:pt x="3594" y="29687"/>
                </a:cubicBezTo>
                <a:cubicBezTo>
                  <a:pt x="3290" y="29737"/>
                  <a:pt x="2986" y="29788"/>
                  <a:pt x="2657" y="29788"/>
                </a:cubicBezTo>
                <a:cubicBezTo>
                  <a:pt x="2500" y="29810"/>
                  <a:pt x="2336" y="29819"/>
                  <a:pt x="2163" y="29819"/>
                </a:cubicBezTo>
                <a:cubicBezTo>
                  <a:pt x="1726" y="29819"/>
                  <a:pt x="1231" y="29759"/>
                  <a:pt x="633" y="29687"/>
                </a:cubicBezTo>
                <a:cubicBezTo>
                  <a:pt x="810" y="29434"/>
                  <a:pt x="1012" y="29282"/>
                  <a:pt x="1139" y="29231"/>
                </a:cubicBezTo>
                <a:cubicBezTo>
                  <a:pt x="1594" y="28947"/>
                  <a:pt x="2036" y="28890"/>
                  <a:pt x="2474" y="28890"/>
                </a:cubicBezTo>
                <a:cubicBezTo>
                  <a:pt x="2619" y="28890"/>
                  <a:pt x="2765" y="28896"/>
                  <a:pt x="2910" y="28902"/>
                </a:cubicBezTo>
                <a:cubicBezTo>
                  <a:pt x="3045" y="28902"/>
                  <a:pt x="3192" y="28913"/>
                  <a:pt x="3327" y="28913"/>
                </a:cubicBezTo>
                <a:cubicBezTo>
                  <a:pt x="3394" y="28913"/>
                  <a:pt x="3459" y="28911"/>
                  <a:pt x="3518" y="28902"/>
                </a:cubicBezTo>
                <a:cubicBezTo>
                  <a:pt x="4125" y="28902"/>
                  <a:pt x="4555" y="28649"/>
                  <a:pt x="5062" y="28371"/>
                </a:cubicBezTo>
                <a:cubicBezTo>
                  <a:pt x="5138" y="28345"/>
                  <a:pt x="5239" y="28270"/>
                  <a:pt x="5289" y="28244"/>
                </a:cubicBezTo>
                <a:cubicBezTo>
                  <a:pt x="5810" y="27960"/>
                  <a:pt x="6271" y="27834"/>
                  <a:pt x="6747" y="27834"/>
                </a:cubicBezTo>
                <a:cubicBezTo>
                  <a:pt x="7035" y="27834"/>
                  <a:pt x="7328" y="27880"/>
                  <a:pt x="7643" y="27966"/>
                </a:cubicBezTo>
                <a:cubicBezTo>
                  <a:pt x="8073" y="28092"/>
                  <a:pt x="8478" y="28244"/>
                  <a:pt x="8908" y="28421"/>
                </a:cubicBezTo>
                <a:cubicBezTo>
                  <a:pt x="9566" y="28725"/>
                  <a:pt x="10224" y="28978"/>
                  <a:pt x="10984" y="29029"/>
                </a:cubicBezTo>
                <a:cubicBezTo>
                  <a:pt x="11131" y="29039"/>
                  <a:pt x="11270" y="29044"/>
                  <a:pt x="11401" y="29044"/>
                </a:cubicBezTo>
                <a:cubicBezTo>
                  <a:pt x="12235" y="29044"/>
                  <a:pt x="12725" y="28834"/>
                  <a:pt x="12856" y="28396"/>
                </a:cubicBezTo>
                <a:cubicBezTo>
                  <a:pt x="13110" y="27662"/>
                  <a:pt x="12198" y="27029"/>
                  <a:pt x="11515" y="26776"/>
                </a:cubicBezTo>
                <a:cubicBezTo>
                  <a:pt x="11237" y="26700"/>
                  <a:pt x="10958" y="26625"/>
                  <a:pt x="10655" y="26574"/>
                </a:cubicBezTo>
                <a:lnTo>
                  <a:pt x="9921" y="26371"/>
                </a:lnTo>
                <a:cubicBezTo>
                  <a:pt x="9617" y="26270"/>
                  <a:pt x="9288" y="26144"/>
                  <a:pt x="9035" y="25941"/>
                </a:cubicBezTo>
                <a:cubicBezTo>
                  <a:pt x="8858" y="25764"/>
                  <a:pt x="8782" y="25587"/>
                  <a:pt x="8706" y="25384"/>
                </a:cubicBezTo>
                <a:cubicBezTo>
                  <a:pt x="8681" y="25258"/>
                  <a:pt x="8605" y="25182"/>
                  <a:pt x="8554" y="25055"/>
                </a:cubicBezTo>
                <a:cubicBezTo>
                  <a:pt x="8175" y="24448"/>
                  <a:pt x="7415" y="24322"/>
                  <a:pt x="6681" y="24195"/>
                </a:cubicBezTo>
                <a:cubicBezTo>
                  <a:pt x="6327" y="24119"/>
                  <a:pt x="6023" y="24094"/>
                  <a:pt x="5745" y="23967"/>
                </a:cubicBezTo>
                <a:cubicBezTo>
                  <a:pt x="5289" y="23815"/>
                  <a:pt x="4555" y="23461"/>
                  <a:pt x="4555" y="23031"/>
                </a:cubicBezTo>
                <a:lnTo>
                  <a:pt x="4555" y="22980"/>
                </a:lnTo>
                <a:close/>
                <a:moveTo>
                  <a:pt x="25561" y="19412"/>
                </a:moveTo>
                <a:cubicBezTo>
                  <a:pt x="26472" y="19766"/>
                  <a:pt x="27332" y="20272"/>
                  <a:pt x="28193" y="20778"/>
                </a:cubicBezTo>
                <a:cubicBezTo>
                  <a:pt x="29382" y="21512"/>
                  <a:pt x="30622" y="22221"/>
                  <a:pt x="32014" y="22474"/>
                </a:cubicBezTo>
                <a:cubicBezTo>
                  <a:pt x="32014" y="22474"/>
                  <a:pt x="32065" y="22525"/>
                  <a:pt x="32090" y="22525"/>
                </a:cubicBezTo>
                <a:cubicBezTo>
                  <a:pt x="32698" y="22778"/>
                  <a:pt x="33204" y="23183"/>
                  <a:pt x="33659" y="23562"/>
                </a:cubicBezTo>
                <a:cubicBezTo>
                  <a:pt x="33862" y="23714"/>
                  <a:pt x="34039" y="23841"/>
                  <a:pt x="34242" y="23993"/>
                </a:cubicBezTo>
                <a:cubicBezTo>
                  <a:pt x="35178" y="24701"/>
                  <a:pt x="35760" y="25486"/>
                  <a:pt x="36367" y="26574"/>
                </a:cubicBezTo>
                <a:cubicBezTo>
                  <a:pt x="36165" y="26700"/>
                  <a:pt x="36140" y="27004"/>
                  <a:pt x="36317" y="27409"/>
                </a:cubicBezTo>
                <a:cubicBezTo>
                  <a:pt x="36570" y="27890"/>
                  <a:pt x="37000" y="28270"/>
                  <a:pt x="37380" y="28624"/>
                </a:cubicBezTo>
                <a:cubicBezTo>
                  <a:pt x="37785" y="28978"/>
                  <a:pt x="38190" y="29358"/>
                  <a:pt x="38443" y="29864"/>
                </a:cubicBezTo>
                <a:cubicBezTo>
                  <a:pt x="38468" y="29889"/>
                  <a:pt x="38468" y="29915"/>
                  <a:pt x="38519" y="29940"/>
                </a:cubicBezTo>
                <a:cubicBezTo>
                  <a:pt x="38772" y="30446"/>
                  <a:pt x="38848" y="31003"/>
                  <a:pt x="38848" y="31534"/>
                </a:cubicBezTo>
                <a:cubicBezTo>
                  <a:pt x="38848" y="31813"/>
                  <a:pt x="38822" y="32015"/>
                  <a:pt x="38721" y="32066"/>
                </a:cubicBezTo>
                <a:cubicBezTo>
                  <a:pt x="38699" y="32087"/>
                  <a:pt x="38670" y="32097"/>
                  <a:pt x="38633" y="32097"/>
                </a:cubicBezTo>
                <a:cubicBezTo>
                  <a:pt x="38539" y="32097"/>
                  <a:pt x="38396" y="32037"/>
                  <a:pt x="38215" y="31964"/>
                </a:cubicBezTo>
                <a:cubicBezTo>
                  <a:pt x="37456" y="31635"/>
                  <a:pt x="36798" y="31028"/>
                  <a:pt x="36165" y="30471"/>
                </a:cubicBezTo>
                <a:cubicBezTo>
                  <a:pt x="35406" y="29763"/>
                  <a:pt x="34874" y="29054"/>
                  <a:pt x="34419" y="28270"/>
                </a:cubicBezTo>
                <a:cubicBezTo>
                  <a:pt x="34267" y="27991"/>
                  <a:pt x="34115" y="27662"/>
                  <a:pt x="33988" y="27358"/>
                </a:cubicBezTo>
                <a:cubicBezTo>
                  <a:pt x="33735" y="26776"/>
                  <a:pt x="33457" y="26220"/>
                  <a:pt x="33103" y="25739"/>
                </a:cubicBezTo>
                <a:cubicBezTo>
                  <a:pt x="32571" y="25005"/>
                  <a:pt x="31761" y="24322"/>
                  <a:pt x="30850" y="23739"/>
                </a:cubicBezTo>
                <a:cubicBezTo>
                  <a:pt x="30600" y="23596"/>
                  <a:pt x="29984" y="23226"/>
                  <a:pt x="29402" y="23226"/>
                </a:cubicBezTo>
                <a:cubicBezTo>
                  <a:pt x="29161" y="23226"/>
                  <a:pt x="28925" y="23290"/>
                  <a:pt x="28724" y="23461"/>
                </a:cubicBezTo>
                <a:cubicBezTo>
                  <a:pt x="28269" y="23866"/>
                  <a:pt x="28269" y="24549"/>
                  <a:pt x="28345" y="25005"/>
                </a:cubicBezTo>
                <a:cubicBezTo>
                  <a:pt x="28471" y="25638"/>
                  <a:pt x="28775" y="26220"/>
                  <a:pt x="29028" y="26523"/>
                </a:cubicBezTo>
                <a:cubicBezTo>
                  <a:pt x="29534" y="27207"/>
                  <a:pt x="30218" y="27637"/>
                  <a:pt x="30876" y="27991"/>
                </a:cubicBezTo>
                <a:cubicBezTo>
                  <a:pt x="31382" y="28270"/>
                  <a:pt x="31812" y="28548"/>
                  <a:pt x="31863" y="29257"/>
                </a:cubicBezTo>
                <a:cubicBezTo>
                  <a:pt x="31888" y="29408"/>
                  <a:pt x="31863" y="29560"/>
                  <a:pt x="31863" y="29737"/>
                </a:cubicBezTo>
                <a:lnTo>
                  <a:pt x="31863" y="29940"/>
                </a:lnTo>
                <a:lnTo>
                  <a:pt x="31863" y="29990"/>
                </a:lnTo>
                <a:lnTo>
                  <a:pt x="31837" y="29990"/>
                </a:lnTo>
                <a:cubicBezTo>
                  <a:pt x="30977" y="29560"/>
                  <a:pt x="30319" y="28978"/>
                  <a:pt x="29661" y="28345"/>
                </a:cubicBezTo>
                <a:cubicBezTo>
                  <a:pt x="29433" y="28143"/>
                  <a:pt x="29231" y="27915"/>
                  <a:pt x="28977" y="27738"/>
                </a:cubicBezTo>
                <a:cubicBezTo>
                  <a:pt x="28724" y="27510"/>
                  <a:pt x="28522" y="27333"/>
                  <a:pt x="28269" y="27131"/>
                </a:cubicBezTo>
                <a:cubicBezTo>
                  <a:pt x="27535" y="26574"/>
                  <a:pt x="26776" y="25967"/>
                  <a:pt x="26295" y="25106"/>
                </a:cubicBezTo>
                <a:cubicBezTo>
                  <a:pt x="25915" y="24448"/>
                  <a:pt x="25612" y="23739"/>
                  <a:pt x="25283" y="23081"/>
                </a:cubicBezTo>
                <a:cubicBezTo>
                  <a:pt x="25181" y="22904"/>
                  <a:pt x="25131" y="22727"/>
                  <a:pt x="25029" y="22550"/>
                </a:cubicBezTo>
                <a:cubicBezTo>
                  <a:pt x="25004" y="22449"/>
                  <a:pt x="24928" y="22348"/>
                  <a:pt x="24903" y="22272"/>
                </a:cubicBezTo>
                <a:cubicBezTo>
                  <a:pt x="24675" y="21791"/>
                  <a:pt x="24473" y="21259"/>
                  <a:pt x="24042" y="20930"/>
                </a:cubicBezTo>
                <a:lnTo>
                  <a:pt x="24017" y="20930"/>
                </a:lnTo>
                <a:cubicBezTo>
                  <a:pt x="24498" y="20449"/>
                  <a:pt x="25029" y="19943"/>
                  <a:pt x="25536" y="19412"/>
                </a:cubicBezTo>
                <a:close/>
                <a:moveTo>
                  <a:pt x="4569" y="29894"/>
                </a:moveTo>
                <a:cubicBezTo>
                  <a:pt x="4899" y="29894"/>
                  <a:pt x="5214" y="29936"/>
                  <a:pt x="5542" y="29990"/>
                </a:cubicBezTo>
                <a:cubicBezTo>
                  <a:pt x="5821" y="30016"/>
                  <a:pt x="6099" y="30041"/>
                  <a:pt x="6428" y="30041"/>
                </a:cubicBezTo>
                <a:cubicBezTo>
                  <a:pt x="6783" y="30041"/>
                  <a:pt x="7162" y="30016"/>
                  <a:pt x="7491" y="30016"/>
                </a:cubicBezTo>
                <a:cubicBezTo>
                  <a:pt x="7742" y="29998"/>
                  <a:pt x="8005" y="29980"/>
                  <a:pt x="8263" y="29980"/>
                </a:cubicBezTo>
                <a:cubicBezTo>
                  <a:pt x="8370" y="29980"/>
                  <a:pt x="8476" y="29983"/>
                  <a:pt x="8579" y="29990"/>
                </a:cubicBezTo>
                <a:cubicBezTo>
                  <a:pt x="9364" y="29990"/>
                  <a:pt x="10123" y="30092"/>
                  <a:pt x="10857" y="30269"/>
                </a:cubicBezTo>
                <a:cubicBezTo>
                  <a:pt x="11389" y="30395"/>
                  <a:pt x="11869" y="30623"/>
                  <a:pt x="12350" y="30851"/>
                </a:cubicBezTo>
                <a:cubicBezTo>
                  <a:pt x="12502" y="30902"/>
                  <a:pt x="12654" y="30977"/>
                  <a:pt x="12806" y="31053"/>
                </a:cubicBezTo>
                <a:cubicBezTo>
                  <a:pt x="13360" y="31298"/>
                  <a:pt x="14061" y="31427"/>
                  <a:pt x="14774" y="31427"/>
                </a:cubicBezTo>
                <a:cubicBezTo>
                  <a:pt x="15168" y="31427"/>
                  <a:pt x="15566" y="31388"/>
                  <a:pt x="15944" y="31306"/>
                </a:cubicBezTo>
                <a:lnTo>
                  <a:pt x="16020" y="31306"/>
                </a:lnTo>
                <a:lnTo>
                  <a:pt x="15969" y="31357"/>
                </a:lnTo>
                <a:cubicBezTo>
                  <a:pt x="15564" y="31889"/>
                  <a:pt x="15134" y="32420"/>
                  <a:pt x="14679" y="32926"/>
                </a:cubicBezTo>
                <a:cubicBezTo>
                  <a:pt x="14426" y="33255"/>
                  <a:pt x="14147" y="33584"/>
                  <a:pt x="13869" y="33913"/>
                </a:cubicBezTo>
                <a:cubicBezTo>
                  <a:pt x="13439" y="34419"/>
                  <a:pt x="13008" y="34900"/>
                  <a:pt x="12553" y="35356"/>
                </a:cubicBezTo>
                <a:cubicBezTo>
                  <a:pt x="12527" y="35356"/>
                  <a:pt x="12502" y="35356"/>
                  <a:pt x="12477" y="35406"/>
                </a:cubicBezTo>
                <a:cubicBezTo>
                  <a:pt x="11905" y="35819"/>
                  <a:pt x="11242" y="35951"/>
                  <a:pt x="10543" y="35951"/>
                </a:cubicBezTo>
                <a:cubicBezTo>
                  <a:pt x="9913" y="35951"/>
                  <a:pt x="9253" y="35843"/>
                  <a:pt x="8605" y="35735"/>
                </a:cubicBezTo>
                <a:cubicBezTo>
                  <a:pt x="8073" y="35659"/>
                  <a:pt x="7592" y="35583"/>
                  <a:pt x="7112" y="35558"/>
                </a:cubicBezTo>
                <a:cubicBezTo>
                  <a:pt x="5441" y="35558"/>
                  <a:pt x="4024" y="36469"/>
                  <a:pt x="2632" y="37355"/>
                </a:cubicBezTo>
                <a:cubicBezTo>
                  <a:pt x="2354" y="37532"/>
                  <a:pt x="2025" y="37735"/>
                  <a:pt x="1746" y="37912"/>
                </a:cubicBezTo>
                <a:lnTo>
                  <a:pt x="1721" y="37912"/>
                </a:lnTo>
                <a:lnTo>
                  <a:pt x="1721" y="37886"/>
                </a:lnTo>
                <a:cubicBezTo>
                  <a:pt x="1620" y="37608"/>
                  <a:pt x="1696" y="37228"/>
                  <a:pt x="1848" y="36925"/>
                </a:cubicBezTo>
                <a:cubicBezTo>
                  <a:pt x="2328" y="35963"/>
                  <a:pt x="3341" y="35204"/>
                  <a:pt x="4151" y="34647"/>
                </a:cubicBezTo>
                <a:cubicBezTo>
                  <a:pt x="5112" y="33964"/>
                  <a:pt x="6201" y="33837"/>
                  <a:pt x="7289" y="33711"/>
                </a:cubicBezTo>
                <a:cubicBezTo>
                  <a:pt x="7567" y="33685"/>
                  <a:pt x="7846" y="33660"/>
                  <a:pt x="8175" y="33584"/>
                </a:cubicBezTo>
                <a:cubicBezTo>
                  <a:pt x="9820" y="33331"/>
                  <a:pt x="10756" y="32825"/>
                  <a:pt x="10857" y="32167"/>
                </a:cubicBezTo>
                <a:cubicBezTo>
                  <a:pt x="10882" y="31964"/>
                  <a:pt x="10832" y="31813"/>
                  <a:pt x="10731" y="31686"/>
                </a:cubicBezTo>
                <a:cubicBezTo>
                  <a:pt x="10461" y="31372"/>
                  <a:pt x="9854" y="31277"/>
                  <a:pt x="9473" y="31277"/>
                </a:cubicBezTo>
                <a:cubicBezTo>
                  <a:pt x="9424" y="31277"/>
                  <a:pt x="9379" y="31278"/>
                  <a:pt x="9339" y="31281"/>
                </a:cubicBezTo>
                <a:cubicBezTo>
                  <a:pt x="8934" y="31281"/>
                  <a:pt x="8579" y="31433"/>
                  <a:pt x="8200" y="31560"/>
                </a:cubicBezTo>
                <a:cubicBezTo>
                  <a:pt x="7972" y="31661"/>
                  <a:pt x="7770" y="31737"/>
                  <a:pt x="7491" y="31787"/>
                </a:cubicBezTo>
                <a:cubicBezTo>
                  <a:pt x="7338" y="31826"/>
                  <a:pt x="7196" y="31843"/>
                  <a:pt x="7064" y="31843"/>
                </a:cubicBezTo>
                <a:cubicBezTo>
                  <a:pt x="6586" y="31843"/>
                  <a:pt x="6234" y="31620"/>
                  <a:pt x="5897" y="31382"/>
                </a:cubicBezTo>
                <a:cubicBezTo>
                  <a:pt x="5669" y="31256"/>
                  <a:pt x="5441" y="31104"/>
                  <a:pt x="5188" y="30977"/>
                </a:cubicBezTo>
                <a:cubicBezTo>
                  <a:pt x="5026" y="30896"/>
                  <a:pt x="4879" y="30863"/>
                  <a:pt x="4733" y="30863"/>
                </a:cubicBezTo>
                <a:cubicBezTo>
                  <a:pt x="4562" y="30863"/>
                  <a:pt x="4393" y="30909"/>
                  <a:pt x="4201" y="30977"/>
                </a:cubicBezTo>
                <a:cubicBezTo>
                  <a:pt x="3767" y="31102"/>
                  <a:pt x="3294" y="31216"/>
                  <a:pt x="2789" y="31216"/>
                </a:cubicBezTo>
                <a:cubicBezTo>
                  <a:pt x="2470" y="31216"/>
                  <a:pt x="2139" y="31171"/>
                  <a:pt x="1797" y="31053"/>
                </a:cubicBezTo>
                <a:cubicBezTo>
                  <a:pt x="1341" y="30927"/>
                  <a:pt x="582" y="30598"/>
                  <a:pt x="532" y="30016"/>
                </a:cubicBezTo>
                <a:lnTo>
                  <a:pt x="532" y="29990"/>
                </a:lnTo>
                <a:lnTo>
                  <a:pt x="532" y="29965"/>
                </a:lnTo>
                <a:lnTo>
                  <a:pt x="582" y="29965"/>
                </a:lnTo>
                <a:cubicBezTo>
                  <a:pt x="1134" y="30036"/>
                  <a:pt x="1675" y="30073"/>
                  <a:pt x="2223" y="30073"/>
                </a:cubicBezTo>
                <a:cubicBezTo>
                  <a:pt x="2856" y="30073"/>
                  <a:pt x="3498" y="30023"/>
                  <a:pt x="4176" y="29915"/>
                </a:cubicBezTo>
                <a:cubicBezTo>
                  <a:pt x="4310" y="29900"/>
                  <a:pt x="4440" y="29894"/>
                  <a:pt x="4569" y="29894"/>
                </a:cubicBezTo>
                <a:close/>
                <a:moveTo>
                  <a:pt x="23865" y="21158"/>
                </a:moveTo>
                <a:cubicBezTo>
                  <a:pt x="24296" y="21436"/>
                  <a:pt x="24599" y="22069"/>
                  <a:pt x="24802" y="22677"/>
                </a:cubicBezTo>
                <a:cubicBezTo>
                  <a:pt x="24878" y="22879"/>
                  <a:pt x="24979" y="23056"/>
                  <a:pt x="25029" y="23183"/>
                </a:cubicBezTo>
                <a:cubicBezTo>
                  <a:pt x="25156" y="23410"/>
                  <a:pt x="25257" y="23664"/>
                  <a:pt x="25384" y="23917"/>
                </a:cubicBezTo>
                <a:cubicBezTo>
                  <a:pt x="25738" y="24676"/>
                  <a:pt x="26118" y="25460"/>
                  <a:pt x="26649" y="26093"/>
                </a:cubicBezTo>
                <a:cubicBezTo>
                  <a:pt x="27155" y="26675"/>
                  <a:pt x="27763" y="27131"/>
                  <a:pt x="28319" y="27612"/>
                </a:cubicBezTo>
                <a:cubicBezTo>
                  <a:pt x="28775" y="27966"/>
                  <a:pt x="29205" y="28345"/>
                  <a:pt x="29610" y="28725"/>
                </a:cubicBezTo>
                <a:cubicBezTo>
                  <a:pt x="30420" y="29484"/>
                  <a:pt x="31103" y="29990"/>
                  <a:pt x="31964" y="30319"/>
                </a:cubicBezTo>
                <a:cubicBezTo>
                  <a:pt x="31989" y="30395"/>
                  <a:pt x="31989" y="30471"/>
                  <a:pt x="32014" y="30522"/>
                </a:cubicBezTo>
                <a:cubicBezTo>
                  <a:pt x="32217" y="31028"/>
                  <a:pt x="32521" y="31458"/>
                  <a:pt x="32850" y="31889"/>
                </a:cubicBezTo>
                <a:cubicBezTo>
                  <a:pt x="33027" y="32142"/>
                  <a:pt x="33229" y="32395"/>
                  <a:pt x="33381" y="32648"/>
                </a:cubicBezTo>
                <a:cubicBezTo>
                  <a:pt x="33457" y="32724"/>
                  <a:pt x="33482" y="32800"/>
                  <a:pt x="33508" y="32850"/>
                </a:cubicBezTo>
                <a:cubicBezTo>
                  <a:pt x="33887" y="33559"/>
                  <a:pt x="33786" y="33812"/>
                  <a:pt x="33634" y="33913"/>
                </a:cubicBezTo>
                <a:cubicBezTo>
                  <a:pt x="33612" y="33924"/>
                  <a:pt x="33584" y="33930"/>
                  <a:pt x="33552" y="33930"/>
                </a:cubicBezTo>
                <a:cubicBezTo>
                  <a:pt x="33366" y="33930"/>
                  <a:pt x="33017" y="33741"/>
                  <a:pt x="32521" y="33331"/>
                </a:cubicBezTo>
                <a:cubicBezTo>
                  <a:pt x="31812" y="32698"/>
                  <a:pt x="31255" y="31889"/>
                  <a:pt x="30800" y="31104"/>
                </a:cubicBezTo>
                <a:cubicBezTo>
                  <a:pt x="30597" y="30775"/>
                  <a:pt x="30369" y="30421"/>
                  <a:pt x="30167" y="30117"/>
                </a:cubicBezTo>
                <a:cubicBezTo>
                  <a:pt x="29484" y="29155"/>
                  <a:pt x="28674" y="28194"/>
                  <a:pt x="27636" y="28067"/>
                </a:cubicBezTo>
                <a:cubicBezTo>
                  <a:pt x="27558" y="28054"/>
                  <a:pt x="27479" y="28048"/>
                  <a:pt x="27400" y="28048"/>
                </a:cubicBezTo>
                <a:cubicBezTo>
                  <a:pt x="27020" y="28048"/>
                  <a:pt x="26643" y="28195"/>
                  <a:pt x="26371" y="28447"/>
                </a:cubicBezTo>
                <a:cubicBezTo>
                  <a:pt x="26118" y="28649"/>
                  <a:pt x="25941" y="28953"/>
                  <a:pt x="25915" y="29257"/>
                </a:cubicBezTo>
                <a:cubicBezTo>
                  <a:pt x="25890" y="30168"/>
                  <a:pt x="26674" y="31053"/>
                  <a:pt x="27257" y="31686"/>
                </a:cubicBezTo>
                <a:cubicBezTo>
                  <a:pt x="27636" y="32116"/>
                  <a:pt x="28066" y="32521"/>
                  <a:pt x="28471" y="32901"/>
                </a:cubicBezTo>
                <a:cubicBezTo>
                  <a:pt x="28977" y="33382"/>
                  <a:pt x="29534" y="33837"/>
                  <a:pt x="29964" y="34394"/>
                </a:cubicBezTo>
                <a:cubicBezTo>
                  <a:pt x="30597" y="35153"/>
                  <a:pt x="30951" y="36090"/>
                  <a:pt x="31053" y="37228"/>
                </a:cubicBezTo>
                <a:lnTo>
                  <a:pt x="31053" y="37330"/>
                </a:lnTo>
                <a:cubicBezTo>
                  <a:pt x="31078" y="37583"/>
                  <a:pt x="31078" y="37836"/>
                  <a:pt x="31053" y="38089"/>
                </a:cubicBezTo>
                <a:cubicBezTo>
                  <a:pt x="30977" y="38469"/>
                  <a:pt x="30850" y="38696"/>
                  <a:pt x="30622" y="38722"/>
                </a:cubicBezTo>
                <a:cubicBezTo>
                  <a:pt x="30596" y="38728"/>
                  <a:pt x="30568" y="38731"/>
                  <a:pt x="30540" y="38731"/>
                </a:cubicBezTo>
                <a:cubicBezTo>
                  <a:pt x="30149" y="38731"/>
                  <a:pt x="29679" y="38106"/>
                  <a:pt x="29585" y="37988"/>
                </a:cubicBezTo>
                <a:cubicBezTo>
                  <a:pt x="29408" y="37735"/>
                  <a:pt x="29231" y="37431"/>
                  <a:pt x="29079" y="37127"/>
                </a:cubicBezTo>
                <a:cubicBezTo>
                  <a:pt x="28851" y="36722"/>
                  <a:pt x="28648" y="36292"/>
                  <a:pt x="28319" y="35963"/>
                </a:cubicBezTo>
                <a:cubicBezTo>
                  <a:pt x="28168" y="35811"/>
                  <a:pt x="28066" y="35735"/>
                  <a:pt x="27915" y="35710"/>
                </a:cubicBezTo>
                <a:lnTo>
                  <a:pt x="27889" y="35710"/>
                </a:lnTo>
                <a:lnTo>
                  <a:pt x="27889" y="35685"/>
                </a:lnTo>
                <a:lnTo>
                  <a:pt x="27889" y="35609"/>
                </a:lnTo>
                <a:cubicBezTo>
                  <a:pt x="27813" y="34824"/>
                  <a:pt x="27383" y="34141"/>
                  <a:pt x="26953" y="33458"/>
                </a:cubicBezTo>
                <a:cubicBezTo>
                  <a:pt x="26877" y="33306"/>
                  <a:pt x="26750" y="33129"/>
                  <a:pt x="26649" y="32926"/>
                </a:cubicBezTo>
                <a:cubicBezTo>
                  <a:pt x="26523" y="32749"/>
                  <a:pt x="26421" y="32547"/>
                  <a:pt x="26295" y="32369"/>
                </a:cubicBezTo>
                <a:cubicBezTo>
                  <a:pt x="25738" y="31408"/>
                  <a:pt x="25131" y="30395"/>
                  <a:pt x="24650" y="29383"/>
                </a:cubicBezTo>
                <a:cubicBezTo>
                  <a:pt x="24093" y="28219"/>
                  <a:pt x="23764" y="26979"/>
                  <a:pt x="23587" y="25410"/>
                </a:cubicBezTo>
                <a:cubicBezTo>
                  <a:pt x="23460" y="24397"/>
                  <a:pt x="23283" y="23335"/>
                  <a:pt x="22752" y="22322"/>
                </a:cubicBezTo>
                <a:cubicBezTo>
                  <a:pt x="22752" y="22322"/>
                  <a:pt x="22752" y="22297"/>
                  <a:pt x="22726" y="22297"/>
                </a:cubicBezTo>
                <a:cubicBezTo>
                  <a:pt x="23030" y="21993"/>
                  <a:pt x="23384" y="21614"/>
                  <a:pt x="23840" y="21183"/>
                </a:cubicBezTo>
                <a:lnTo>
                  <a:pt x="23865" y="21158"/>
                </a:lnTo>
                <a:close/>
                <a:moveTo>
                  <a:pt x="22499" y="22550"/>
                </a:moveTo>
                <a:lnTo>
                  <a:pt x="22499" y="22575"/>
                </a:lnTo>
                <a:cubicBezTo>
                  <a:pt x="23005" y="23562"/>
                  <a:pt x="23131" y="24600"/>
                  <a:pt x="23258" y="25688"/>
                </a:cubicBezTo>
                <a:lnTo>
                  <a:pt x="23283" y="25815"/>
                </a:lnTo>
                <a:cubicBezTo>
                  <a:pt x="23460" y="27004"/>
                  <a:pt x="23713" y="28067"/>
                  <a:pt x="24144" y="29029"/>
                </a:cubicBezTo>
                <a:cubicBezTo>
                  <a:pt x="24650" y="30168"/>
                  <a:pt x="25283" y="31281"/>
                  <a:pt x="25865" y="32268"/>
                </a:cubicBezTo>
                <a:cubicBezTo>
                  <a:pt x="26016" y="32521"/>
                  <a:pt x="26168" y="32774"/>
                  <a:pt x="26371" y="33027"/>
                </a:cubicBezTo>
                <a:cubicBezTo>
                  <a:pt x="26902" y="33812"/>
                  <a:pt x="27459" y="34698"/>
                  <a:pt x="27560" y="35583"/>
                </a:cubicBezTo>
                <a:cubicBezTo>
                  <a:pt x="27560" y="35609"/>
                  <a:pt x="27560" y="35609"/>
                  <a:pt x="27586" y="35659"/>
                </a:cubicBezTo>
                <a:lnTo>
                  <a:pt x="27586" y="35685"/>
                </a:lnTo>
                <a:lnTo>
                  <a:pt x="27459" y="35685"/>
                </a:lnTo>
                <a:cubicBezTo>
                  <a:pt x="27395" y="35692"/>
                  <a:pt x="27333" y="35695"/>
                  <a:pt x="27272" y="35695"/>
                </a:cubicBezTo>
                <a:cubicBezTo>
                  <a:pt x="26021" y="35695"/>
                  <a:pt x="25542" y="34236"/>
                  <a:pt x="25156" y="33053"/>
                </a:cubicBezTo>
                <a:cubicBezTo>
                  <a:pt x="25055" y="32800"/>
                  <a:pt x="25004" y="32547"/>
                  <a:pt x="24903" y="32369"/>
                </a:cubicBezTo>
                <a:cubicBezTo>
                  <a:pt x="24625" y="31661"/>
                  <a:pt x="24220" y="30876"/>
                  <a:pt x="23663" y="30016"/>
                </a:cubicBezTo>
                <a:lnTo>
                  <a:pt x="23638" y="29990"/>
                </a:lnTo>
                <a:cubicBezTo>
                  <a:pt x="23283" y="29408"/>
                  <a:pt x="22701" y="28497"/>
                  <a:pt x="21891" y="28497"/>
                </a:cubicBezTo>
                <a:cubicBezTo>
                  <a:pt x="21613" y="28497"/>
                  <a:pt x="21385" y="28624"/>
                  <a:pt x="21208" y="28852"/>
                </a:cubicBezTo>
                <a:cubicBezTo>
                  <a:pt x="20854" y="29257"/>
                  <a:pt x="20727" y="29915"/>
                  <a:pt x="20803" y="30395"/>
                </a:cubicBezTo>
                <a:cubicBezTo>
                  <a:pt x="20955" y="31585"/>
                  <a:pt x="21765" y="32648"/>
                  <a:pt x="22524" y="33584"/>
                </a:cubicBezTo>
                <a:lnTo>
                  <a:pt x="22625" y="33711"/>
                </a:lnTo>
                <a:cubicBezTo>
                  <a:pt x="22701" y="33787"/>
                  <a:pt x="22752" y="33863"/>
                  <a:pt x="22828" y="33938"/>
                </a:cubicBezTo>
                <a:cubicBezTo>
                  <a:pt x="23131" y="34318"/>
                  <a:pt x="23460" y="34698"/>
                  <a:pt x="23410" y="35229"/>
                </a:cubicBezTo>
                <a:cubicBezTo>
                  <a:pt x="23410" y="35381"/>
                  <a:pt x="23359" y="35533"/>
                  <a:pt x="23334" y="35685"/>
                </a:cubicBezTo>
                <a:cubicBezTo>
                  <a:pt x="23258" y="35862"/>
                  <a:pt x="23233" y="36014"/>
                  <a:pt x="23233" y="36216"/>
                </a:cubicBezTo>
                <a:cubicBezTo>
                  <a:pt x="23233" y="36697"/>
                  <a:pt x="23511" y="37178"/>
                  <a:pt x="23739" y="37583"/>
                </a:cubicBezTo>
                <a:lnTo>
                  <a:pt x="23764" y="37659"/>
                </a:lnTo>
                <a:cubicBezTo>
                  <a:pt x="23840" y="37760"/>
                  <a:pt x="23865" y="37861"/>
                  <a:pt x="23916" y="37962"/>
                </a:cubicBezTo>
                <a:cubicBezTo>
                  <a:pt x="24169" y="38393"/>
                  <a:pt x="24473" y="38848"/>
                  <a:pt x="24498" y="39354"/>
                </a:cubicBezTo>
                <a:cubicBezTo>
                  <a:pt x="24523" y="39658"/>
                  <a:pt x="24397" y="39962"/>
                  <a:pt x="24220" y="40164"/>
                </a:cubicBezTo>
                <a:cubicBezTo>
                  <a:pt x="23233" y="39202"/>
                  <a:pt x="22954" y="37836"/>
                  <a:pt x="22625" y="36545"/>
                </a:cubicBezTo>
                <a:cubicBezTo>
                  <a:pt x="22473" y="35811"/>
                  <a:pt x="22322" y="35077"/>
                  <a:pt x="22018" y="34394"/>
                </a:cubicBezTo>
                <a:cubicBezTo>
                  <a:pt x="21233" y="32496"/>
                  <a:pt x="19690" y="31003"/>
                  <a:pt x="18196" y="29535"/>
                </a:cubicBezTo>
                <a:lnTo>
                  <a:pt x="18019" y="29358"/>
                </a:lnTo>
                <a:cubicBezTo>
                  <a:pt x="18298" y="28953"/>
                  <a:pt x="18551" y="28599"/>
                  <a:pt x="18778" y="28244"/>
                </a:cubicBezTo>
                <a:cubicBezTo>
                  <a:pt x="19082" y="27713"/>
                  <a:pt x="19411" y="27131"/>
                  <a:pt x="19690" y="26599"/>
                </a:cubicBezTo>
                <a:cubicBezTo>
                  <a:pt x="20044" y="25941"/>
                  <a:pt x="20423" y="25233"/>
                  <a:pt x="20854" y="24600"/>
                </a:cubicBezTo>
                <a:cubicBezTo>
                  <a:pt x="21309" y="23967"/>
                  <a:pt x="21815" y="23309"/>
                  <a:pt x="22473" y="22575"/>
                </a:cubicBezTo>
                <a:lnTo>
                  <a:pt x="22499" y="22550"/>
                </a:lnTo>
                <a:close/>
                <a:moveTo>
                  <a:pt x="7101" y="35941"/>
                </a:moveTo>
                <a:cubicBezTo>
                  <a:pt x="7362" y="35941"/>
                  <a:pt x="7634" y="35957"/>
                  <a:pt x="7921" y="35988"/>
                </a:cubicBezTo>
                <a:cubicBezTo>
                  <a:pt x="8175" y="36014"/>
                  <a:pt x="8453" y="36064"/>
                  <a:pt x="8731" y="36090"/>
                </a:cubicBezTo>
                <a:cubicBezTo>
                  <a:pt x="9333" y="36180"/>
                  <a:pt x="9943" y="36270"/>
                  <a:pt x="10536" y="36270"/>
                </a:cubicBezTo>
                <a:cubicBezTo>
                  <a:pt x="10941" y="36270"/>
                  <a:pt x="11338" y="36228"/>
                  <a:pt x="11718" y="36115"/>
                </a:cubicBezTo>
                <a:lnTo>
                  <a:pt x="11768" y="36090"/>
                </a:lnTo>
                <a:lnTo>
                  <a:pt x="11768" y="36090"/>
                </a:lnTo>
                <a:lnTo>
                  <a:pt x="11718" y="36166"/>
                </a:lnTo>
                <a:cubicBezTo>
                  <a:pt x="10528" y="37254"/>
                  <a:pt x="9237" y="38291"/>
                  <a:pt x="7820" y="39228"/>
                </a:cubicBezTo>
                <a:cubicBezTo>
                  <a:pt x="7339" y="39531"/>
                  <a:pt x="6833" y="39886"/>
                  <a:pt x="6352" y="40189"/>
                </a:cubicBezTo>
                <a:cubicBezTo>
                  <a:pt x="5315" y="40949"/>
                  <a:pt x="4252" y="41683"/>
                  <a:pt x="3138" y="42315"/>
                </a:cubicBezTo>
                <a:cubicBezTo>
                  <a:pt x="3138" y="42088"/>
                  <a:pt x="3239" y="41885"/>
                  <a:pt x="3290" y="41759"/>
                </a:cubicBezTo>
                <a:cubicBezTo>
                  <a:pt x="3518" y="41303"/>
                  <a:pt x="3796" y="40898"/>
                  <a:pt x="4049" y="40493"/>
                </a:cubicBezTo>
                <a:cubicBezTo>
                  <a:pt x="4378" y="40038"/>
                  <a:pt x="4682" y="39607"/>
                  <a:pt x="4884" y="39101"/>
                </a:cubicBezTo>
                <a:cubicBezTo>
                  <a:pt x="4884" y="39076"/>
                  <a:pt x="4910" y="39076"/>
                  <a:pt x="4910" y="39025"/>
                </a:cubicBezTo>
                <a:cubicBezTo>
                  <a:pt x="5011" y="38798"/>
                  <a:pt x="5163" y="38418"/>
                  <a:pt x="5062" y="38241"/>
                </a:cubicBezTo>
                <a:lnTo>
                  <a:pt x="5062" y="38215"/>
                </a:lnTo>
                <a:cubicBezTo>
                  <a:pt x="5006" y="38127"/>
                  <a:pt x="4917" y="38097"/>
                  <a:pt x="4814" y="38097"/>
                </a:cubicBezTo>
                <a:cubicBezTo>
                  <a:pt x="4680" y="38097"/>
                  <a:pt x="4521" y="38147"/>
                  <a:pt x="4378" y="38190"/>
                </a:cubicBezTo>
                <a:cubicBezTo>
                  <a:pt x="4302" y="38215"/>
                  <a:pt x="4252" y="38215"/>
                  <a:pt x="4226" y="38215"/>
                </a:cubicBezTo>
                <a:cubicBezTo>
                  <a:pt x="4049" y="38241"/>
                  <a:pt x="3897" y="38266"/>
                  <a:pt x="3746" y="38342"/>
                </a:cubicBezTo>
                <a:cubicBezTo>
                  <a:pt x="3391" y="38443"/>
                  <a:pt x="3012" y="38519"/>
                  <a:pt x="2657" y="38519"/>
                </a:cubicBezTo>
                <a:cubicBezTo>
                  <a:pt x="2328" y="38519"/>
                  <a:pt x="2075" y="38393"/>
                  <a:pt x="1873" y="38215"/>
                </a:cubicBezTo>
                <a:lnTo>
                  <a:pt x="1873" y="38190"/>
                </a:lnTo>
                <a:lnTo>
                  <a:pt x="1898" y="38190"/>
                </a:lnTo>
                <a:cubicBezTo>
                  <a:pt x="2202" y="37988"/>
                  <a:pt x="2506" y="37811"/>
                  <a:pt x="2784" y="37633"/>
                </a:cubicBezTo>
                <a:cubicBezTo>
                  <a:pt x="3493" y="37203"/>
                  <a:pt x="4176" y="36748"/>
                  <a:pt x="4935" y="36393"/>
                </a:cubicBezTo>
                <a:cubicBezTo>
                  <a:pt x="5621" y="36088"/>
                  <a:pt x="6307" y="35941"/>
                  <a:pt x="7101" y="35941"/>
                </a:cubicBezTo>
                <a:close/>
                <a:moveTo>
                  <a:pt x="17791" y="29586"/>
                </a:moveTo>
                <a:lnTo>
                  <a:pt x="17943" y="29737"/>
                </a:lnTo>
                <a:cubicBezTo>
                  <a:pt x="19183" y="30927"/>
                  <a:pt x="20550" y="32243"/>
                  <a:pt x="21385" y="33812"/>
                </a:cubicBezTo>
                <a:cubicBezTo>
                  <a:pt x="21613" y="34217"/>
                  <a:pt x="21815" y="34672"/>
                  <a:pt x="21942" y="35103"/>
                </a:cubicBezTo>
                <a:cubicBezTo>
                  <a:pt x="22094" y="35583"/>
                  <a:pt x="22195" y="36090"/>
                  <a:pt x="22322" y="36570"/>
                </a:cubicBezTo>
                <a:cubicBezTo>
                  <a:pt x="22575" y="37962"/>
                  <a:pt x="22904" y="39354"/>
                  <a:pt x="23891" y="40392"/>
                </a:cubicBezTo>
                <a:cubicBezTo>
                  <a:pt x="23743" y="40461"/>
                  <a:pt x="23592" y="40495"/>
                  <a:pt x="23445" y="40495"/>
                </a:cubicBezTo>
                <a:cubicBezTo>
                  <a:pt x="23215" y="40495"/>
                  <a:pt x="22998" y="40410"/>
                  <a:pt x="22828" y="40240"/>
                </a:cubicBezTo>
                <a:cubicBezTo>
                  <a:pt x="22094" y="39557"/>
                  <a:pt x="21815" y="38544"/>
                  <a:pt x="21562" y="37608"/>
                </a:cubicBezTo>
                <a:cubicBezTo>
                  <a:pt x="21436" y="37127"/>
                  <a:pt x="21309" y="36722"/>
                  <a:pt x="21132" y="36317"/>
                </a:cubicBezTo>
                <a:cubicBezTo>
                  <a:pt x="20828" y="35583"/>
                  <a:pt x="20449" y="34850"/>
                  <a:pt x="20069" y="34192"/>
                </a:cubicBezTo>
                <a:cubicBezTo>
                  <a:pt x="19993" y="34065"/>
                  <a:pt x="19943" y="33964"/>
                  <a:pt x="19867" y="33837"/>
                </a:cubicBezTo>
                <a:cubicBezTo>
                  <a:pt x="19616" y="33381"/>
                  <a:pt x="19345" y="32987"/>
                  <a:pt x="18850" y="32987"/>
                </a:cubicBezTo>
                <a:cubicBezTo>
                  <a:pt x="18795" y="32987"/>
                  <a:pt x="18738" y="32992"/>
                  <a:pt x="18677" y="33002"/>
                </a:cubicBezTo>
                <a:cubicBezTo>
                  <a:pt x="18348" y="33053"/>
                  <a:pt x="18095" y="33205"/>
                  <a:pt x="17918" y="33458"/>
                </a:cubicBezTo>
                <a:cubicBezTo>
                  <a:pt x="17589" y="33964"/>
                  <a:pt x="17690" y="34748"/>
                  <a:pt x="17842" y="35305"/>
                </a:cubicBezTo>
                <a:cubicBezTo>
                  <a:pt x="17943" y="35609"/>
                  <a:pt x="18095" y="35938"/>
                  <a:pt x="18222" y="36267"/>
                </a:cubicBezTo>
                <a:cubicBezTo>
                  <a:pt x="18601" y="37127"/>
                  <a:pt x="19057" y="38114"/>
                  <a:pt x="18804" y="38924"/>
                </a:cubicBezTo>
                <a:cubicBezTo>
                  <a:pt x="18677" y="39329"/>
                  <a:pt x="18449" y="39430"/>
                  <a:pt x="18171" y="39557"/>
                </a:cubicBezTo>
                <a:cubicBezTo>
                  <a:pt x="18146" y="39557"/>
                  <a:pt x="18095" y="39607"/>
                  <a:pt x="18095" y="39607"/>
                </a:cubicBezTo>
                <a:cubicBezTo>
                  <a:pt x="18070" y="39633"/>
                  <a:pt x="18045" y="39633"/>
                  <a:pt x="18019" y="39633"/>
                </a:cubicBezTo>
                <a:cubicBezTo>
                  <a:pt x="17943" y="39633"/>
                  <a:pt x="17918" y="39658"/>
                  <a:pt x="17893" y="39683"/>
                </a:cubicBezTo>
                <a:cubicBezTo>
                  <a:pt x="17665" y="39911"/>
                  <a:pt x="17791" y="40493"/>
                  <a:pt x="17893" y="40898"/>
                </a:cubicBezTo>
                <a:cubicBezTo>
                  <a:pt x="17918" y="41050"/>
                  <a:pt x="17943" y="41151"/>
                  <a:pt x="17943" y="41252"/>
                </a:cubicBezTo>
                <a:cubicBezTo>
                  <a:pt x="17969" y="41759"/>
                  <a:pt x="17716" y="42821"/>
                  <a:pt x="17159" y="43100"/>
                </a:cubicBezTo>
                <a:lnTo>
                  <a:pt x="17133" y="43100"/>
                </a:lnTo>
                <a:lnTo>
                  <a:pt x="17133" y="43075"/>
                </a:lnTo>
                <a:cubicBezTo>
                  <a:pt x="16830" y="42417"/>
                  <a:pt x="16804" y="41683"/>
                  <a:pt x="16804" y="40999"/>
                </a:cubicBezTo>
                <a:cubicBezTo>
                  <a:pt x="16804" y="40797"/>
                  <a:pt x="16804" y="40594"/>
                  <a:pt x="16779" y="40367"/>
                </a:cubicBezTo>
                <a:cubicBezTo>
                  <a:pt x="16754" y="39531"/>
                  <a:pt x="16627" y="38798"/>
                  <a:pt x="16425" y="38114"/>
                </a:cubicBezTo>
                <a:cubicBezTo>
                  <a:pt x="16248" y="37456"/>
                  <a:pt x="15919" y="36849"/>
                  <a:pt x="15640" y="36241"/>
                </a:cubicBezTo>
                <a:cubicBezTo>
                  <a:pt x="15235" y="35432"/>
                  <a:pt x="14805" y="34596"/>
                  <a:pt x="14729" y="33685"/>
                </a:cubicBezTo>
                <a:cubicBezTo>
                  <a:pt x="14729" y="33660"/>
                  <a:pt x="14679" y="33635"/>
                  <a:pt x="14653" y="33584"/>
                </a:cubicBezTo>
                <a:cubicBezTo>
                  <a:pt x="15008" y="33154"/>
                  <a:pt x="15362" y="32749"/>
                  <a:pt x="15691" y="32293"/>
                </a:cubicBezTo>
                <a:cubicBezTo>
                  <a:pt x="15868" y="32066"/>
                  <a:pt x="16045" y="31863"/>
                  <a:pt x="16197" y="31635"/>
                </a:cubicBezTo>
                <a:cubicBezTo>
                  <a:pt x="16324" y="31484"/>
                  <a:pt x="16425" y="31357"/>
                  <a:pt x="16551" y="31180"/>
                </a:cubicBezTo>
                <a:cubicBezTo>
                  <a:pt x="16577" y="31180"/>
                  <a:pt x="16577" y="31155"/>
                  <a:pt x="16577" y="31129"/>
                </a:cubicBezTo>
                <a:lnTo>
                  <a:pt x="16627" y="31104"/>
                </a:lnTo>
                <a:cubicBezTo>
                  <a:pt x="17007" y="30623"/>
                  <a:pt x="17412" y="30117"/>
                  <a:pt x="17791" y="29611"/>
                </a:cubicBezTo>
                <a:lnTo>
                  <a:pt x="17791" y="29586"/>
                </a:lnTo>
                <a:close/>
                <a:moveTo>
                  <a:pt x="10452" y="37811"/>
                </a:moveTo>
                <a:lnTo>
                  <a:pt x="10452" y="37836"/>
                </a:lnTo>
                <a:cubicBezTo>
                  <a:pt x="11009" y="40367"/>
                  <a:pt x="9465" y="42923"/>
                  <a:pt x="8048" y="44618"/>
                </a:cubicBezTo>
                <a:cubicBezTo>
                  <a:pt x="7846" y="44542"/>
                  <a:pt x="7694" y="44416"/>
                  <a:pt x="7542" y="44188"/>
                </a:cubicBezTo>
                <a:cubicBezTo>
                  <a:pt x="7036" y="43479"/>
                  <a:pt x="7289" y="42847"/>
                  <a:pt x="7542" y="42189"/>
                </a:cubicBezTo>
                <a:lnTo>
                  <a:pt x="7719" y="41632"/>
                </a:lnTo>
                <a:cubicBezTo>
                  <a:pt x="7770" y="41556"/>
                  <a:pt x="7719" y="41531"/>
                  <a:pt x="7694" y="41455"/>
                </a:cubicBezTo>
                <a:cubicBezTo>
                  <a:pt x="7668" y="41404"/>
                  <a:pt x="7567" y="41404"/>
                  <a:pt x="7491" y="41404"/>
                </a:cubicBezTo>
                <a:cubicBezTo>
                  <a:pt x="6909" y="41505"/>
                  <a:pt x="6352" y="41809"/>
                  <a:pt x="5796" y="42088"/>
                </a:cubicBezTo>
                <a:cubicBezTo>
                  <a:pt x="5568" y="42239"/>
                  <a:pt x="5391" y="42315"/>
                  <a:pt x="5163" y="42442"/>
                </a:cubicBezTo>
                <a:cubicBezTo>
                  <a:pt x="5138" y="42467"/>
                  <a:pt x="5062" y="42467"/>
                  <a:pt x="5036" y="42518"/>
                </a:cubicBezTo>
                <a:cubicBezTo>
                  <a:pt x="4650" y="42687"/>
                  <a:pt x="4172" y="42924"/>
                  <a:pt x="3734" y="42924"/>
                </a:cubicBezTo>
                <a:cubicBezTo>
                  <a:pt x="3713" y="42924"/>
                  <a:pt x="3691" y="42924"/>
                  <a:pt x="3670" y="42923"/>
                </a:cubicBezTo>
                <a:cubicBezTo>
                  <a:pt x="3467" y="42923"/>
                  <a:pt x="3290" y="42821"/>
                  <a:pt x="3214" y="42695"/>
                </a:cubicBezTo>
                <a:lnTo>
                  <a:pt x="3214" y="42670"/>
                </a:lnTo>
                <a:lnTo>
                  <a:pt x="3239" y="42670"/>
                </a:lnTo>
                <a:cubicBezTo>
                  <a:pt x="4302" y="42012"/>
                  <a:pt x="5391" y="41303"/>
                  <a:pt x="6428" y="40620"/>
                </a:cubicBezTo>
                <a:cubicBezTo>
                  <a:pt x="6833" y="40316"/>
                  <a:pt x="7263" y="40038"/>
                  <a:pt x="7694" y="39785"/>
                </a:cubicBezTo>
                <a:cubicBezTo>
                  <a:pt x="8706" y="39127"/>
                  <a:pt x="9592" y="38494"/>
                  <a:pt x="10427" y="37836"/>
                </a:cubicBezTo>
                <a:lnTo>
                  <a:pt x="10452" y="37811"/>
                </a:lnTo>
                <a:close/>
                <a:moveTo>
                  <a:pt x="14375" y="33863"/>
                </a:moveTo>
                <a:lnTo>
                  <a:pt x="14375" y="33913"/>
                </a:lnTo>
                <a:cubicBezTo>
                  <a:pt x="14501" y="34748"/>
                  <a:pt x="14906" y="35583"/>
                  <a:pt x="15286" y="36368"/>
                </a:cubicBezTo>
                <a:cubicBezTo>
                  <a:pt x="15615" y="37026"/>
                  <a:pt x="15944" y="37709"/>
                  <a:pt x="16121" y="38418"/>
                </a:cubicBezTo>
                <a:cubicBezTo>
                  <a:pt x="16273" y="39101"/>
                  <a:pt x="16298" y="39810"/>
                  <a:pt x="16324" y="40518"/>
                </a:cubicBezTo>
                <a:cubicBezTo>
                  <a:pt x="16374" y="41404"/>
                  <a:pt x="16400" y="42315"/>
                  <a:pt x="16703" y="43100"/>
                </a:cubicBezTo>
                <a:lnTo>
                  <a:pt x="16703" y="43150"/>
                </a:lnTo>
                <a:lnTo>
                  <a:pt x="16703" y="43176"/>
                </a:lnTo>
                <a:lnTo>
                  <a:pt x="16678" y="43176"/>
                </a:lnTo>
                <a:cubicBezTo>
                  <a:pt x="16121" y="43049"/>
                  <a:pt x="15792" y="42163"/>
                  <a:pt x="15615" y="41683"/>
                </a:cubicBezTo>
                <a:lnTo>
                  <a:pt x="15615" y="41657"/>
                </a:lnTo>
                <a:cubicBezTo>
                  <a:pt x="15488" y="41278"/>
                  <a:pt x="15362" y="40873"/>
                  <a:pt x="15235" y="40493"/>
                </a:cubicBezTo>
                <a:cubicBezTo>
                  <a:pt x="15109" y="40012"/>
                  <a:pt x="14932" y="39531"/>
                  <a:pt x="14755" y="39051"/>
                </a:cubicBezTo>
                <a:cubicBezTo>
                  <a:pt x="14755" y="39025"/>
                  <a:pt x="14729" y="39000"/>
                  <a:pt x="14729" y="38924"/>
                </a:cubicBezTo>
                <a:cubicBezTo>
                  <a:pt x="14476" y="38291"/>
                  <a:pt x="14046" y="37330"/>
                  <a:pt x="13363" y="37153"/>
                </a:cubicBezTo>
                <a:cubicBezTo>
                  <a:pt x="13312" y="37142"/>
                  <a:pt x="13263" y="37138"/>
                  <a:pt x="13215" y="37138"/>
                </a:cubicBezTo>
                <a:cubicBezTo>
                  <a:pt x="12431" y="37138"/>
                  <a:pt x="12062" y="38453"/>
                  <a:pt x="11895" y="39025"/>
                </a:cubicBezTo>
                <a:cubicBezTo>
                  <a:pt x="11844" y="39354"/>
                  <a:pt x="11768" y="39683"/>
                  <a:pt x="11743" y="40012"/>
                </a:cubicBezTo>
                <a:cubicBezTo>
                  <a:pt x="11692" y="40443"/>
                  <a:pt x="11616" y="40923"/>
                  <a:pt x="11490" y="41379"/>
                </a:cubicBezTo>
                <a:cubicBezTo>
                  <a:pt x="11262" y="42138"/>
                  <a:pt x="10807" y="42948"/>
                  <a:pt x="10123" y="43707"/>
                </a:cubicBezTo>
                <a:cubicBezTo>
                  <a:pt x="9870" y="43986"/>
                  <a:pt x="9212" y="44694"/>
                  <a:pt x="8478" y="44694"/>
                </a:cubicBezTo>
                <a:lnTo>
                  <a:pt x="8453" y="44694"/>
                </a:lnTo>
                <a:lnTo>
                  <a:pt x="8478" y="44669"/>
                </a:lnTo>
                <a:cubicBezTo>
                  <a:pt x="9921" y="42897"/>
                  <a:pt x="11465" y="40189"/>
                  <a:pt x="10756" y="37532"/>
                </a:cubicBezTo>
                <a:cubicBezTo>
                  <a:pt x="11743" y="36722"/>
                  <a:pt x="12603" y="35938"/>
                  <a:pt x="13363" y="35052"/>
                </a:cubicBezTo>
                <a:cubicBezTo>
                  <a:pt x="13666" y="34698"/>
                  <a:pt x="13995" y="34318"/>
                  <a:pt x="14350" y="33913"/>
                </a:cubicBezTo>
                <a:lnTo>
                  <a:pt x="14375" y="33863"/>
                </a:lnTo>
                <a:close/>
                <a:moveTo>
                  <a:pt x="41530" y="1"/>
                </a:moveTo>
                <a:cubicBezTo>
                  <a:pt x="41480" y="1"/>
                  <a:pt x="41404" y="26"/>
                  <a:pt x="41378" y="77"/>
                </a:cubicBezTo>
                <a:cubicBezTo>
                  <a:pt x="40341" y="1646"/>
                  <a:pt x="39075" y="3164"/>
                  <a:pt x="37861" y="4582"/>
                </a:cubicBezTo>
                <a:cubicBezTo>
                  <a:pt x="37532" y="4986"/>
                  <a:pt x="37152" y="5442"/>
                  <a:pt x="36798" y="5872"/>
                </a:cubicBezTo>
                <a:cubicBezTo>
                  <a:pt x="35330" y="7669"/>
                  <a:pt x="33761" y="9517"/>
                  <a:pt x="31964" y="11516"/>
                </a:cubicBezTo>
                <a:cubicBezTo>
                  <a:pt x="31584" y="11921"/>
                  <a:pt x="31255" y="12351"/>
                  <a:pt x="30901" y="12807"/>
                </a:cubicBezTo>
                <a:cubicBezTo>
                  <a:pt x="30597" y="13237"/>
                  <a:pt x="30243" y="13692"/>
                  <a:pt x="29889" y="14072"/>
                </a:cubicBezTo>
                <a:cubicBezTo>
                  <a:pt x="29644" y="14339"/>
                  <a:pt x="29419" y="14566"/>
                  <a:pt x="29042" y="14566"/>
                </a:cubicBezTo>
                <a:cubicBezTo>
                  <a:pt x="29020" y="14566"/>
                  <a:pt x="28996" y="14566"/>
                  <a:pt x="28973" y="14564"/>
                </a:cubicBezTo>
                <a:lnTo>
                  <a:pt x="28973" y="14564"/>
                </a:lnTo>
                <a:cubicBezTo>
                  <a:pt x="29148" y="14677"/>
                  <a:pt x="29350" y="14738"/>
                  <a:pt x="29585" y="14755"/>
                </a:cubicBezTo>
                <a:lnTo>
                  <a:pt x="29610" y="14755"/>
                </a:lnTo>
                <a:lnTo>
                  <a:pt x="29585" y="14806"/>
                </a:lnTo>
                <a:cubicBezTo>
                  <a:pt x="29534" y="14856"/>
                  <a:pt x="29433" y="14932"/>
                  <a:pt x="29357" y="14983"/>
                </a:cubicBezTo>
                <a:cubicBezTo>
                  <a:pt x="29129" y="15185"/>
                  <a:pt x="28927" y="15363"/>
                  <a:pt x="28699" y="15590"/>
                </a:cubicBezTo>
                <a:cubicBezTo>
                  <a:pt x="28446" y="15843"/>
                  <a:pt x="28193" y="16122"/>
                  <a:pt x="27839" y="16501"/>
                </a:cubicBezTo>
                <a:lnTo>
                  <a:pt x="27813" y="16527"/>
                </a:lnTo>
                <a:lnTo>
                  <a:pt x="27813" y="16501"/>
                </a:lnTo>
                <a:cubicBezTo>
                  <a:pt x="27535" y="15869"/>
                  <a:pt x="27358" y="15211"/>
                  <a:pt x="27231" y="14553"/>
                </a:cubicBezTo>
                <a:cubicBezTo>
                  <a:pt x="27155" y="14047"/>
                  <a:pt x="27029" y="13540"/>
                  <a:pt x="26852" y="13060"/>
                </a:cubicBezTo>
                <a:cubicBezTo>
                  <a:pt x="26421" y="11794"/>
                  <a:pt x="25561" y="10706"/>
                  <a:pt x="24802" y="9871"/>
                </a:cubicBezTo>
                <a:lnTo>
                  <a:pt x="24523" y="9542"/>
                </a:lnTo>
                <a:cubicBezTo>
                  <a:pt x="23638" y="8530"/>
                  <a:pt x="22726" y="7517"/>
                  <a:pt x="21891" y="6454"/>
                </a:cubicBezTo>
                <a:cubicBezTo>
                  <a:pt x="21841" y="6353"/>
                  <a:pt x="21739" y="6252"/>
                  <a:pt x="21664" y="6151"/>
                </a:cubicBezTo>
                <a:cubicBezTo>
                  <a:pt x="21385" y="5771"/>
                  <a:pt x="21081" y="5366"/>
                  <a:pt x="20727" y="5062"/>
                </a:cubicBezTo>
                <a:cubicBezTo>
                  <a:pt x="20499" y="4835"/>
                  <a:pt x="20221" y="4683"/>
                  <a:pt x="19968" y="4480"/>
                </a:cubicBezTo>
                <a:cubicBezTo>
                  <a:pt x="19715" y="4303"/>
                  <a:pt x="19436" y="4101"/>
                  <a:pt x="19209" y="3873"/>
                </a:cubicBezTo>
                <a:cubicBezTo>
                  <a:pt x="19310" y="3493"/>
                  <a:pt x="19614" y="3291"/>
                  <a:pt x="20094" y="3164"/>
                </a:cubicBezTo>
                <a:cubicBezTo>
                  <a:pt x="20334" y="3088"/>
                  <a:pt x="20569" y="3050"/>
                  <a:pt x="20799" y="3050"/>
                </a:cubicBezTo>
                <a:cubicBezTo>
                  <a:pt x="21302" y="3050"/>
                  <a:pt x="21783" y="3234"/>
                  <a:pt x="22247" y="3604"/>
                </a:cubicBezTo>
                <a:lnTo>
                  <a:pt x="22247" y="3604"/>
                </a:lnTo>
                <a:cubicBezTo>
                  <a:pt x="21768" y="3163"/>
                  <a:pt x="21121" y="2764"/>
                  <a:pt x="20337" y="2764"/>
                </a:cubicBezTo>
                <a:cubicBezTo>
                  <a:pt x="20017" y="2764"/>
                  <a:pt x="19674" y="2830"/>
                  <a:pt x="19310" y="2987"/>
                </a:cubicBezTo>
                <a:cubicBezTo>
                  <a:pt x="18804" y="3215"/>
                  <a:pt x="18475" y="3493"/>
                  <a:pt x="18374" y="3873"/>
                </a:cubicBezTo>
                <a:cubicBezTo>
                  <a:pt x="18551" y="4556"/>
                  <a:pt x="19082" y="5493"/>
                  <a:pt x="19588" y="6277"/>
                </a:cubicBezTo>
                <a:cubicBezTo>
                  <a:pt x="19664" y="6378"/>
                  <a:pt x="19715" y="6480"/>
                  <a:pt x="19740" y="6581"/>
                </a:cubicBezTo>
                <a:lnTo>
                  <a:pt x="19740" y="6606"/>
                </a:lnTo>
                <a:lnTo>
                  <a:pt x="19715" y="6606"/>
                </a:lnTo>
                <a:cubicBezTo>
                  <a:pt x="19681" y="6609"/>
                  <a:pt x="19646" y="6610"/>
                  <a:pt x="19612" y="6610"/>
                </a:cubicBezTo>
                <a:cubicBezTo>
                  <a:pt x="18906" y="6610"/>
                  <a:pt x="18137" y="6129"/>
                  <a:pt x="17437" y="5695"/>
                </a:cubicBezTo>
                <a:cubicBezTo>
                  <a:pt x="17083" y="5467"/>
                  <a:pt x="16729" y="5240"/>
                  <a:pt x="16450" y="5113"/>
                </a:cubicBezTo>
                <a:cubicBezTo>
                  <a:pt x="16184" y="5015"/>
                  <a:pt x="15863" y="4940"/>
                  <a:pt x="15566" y="4940"/>
                </a:cubicBezTo>
                <a:cubicBezTo>
                  <a:pt x="15326" y="4940"/>
                  <a:pt x="15101" y="4989"/>
                  <a:pt x="14932" y="5113"/>
                </a:cubicBezTo>
                <a:cubicBezTo>
                  <a:pt x="14704" y="5265"/>
                  <a:pt x="14577" y="5569"/>
                  <a:pt x="14577" y="5898"/>
                </a:cubicBezTo>
                <a:cubicBezTo>
                  <a:pt x="14628" y="7087"/>
                  <a:pt x="15666" y="8378"/>
                  <a:pt x="16678" y="8985"/>
                </a:cubicBezTo>
                <a:cubicBezTo>
                  <a:pt x="16779" y="9036"/>
                  <a:pt x="16880" y="9061"/>
                  <a:pt x="16982" y="9137"/>
                </a:cubicBezTo>
                <a:cubicBezTo>
                  <a:pt x="17235" y="9263"/>
                  <a:pt x="17538" y="9390"/>
                  <a:pt x="17690" y="9643"/>
                </a:cubicBezTo>
                <a:cubicBezTo>
                  <a:pt x="17791" y="9795"/>
                  <a:pt x="17817" y="9997"/>
                  <a:pt x="17817" y="10149"/>
                </a:cubicBezTo>
                <a:cubicBezTo>
                  <a:pt x="17817" y="10276"/>
                  <a:pt x="17842" y="10402"/>
                  <a:pt x="17893" y="10529"/>
                </a:cubicBezTo>
                <a:cubicBezTo>
                  <a:pt x="18070" y="10959"/>
                  <a:pt x="18601" y="11313"/>
                  <a:pt x="18981" y="11541"/>
                </a:cubicBezTo>
                <a:cubicBezTo>
                  <a:pt x="19361" y="11769"/>
                  <a:pt x="19791" y="11946"/>
                  <a:pt x="20196" y="12149"/>
                </a:cubicBezTo>
                <a:cubicBezTo>
                  <a:pt x="21208" y="12604"/>
                  <a:pt x="22144" y="13060"/>
                  <a:pt x="22676" y="14072"/>
                </a:cubicBezTo>
                <a:lnTo>
                  <a:pt x="22777" y="14249"/>
                </a:lnTo>
                <a:cubicBezTo>
                  <a:pt x="22853" y="14376"/>
                  <a:pt x="22904" y="14578"/>
                  <a:pt x="22929" y="14730"/>
                </a:cubicBezTo>
                <a:cubicBezTo>
                  <a:pt x="22980" y="14958"/>
                  <a:pt x="22929" y="15110"/>
                  <a:pt x="22802" y="15211"/>
                </a:cubicBezTo>
                <a:cubicBezTo>
                  <a:pt x="22731" y="15271"/>
                  <a:pt x="22636" y="15296"/>
                  <a:pt x="22527" y="15296"/>
                </a:cubicBezTo>
                <a:cubicBezTo>
                  <a:pt x="22406" y="15296"/>
                  <a:pt x="22266" y="15264"/>
                  <a:pt x="22119" y="15211"/>
                </a:cubicBezTo>
                <a:cubicBezTo>
                  <a:pt x="21765" y="15059"/>
                  <a:pt x="21410" y="14856"/>
                  <a:pt x="21107" y="14679"/>
                </a:cubicBezTo>
                <a:cubicBezTo>
                  <a:pt x="20221" y="14123"/>
                  <a:pt x="19436" y="13465"/>
                  <a:pt x="18728" y="12933"/>
                </a:cubicBezTo>
                <a:cubicBezTo>
                  <a:pt x="18070" y="12351"/>
                  <a:pt x="17564" y="11921"/>
                  <a:pt x="17083" y="11440"/>
                </a:cubicBezTo>
                <a:cubicBezTo>
                  <a:pt x="16703" y="11060"/>
                  <a:pt x="16273" y="10630"/>
                  <a:pt x="15716" y="10453"/>
                </a:cubicBezTo>
                <a:cubicBezTo>
                  <a:pt x="15587" y="10415"/>
                  <a:pt x="15463" y="10400"/>
                  <a:pt x="15342" y="10400"/>
                </a:cubicBezTo>
                <a:cubicBezTo>
                  <a:pt x="15059" y="10400"/>
                  <a:pt x="14793" y="10483"/>
                  <a:pt x="14527" y="10554"/>
                </a:cubicBezTo>
                <a:cubicBezTo>
                  <a:pt x="14426" y="10579"/>
                  <a:pt x="14324" y="10630"/>
                  <a:pt x="14198" y="10655"/>
                </a:cubicBezTo>
                <a:cubicBezTo>
                  <a:pt x="14093" y="10683"/>
                  <a:pt x="13986" y="10695"/>
                  <a:pt x="13877" y="10695"/>
                </a:cubicBezTo>
                <a:cubicBezTo>
                  <a:pt x="13277" y="10695"/>
                  <a:pt x="12625" y="10319"/>
                  <a:pt x="12047" y="9997"/>
                </a:cubicBezTo>
                <a:cubicBezTo>
                  <a:pt x="11869" y="9871"/>
                  <a:pt x="11667" y="9770"/>
                  <a:pt x="11490" y="9668"/>
                </a:cubicBezTo>
                <a:cubicBezTo>
                  <a:pt x="11058" y="9436"/>
                  <a:pt x="10331" y="9072"/>
                  <a:pt x="9711" y="9072"/>
                </a:cubicBezTo>
                <a:cubicBezTo>
                  <a:pt x="9387" y="9072"/>
                  <a:pt x="9092" y="9171"/>
                  <a:pt x="8883" y="9441"/>
                </a:cubicBezTo>
                <a:cubicBezTo>
                  <a:pt x="8377" y="10124"/>
                  <a:pt x="8984" y="10833"/>
                  <a:pt x="9592" y="11339"/>
                </a:cubicBezTo>
                <a:cubicBezTo>
                  <a:pt x="10351" y="11971"/>
                  <a:pt x="11237" y="12452"/>
                  <a:pt x="12047" y="12933"/>
                </a:cubicBezTo>
                <a:cubicBezTo>
                  <a:pt x="12173" y="12984"/>
                  <a:pt x="12350" y="13085"/>
                  <a:pt x="12477" y="13161"/>
                </a:cubicBezTo>
                <a:cubicBezTo>
                  <a:pt x="12856" y="13338"/>
                  <a:pt x="13185" y="13591"/>
                  <a:pt x="13489" y="13794"/>
                </a:cubicBezTo>
                <a:cubicBezTo>
                  <a:pt x="13616" y="13869"/>
                  <a:pt x="13768" y="13971"/>
                  <a:pt x="13919" y="14072"/>
                </a:cubicBezTo>
                <a:cubicBezTo>
                  <a:pt x="14501" y="14426"/>
                  <a:pt x="15159" y="14806"/>
                  <a:pt x="15438" y="15312"/>
                </a:cubicBezTo>
                <a:cubicBezTo>
                  <a:pt x="15539" y="15464"/>
                  <a:pt x="15564" y="15616"/>
                  <a:pt x="15590" y="15818"/>
                </a:cubicBezTo>
                <a:cubicBezTo>
                  <a:pt x="15640" y="15970"/>
                  <a:pt x="15640" y="16097"/>
                  <a:pt x="15716" y="16248"/>
                </a:cubicBezTo>
                <a:lnTo>
                  <a:pt x="15716" y="16274"/>
                </a:lnTo>
                <a:cubicBezTo>
                  <a:pt x="15843" y="16501"/>
                  <a:pt x="16045" y="16653"/>
                  <a:pt x="16172" y="16780"/>
                </a:cubicBezTo>
                <a:cubicBezTo>
                  <a:pt x="16653" y="17159"/>
                  <a:pt x="17235" y="17362"/>
                  <a:pt x="17817" y="17539"/>
                </a:cubicBezTo>
                <a:lnTo>
                  <a:pt x="17918" y="17590"/>
                </a:lnTo>
                <a:cubicBezTo>
                  <a:pt x="17994" y="17615"/>
                  <a:pt x="18070" y="17640"/>
                  <a:pt x="18171" y="17666"/>
                </a:cubicBezTo>
                <a:cubicBezTo>
                  <a:pt x="18627" y="17843"/>
                  <a:pt x="19107" y="17995"/>
                  <a:pt x="19512" y="18273"/>
                </a:cubicBezTo>
                <a:cubicBezTo>
                  <a:pt x="19943" y="18551"/>
                  <a:pt x="20348" y="19007"/>
                  <a:pt x="20272" y="19412"/>
                </a:cubicBezTo>
                <a:cubicBezTo>
                  <a:pt x="20221" y="19665"/>
                  <a:pt x="19993" y="19817"/>
                  <a:pt x="19563" y="19918"/>
                </a:cubicBezTo>
                <a:cubicBezTo>
                  <a:pt x="19401" y="19950"/>
                  <a:pt x="19235" y="19965"/>
                  <a:pt x="19066" y="19965"/>
                </a:cubicBezTo>
                <a:cubicBezTo>
                  <a:pt x="17919" y="19965"/>
                  <a:pt x="16649" y="19274"/>
                  <a:pt x="15590" y="18678"/>
                </a:cubicBezTo>
                <a:cubicBezTo>
                  <a:pt x="15438" y="18602"/>
                  <a:pt x="15286" y="18501"/>
                  <a:pt x="15134" y="18425"/>
                </a:cubicBezTo>
                <a:cubicBezTo>
                  <a:pt x="14299" y="17995"/>
                  <a:pt x="13439" y="17488"/>
                  <a:pt x="12654" y="16957"/>
                </a:cubicBezTo>
                <a:cubicBezTo>
                  <a:pt x="12502" y="16830"/>
                  <a:pt x="12300" y="16729"/>
                  <a:pt x="12148" y="16603"/>
                </a:cubicBezTo>
                <a:cubicBezTo>
                  <a:pt x="11540" y="16198"/>
                  <a:pt x="11009" y="15818"/>
                  <a:pt x="10351" y="15514"/>
                </a:cubicBezTo>
                <a:cubicBezTo>
                  <a:pt x="10073" y="15388"/>
                  <a:pt x="9744" y="15261"/>
                  <a:pt x="9465" y="15185"/>
                </a:cubicBezTo>
                <a:cubicBezTo>
                  <a:pt x="9010" y="15008"/>
                  <a:pt x="8579" y="14831"/>
                  <a:pt x="8124" y="14629"/>
                </a:cubicBezTo>
                <a:cubicBezTo>
                  <a:pt x="7811" y="14489"/>
                  <a:pt x="7497" y="14362"/>
                  <a:pt x="7176" y="14362"/>
                </a:cubicBezTo>
                <a:cubicBezTo>
                  <a:pt x="7030" y="14362"/>
                  <a:pt x="6882" y="14388"/>
                  <a:pt x="6732" y="14452"/>
                </a:cubicBezTo>
                <a:cubicBezTo>
                  <a:pt x="6479" y="14553"/>
                  <a:pt x="6327" y="14705"/>
                  <a:pt x="6276" y="14932"/>
                </a:cubicBezTo>
                <a:cubicBezTo>
                  <a:pt x="6201" y="15135"/>
                  <a:pt x="6276" y="15439"/>
                  <a:pt x="6454" y="15717"/>
                </a:cubicBezTo>
                <a:cubicBezTo>
                  <a:pt x="7061" y="16603"/>
                  <a:pt x="7997" y="17134"/>
                  <a:pt x="8883" y="17666"/>
                </a:cubicBezTo>
                <a:cubicBezTo>
                  <a:pt x="9389" y="17969"/>
                  <a:pt x="9895" y="18273"/>
                  <a:pt x="10376" y="18627"/>
                </a:cubicBezTo>
                <a:lnTo>
                  <a:pt x="10402" y="18627"/>
                </a:lnTo>
                <a:cubicBezTo>
                  <a:pt x="10199" y="18855"/>
                  <a:pt x="10098" y="19108"/>
                  <a:pt x="10123" y="19311"/>
                </a:cubicBezTo>
                <a:cubicBezTo>
                  <a:pt x="10199" y="19614"/>
                  <a:pt x="10452" y="19867"/>
                  <a:pt x="10882" y="20045"/>
                </a:cubicBezTo>
                <a:cubicBezTo>
                  <a:pt x="11110" y="20146"/>
                  <a:pt x="11338" y="20247"/>
                  <a:pt x="11515" y="20323"/>
                </a:cubicBezTo>
                <a:cubicBezTo>
                  <a:pt x="12654" y="20829"/>
                  <a:pt x="13742" y="21310"/>
                  <a:pt x="14375" y="22525"/>
                </a:cubicBezTo>
                <a:lnTo>
                  <a:pt x="14375" y="22550"/>
                </a:lnTo>
                <a:cubicBezTo>
                  <a:pt x="14577" y="22955"/>
                  <a:pt x="14932" y="23739"/>
                  <a:pt x="14780" y="24296"/>
                </a:cubicBezTo>
                <a:lnTo>
                  <a:pt x="14780" y="24322"/>
                </a:lnTo>
                <a:cubicBezTo>
                  <a:pt x="14704" y="24549"/>
                  <a:pt x="14679" y="24575"/>
                  <a:pt x="14299" y="24600"/>
                </a:cubicBezTo>
                <a:cubicBezTo>
                  <a:pt x="13995" y="24600"/>
                  <a:pt x="13616" y="24448"/>
                  <a:pt x="13312" y="24322"/>
                </a:cubicBezTo>
                <a:lnTo>
                  <a:pt x="13287" y="24322"/>
                </a:lnTo>
                <a:cubicBezTo>
                  <a:pt x="12882" y="24119"/>
                  <a:pt x="12426" y="23917"/>
                  <a:pt x="12021" y="23588"/>
                </a:cubicBezTo>
                <a:cubicBezTo>
                  <a:pt x="11920" y="23537"/>
                  <a:pt x="11794" y="23436"/>
                  <a:pt x="11718" y="23360"/>
                </a:cubicBezTo>
                <a:cubicBezTo>
                  <a:pt x="11363" y="23107"/>
                  <a:pt x="11034" y="22854"/>
                  <a:pt x="10604" y="22778"/>
                </a:cubicBezTo>
                <a:cubicBezTo>
                  <a:pt x="10456" y="22746"/>
                  <a:pt x="10307" y="22732"/>
                  <a:pt x="10163" y="22732"/>
                </a:cubicBezTo>
                <a:cubicBezTo>
                  <a:pt x="9962" y="22732"/>
                  <a:pt x="9768" y="22759"/>
                  <a:pt x="9592" y="22803"/>
                </a:cubicBezTo>
                <a:cubicBezTo>
                  <a:pt x="9395" y="22821"/>
                  <a:pt x="9185" y="22839"/>
                  <a:pt x="8981" y="22839"/>
                </a:cubicBezTo>
                <a:cubicBezTo>
                  <a:pt x="8897" y="22839"/>
                  <a:pt x="8813" y="22836"/>
                  <a:pt x="8731" y="22828"/>
                </a:cubicBezTo>
                <a:cubicBezTo>
                  <a:pt x="8301" y="22803"/>
                  <a:pt x="7871" y="22677"/>
                  <a:pt x="7441" y="22575"/>
                </a:cubicBezTo>
                <a:cubicBezTo>
                  <a:pt x="7112" y="22474"/>
                  <a:pt x="6808" y="22423"/>
                  <a:pt x="6479" y="22348"/>
                </a:cubicBezTo>
                <a:cubicBezTo>
                  <a:pt x="6286" y="22316"/>
                  <a:pt x="6059" y="22296"/>
                  <a:pt x="5822" y="22296"/>
                </a:cubicBezTo>
                <a:cubicBezTo>
                  <a:pt x="5095" y="22296"/>
                  <a:pt x="4284" y="22489"/>
                  <a:pt x="4151" y="23157"/>
                </a:cubicBezTo>
                <a:cubicBezTo>
                  <a:pt x="3999" y="23841"/>
                  <a:pt x="5011" y="24322"/>
                  <a:pt x="5593" y="24549"/>
                </a:cubicBezTo>
                <a:cubicBezTo>
                  <a:pt x="5922" y="24625"/>
                  <a:pt x="6226" y="24701"/>
                  <a:pt x="6555" y="24752"/>
                </a:cubicBezTo>
                <a:cubicBezTo>
                  <a:pt x="6783" y="24802"/>
                  <a:pt x="6985" y="24853"/>
                  <a:pt x="7238" y="24878"/>
                </a:cubicBezTo>
                <a:cubicBezTo>
                  <a:pt x="7846" y="25055"/>
                  <a:pt x="8073" y="25182"/>
                  <a:pt x="8326" y="25739"/>
                </a:cubicBezTo>
                <a:cubicBezTo>
                  <a:pt x="8352" y="25815"/>
                  <a:pt x="8352" y="25840"/>
                  <a:pt x="8377" y="25865"/>
                </a:cubicBezTo>
                <a:cubicBezTo>
                  <a:pt x="8453" y="26017"/>
                  <a:pt x="8504" y="26194"/>
                  <a:pt x="8706" y="26346"/>
                </a:cubicBezTo>
                <a:cubicBezTo>
                  <a:pt x="9187" y="26776"/>
                  <a:pt x="9845" y="26954"/>
                  <a:pt x="10452" y="27080"/>
                </a:cubicBezTo>
                <a:cubicBezTo>
                  <a:pt x="10908" y="27156"/>
                  <a:pt x="11389" y="27283"/>
                  <a:pt x="11794" y="27510"/>
                </a:cubicBezTo>
                <a:cubicBezTo>
                  <a:pt x="12021" y="27637"/>
                  <a:pt x="12401" y="27966"/>
                  <a:pt x="12426" y="28270"/>
                </a:cubicBezTo>
                <a:cubicBezTo>
                  <a:pt x="12426" y="28421"/>
                  <a:pt x="12376" y="28573"/>
                  <a:pt x="12249" y="28649"/>
                </a:cubicBezTo>
                <a:cubicBezTo>
                  <a:pt x="12047" y="28801"/>
                  <a:pt x="11718" y="28801"/>
                  <a:pt x="11465" y="28852"/>
                </a:cubicBezTo>
                <a:lnTo>
                  <a:pt x="11389" y="28852"/>
                </a:lnTo>
                <a:cubicBezTo>
                  <a:pt x="11338" y="28854"/>
                  <a:pt x="11287" y="28855"/>
                  <a:pt x="11236" y="28855"/>
                </a:cubicBezTo>
                <a:cubicBezTo>
                  <a:pt x="10682" y="28855"/>
                  <a:pt x="10138" y="28729"/>
                  <a:pt x="9465" y="28497"/>
                </a:cubicBezTo>
                <a:cubicBezTo>
                  <a:pt x="9237" y="28421"/>
                  <a:pt x="9060" y="28345"/>
                  <a:pt x="8833" y="28244"/>
                </a:cubicBezTo>
                <a:cubicBezTo>
                  <a:pt x="8113" y="27948"/>
                  <a:pt x="7393" y="27651"/>
                  <a:pt x="6628" y="27651"/>
                </a:cubicBezTo>
                <a:cubicBezTo>
                  <a:pt x="6479" y="27651"/>
                  <a:pt x="6328" y="27663"/>
                  <a:pt x="6175" y="27687"/>
                </a:cubicBezTo>
                <a:cubicBezTo>
                  <a:pt x="5694" y="27738"/>
                  <a:pt x="5315" y="27966"/>
                  <a:pt x="4910" y="28168"/>
                </a:cubicBezTo>
                <a:cubicBezTo>
                  <a:pt x="4555" y="28371"/>
                  <a:pt x="4176" y="28599"/>
                  <a:pt x="3771" y="28674"/>
                </a:cubicBezTo>
                <a:cubicBezTo>
                  <a:pt x="3558" y="28720"/>
                  <a:pt x="3346" y="28729"/>
                  <a:pt x="3139" y="28729"/>
                </a:cubicBezTo>
                <a:cubicBezTo>
                  <a:pt x="3001" y="28729"/>
                  <a:pt x="2865" y="28725"/>
                  <a:pt x="2733" y="28725"/>
                </a:cubicBezTo>
                <a:cubicBezTo>
                  <a:pt x="2544" y="28700"/>
                  <a:pt x="2354" y="28681"/>
                  <a:pt x="2164" y="28681"/>
                </a:cubicBezTo>
                <a:cubicBezTo>
                  <a:pt x="1974" y="28681"/>
                  <a:pt x="1784" y="28700"/>
                  <a:pt x="1594" y="28750"/>
                </a:cubicBezTo>
                <a:cubicBezTo>
                  <a:pt x="987" y="28902"/>
                  <a:pt x="253" y="29358"/>
                  <a:pt x="76" y="29915"/>
                </a:cubicBezTo>
                <a:cubicBezTo>
                  <a:pt x="25" y="29940"/>
                  <a:pt x="25" y="30016"/>
                  <a:pt x="25" y="30041"/>
                </a:cubicBezTo>
                <a:cubicBezTo>
                  <a:pt x="0" y="30193"/>
                  <a:pt x="0" y="30319"/>
                  <a:pt x="76" y="30497"/>
                </a:cubicBezTo>
                <a:cubicBezTo>
                  <a:pt x="329" y="31417"/>
                  <a:pt x="1712" y="31772"/>
                  <a:pt x="2721" y="31772"/>
                </a:cubicBezTo>
                <a:cubicBezTo>
                  <a:pt x="2822" y="31772"/>
                  <a:pt x="2920" y="31769"/>
                  <a:pt x="3012" y="31762"/>
                </a:cubicBezTo>
                <a:cubicBezTo>
                  <a:pt x="3239" y="31737"/>
                  <a:pt x="3442" y="31661"/>
                  <a:pt x="3670" y="31585"/>
                </a:cubicBezTo>
                <a:cubicBezTo>
                  <a:pt x="3968" y="31485"/>
                  <a:pt x="4267" y="31417"/>
                  <a:pt x="4541" y="31417"/>
                </a:cubicBezTo>
                <a:cubicBezTo>
                  <a:pt x="4615" y="31417"/>
                  <a:pt x="4688" y="31422"/>
                  <a:pt x="4758" y="31433"/>
                </a:cubicBezTo>
                <a:cubicBezTo>
                  <a:pt x="5062" y="31534"/>
                  <a:pt x="5315" y="31737"/>
                  <a:pt x="5568" y="31914"/>
                </a:cubicBezTo>
                <a:cubicBezTo>
                  <a:pt x="5846" y="32142"/>
                  <a:pt x="6175" y="32369"/>
                  <a:pt x="6605" y="32420"/>
                </a:cubicBezTo>
                <a:cubicBezTo>
                  <a:pt x="6641" y="32422"/>
                  <a:pt x="6677" y="32423"/>
                  <a:pt x="6712" y="32423"/>
                </a:cubicBezTo>
                <a:cubicBezTo>
                  <a:pt x="7154" y="32423"/>
                  <a:pt x="7574" y="32282"/>
                  <a:pt x="7972" y="32142"/>
                </a:cubicBezTo>
                <a:cubicBezTo>
                  <a:pt x="8099" y="32091"/>
                  <a:pt x="8225" y="32040"/>
                  <a:pt x="8326" y="32015"/>
                </a:cubicBezTo>
                <a:cubicBezTo>
                  <a:pt x="8710" y="31881"/>
                  <a:pt x="9020" y="31819"/>
                  <a:pt x="9314" y="31819"/>
                </a:cubicBezTo>
                <a:cubicBezTo>
                  <a:pt x="9408" y="31819"/>
                  <a:pt x="9500" y="31826"/>
                  <a:pt x="9592" y="31838"/>
                </a:cubicBezTo>
                <a:cubicBezTo>
                  <a:pt x="9895" y="31914"/>
                  <a:pt x="10123" y="32040"/>
                  <a:pt x="10149" y="32218"/>
                </a:cubicBezTo>
                <a:cubicBezTo>
                  <a:pt x="10199" y="32420"/>
                  <a:pt x="10073" y="32597"/>
                  <a:pt x="9769" y="32800"/>
                </a:cubicBezTo>
                <a:cubicBezTo>
                  <a:pt x="8934" y="33356"/>
                  <a:pt x="7871" y="33458"/>
                  <a:pt x="6909" y="33559"/>
                </a:cubicBezTo>
                <a:cubicBezTo>
                  <a:pt x="6201" y="33609"/>
                  <a:pt x="5467" y="33711"/>
                  <a:pt x="4834" y="33938"/>
                </a:cubicBezTo>
                <a:cubicBezTo>
                  <a:pt x="3619" y="34369"/>
                  <a:pt x="2531" y="35432"/>
                  <a:pt x="1999" y="35988"/>
                </a:cubicBezTo>
                <a:cubicBezTo>
                  <a:pt x="1088" y="37001"/>
                  <a:pt x="861" y="37836"/>
                  <a:pt x="1341" y="38519"/>
                </a:cubicBezTo>
                <a:cubicBezTo>
                  <a:pt x="1622" y="38933"/>
                  <a:pt x="2028" y="39058"/>
                  <a:pt x="2473" y="39058"/>
                </a:cubicBezTo>
                <a:cubicBezTo>
                  <a:pt x="2871" y="39058"/>
                  <a:pt x="3300" y="38957"/>
                  <a:pt x="3695" y="38873"/>
                </a:cubicBezTo>
                <a:cubicBezTo>
                  <a:pt x="3872" y="38848"/>
                  <a:pt x="3999" y="38798"/>
                  <a:pt x="4151" y="38772"/>
                </a:cubicBezTo>
                <a:cubicBezTo>
                  <a:pt x="4277" y="38747"/>
                  <a:pt x="4328" y="38722"/>
                  <a:pt x="4404" y="38722"/>
                </a:cubicBezTo>
                <a:cubicBezTo>
                  <a:pt x="4454" y="38671"/>
                  <a:pt x="4530" y="38671"/>
                  <a:pt x="4530" y="38671"/>
                </a:cubicBezTo>
                <a:lnTo>
                  <a:pt x="4530" y="38671"/>
                </a:lnTo>
                <a:cubicBezTo>
                  <a:pt x="4555" y="38722"/>
                  <a:pt x="4530" y="38747"/>
                  <a:pt x="4454" y="38899"/>
                </a:cubicBezTo>
                <a:cubicBezTo>
                  <a:pt x="4454" y="38924"/>
                  <a:pt x="4429" y="38975"/>
                  <a:pt x="4429" y="39000"/>
                </a:cubicBezTo>
                <a:cubicBezTo>
                  <a:pt x="4328" y="39228"/>
                  <a:pt x="4252" y="39430"/>
                  <a:pt x="4125" y="39607"/>
                </a:cubicBezTo>
                <a:cubicBezTo>
                  <a:pt x="3948" y="39860"/>
                  <a:pt x="3796" y="40114"/>
                  <a:pt x="3644" y="40316"/>
                </a:cubicBezTo>
                <a:cubicBezTo>
                  <a:pt x="3493" y="40544"/>
                  <a:pt x="3315" y="40797"/>
                  <a:pt x="3164" y="41050"/>
                </a:cubicBezTo>
                <a:lnTo>
                  <a:pt x="3138" y="41126"/>
                </a:lnTo>
                <a:cubicBezTo>
                  <a:pt x="2784" y="41683"/>
                  <a:pt x="2252" y="42568"/>
                  <a:pt x="2784" y="43176"/>
                </a:cubicBezTo>
                <a:cubicBezTo>
                  <a:pt x="2986" y="43378"/>
                  <a:pt x="3246" y="43448"/>
                  <a:pt x="3515" y="43448"/>
                </a:cubicBezTo>
                <a:cubicBezTo>
                  <a:pt x="3954" y="43448"/>
                  <a:pt x="4415" y="43260"/>
                  <a:pt x="4682" y="43150"/>
                </a:cubicBezTo>
                <a:cubicBezTo>
                  <a:pt x="5011" y="43024"/>
                  <a:pt x="5315" y="42821"/>
                  <a:pt x="5644" y="42670"/>
                </a:cubicBezTo>
                <a:cubicBezTo>
                  <a:pt x="6099" y="42417"/>
                  <a:pt x="6580" y="42138"/>
                  <a:pt x="7086" y="42012"/>
                </a:cubicBezTo>
                <a:lnTo>
                  <a:pt x="7112" y="42012"/>
                </a:lnTo>
                <a:lnTo>
                  <a:pt x="7112" y="42037"/>
                </a:lnTo>
                <a:cubicBezTo>
                  <a:pt x="7086" y="42138"/>
                  <a:pt x="7061" y="42214"/>
                  <a:pt x="7036" y="42290"/>
                </a:cubicBezTo>
                <a:cubicBezTo>
                  <a:pt x="6808" y="42897"/>
                  <a:pt x="6580" y="43454"/>
                  <a:pt x="6808" y="44062"/>
                </a:cubicBezTo>
                <a:cubicBezTo>
                  <a:pt x="6960" y="44542"/>
                  <a:pt x="7314" y="44922"/>
                  <a:pt x="7744" y="45099"/>
                </a:cubicBezTo>
                <a:cubicBezTo>
                  <a:pt x="7782" y="45156"/>
                  <a:pt x="7834" y="45185"/>
                  <a:pt x="7890" y="45185"/>
                </a:cubicBezTo>
                <a:cubicBezTo>
                  <a:pt x="7909" y="45185"/>
                  <a:pt x="7928" y="45181"/>
                  <a:pt x="7947" y="45175"/>
                </a:cubicBezTo>
                <a:cubicBezTo>
                  <a:pt x="8073" y="45200"/>
                  <a:pt x="8175" y="45226"/>
                  <a:pt x="8301" y="45226"/>
                </a:cubicBezTo>
                <a:cubicBezTo>
                  <a:pt x="8309" y="45226"/>
                  <a:pt x="8318" y="45226"/>
                  <a:pt x="8326" y="45226"/>
                </a:cubicBezTo>
                <a:cubicBezTo>
                  <a:pt x="9885" y="45226"/>
                  <a:pt x="11239" y="42891"/>
                  <a:pt x="11591" y="41632"/>
                </a:cubicBezTo>
                <a:cubicBezTo>
                  <a:pt x="11616" y="41505"/>
                  <a:pt x="11642" y="41278"/>
                  <a:pt x="11718" y="40949"/>
                </a:cubicBezTo>
                <a:cubicBezTo>
                  <a:pt x="11895" y="39785"/>
                  <a:pt x="12249" y="37861"/>
                  <a:pt x="12907" y="37709"/>
                </a:cubicBezTo>
                <a:cubicBezTo>
                  <a:pt x="12946" y="37696"/>
                  <a:pt x="12984" y="37690"/>
                  <a:pt x="13023" y="37690"/>
                </a:cubicBezTo>
                <a:cubicBezTo>
                  <a:pt x="13213" y="37690"/>
                  <a:pt x="13406" y="37841"/>
                  <a:pt x="13616" y="38114"/>
                </a:cubicBezTo>
                <a:cubicBezTo>
                  <a:pt x="14172" y="38899"/>
                  <a:pt x="14451" y="39860"/>
                  <a:pt x="14704" y="40772"/>
                </a:cubicBezTo>
                <a:cubicBezTo>
                  <a:pt x="14780" y="41025"/>
                  <a:pt x="14881" y="41278"/>
                  <a:pt x="14932" y="41531"/>
                </a:cubicBezTo>
                <a:cubicBezTo>
                  <a:pt x="15058" y="41936"/>
                  <a:pt x="15463" y="43201"/>
                  <a:pt x="16172" y="43555"/>
                </a:cubicBezTo>
                <a:cubicBezTo>
                  <a:pt x="16311" y="43633"/>
                  <a:pt x="16441" y="43663"/>
                  <a:pt x="16579" y="43663"/>
                </a:cubicBezTo>
                <a:cubicBezTo>
                  <a:pt x="16667" y="43663"/>
                  <a:pt x="16757" y="43651"/>
                  <a:pt x="16855" y="43631"/>
                </a:cubicBezTo>
                <a:cubicBezTo>
                  <a:pt x="17437" y="43429"/>
                  <a:pt x="17918" y="42670"/>
                  <a:pt x="18045" y="42062"/>
                </a:cubicBezTo>
                <a:cubicBezTo>
                  <a:pt x="18095" y="41733"/>
                  <a:pt x="18070" y="41404"/>
                  <a:pt x="17994" y="41050"/>
                </a:cubicBezTo>
                <a:cubicBezTo>
                  <a:pt x="17994" y="40999"/>
                  <a:pt x="17969" y="40898"/>
                  <a:pt x="17943" y="40797"/>
                </a:cubicBezTo>
                <a:cubicBezTo>
                  <a:pt x="17867" y="40594"/>
                  <a:pt x="17817" y="40341"/>
                  <a:pt x="17918" y="40189"/>
                </a:cubicBezTo>
                <a:cubicBezTo>
                  <a:pt x="17969" y="40114"/>
                  <a:pt x="17969" y="40114"/>
                  <a:pt x="17994" y="40063"/>
                </a:cubicBezTo>
                <a:cubicBezTo>
                  <a:pt x="18045" y="40063"/>
                  <a:pt x="18070" y="40063"/>
                  <a:pt x="18120" y="40012"/>
                </a:cubicBezTo>
                <a:cubicBezTo>
                  <a:pt x="19361" y="39253"/>
                  <a:pt x="18981" y="37988"/>
                  <a:pt x="18551" y="36824"/>
                </a:cubicBezTo>
                <a:cubicBezTo>
                  <a:pt x="18475" y="36621"/>
                  <a:pt x="18374" y="36444"/>
                  <a:pt x="18323" y="36241"/>
                </a:cubicBezTo>
                <a:cubicBezTo>
                  <a:pt x="18095" y="35735"/>
                  <a:pt x="17867" y="35204"/>
                  <a:pt x="17817" y="34647"/>
                </a:cubicBezTo>
                <a:cubicBezTo>
                  <a:pt x="17791" y="34318"/>
                  <a:pt x="17817" y="34090"/>
                  <a:pt x="17943" y="33863"/>
                </a:cubicBezTo>
                <a:cubicBezTo>
                  <a:pt x="18045" y="33685"/>
                  <a:pt x="18247" y="33559"/>
                  <a:pt x="18500" y="33534"/>
                </a:cubicBezTo>
                <a:cubicBezTo>
                  <a:pt x="18829" y="33534"/>
                  <a:pt x="19107" y="33660"/>
                  <a:pt x="19234" y="33863"/>
                </a:cubicBezTo>
                <a:cubicBezTo>
                  <a:pt x="19512" y="34369"/>
                  <a:pt x="19816" y="34925"/>
                  <a:pt x="20069" y="35432"/>
                </a:cubicBezTo>
                <a:lnTo>
                  <a:pt x="20094" y="35482"/>
                </a:lnTo>
                <a:cubicBezTo>
                  <a:pt x="20474" y="36241"/>
                  <a:pt x="20727" y="36975"/>
                  <a:pt x="20980" y="37760"/>
                </a:cubicBezTo>
                <a:cubicBezTo>
                  <a:pt x="21081" y="38089"/>
                  <a:pt x="21208" y="38443"/>
                  <a:pt x="21284" y="38747"/>
                </a:cubicBezTo>
                <a:cubicBezTo>
                  <a:pt x="21588" y="39506"/>
                  <a:pt x="21891" y="40088"/>
                  <a:pt x="22271" y="40493"/>
                </a:cubicBezTo>
                <a:cubicBezTo>
                  <a:pt x="22529" y="40752"/>
                  <a:pt x="22881" y="40893"/>
                  <a:pt x="23240" y="40893"/>
                </a:cubicBezTo>
                <a:cubicBezTo>
                  <a:pt x="23408" y="40893"/>
                  <a:pt x="23577" y="40862"/>
                  <a:pt x="23739" y="40797"/>
                </a:cubicBezTo>
                <a:cubicBezTo>
                  <a:pt x="24245" y="40620"/>
                  <a:pt x="24549" y="40164"/>
                  <a:pt x="24625" y="39607"/>
                </a:cubicBezTo>
                <a:cubicBezTo>
                  <a:pt x="24650" y="39000"/>
                  <a:pt x="24321" y="38393"/>
                  <a:pt x="24017" y="37886"/>
                </a:cubicBezTo>
                <a:lnTo>
                  <a:pt x="23992" y="37836"/>
                </a:lnTo>
                <a:cubicBezTo>
                  <a:pt x="23941" y="37760"/>
                  <a:pt x="23891" y="37709"/>
                  <a:pt x="23865" y="37633"/>
                </a:cubicBezTo>
                <a:cubicBezTo>
                  <a:pt x="23739" y="37431"/>
                  <a:pt x="23612" y="37203"/>
                  <a:pt x="23511" y="36975"/>
                </a:cubicBezTo>
                <a:cubicBezTo>
                  <a:pt x="23283" y="36545"/>
                  <a:pt x="23384" y="36166"/>
                  <a:pt x="23435" y="35735"/>
                </a:cubicBezTo>
                <a:cubicBezTo>
                  <a:pt x="23486" y="35609"/>
                  <a:pt x="23486" y="35533"/>
                  <a:pt x="23511" y="35406"/>
                </a:cubicBezTo>
                <a:cubicBezTo>
                  <a:pt x="23612" y="34698"/>
                  <a:pt x="23157" y="34166"/>
                  <a:pt x="22726" y="33660"/>
                </a:cubicBezTo>
                <a:cubicBezTo>
                  <a:pt x="22600" y="33534"/>
                  <a:pt x="22499" y="33407"/>
                  <a:pt x="22397" y="33280"/>
                </a:cubicBezTo>
                <a:lnTo>
                  <a:pt x="22347" y="33205"/>
                </a:lnTo>
                <a:cubicBezTo>
                  <a:pt x="21790" y="32496"/>
                  <a:pt x="21259" y="31762"/>
                  <a:pt x="20980" y="30902"/>
                </a:cubicBezTo>
                <a:cubicBezTo>
                  <a:pt x="20854" y="30497"/>
                  <a:pt x="20854" y="29484"/>
                  <a:pt x="21259" y="29105"/>
                </a:cubicBezTo>
                <a:cubicBezTo>
                  <a:pt x="21389" y="29007"/>
                  <a:pt x="21520" y="28951"/>
                  <a:pt x="21664" y="28951"/>
                </a:cubicBezTo>
                <a:cubicBezTo>
                  <a:pt x="21744" y="28951"/>
                  <a:pt x="21827" y="28968"/>
                  <a:pt x="21917" y="29003"/>
                </a:cubicBezTo>
                <a:cubicBezTo>
                  <a:pt x="22473" y="29231"/>
                  <a:pt x="22878" y="29889"/>
                  <a:pt x="23157" y="30370"/>
                </a:cubicBezTo>
                <a:cubicBezTo>
                  <a:pt x="23182" y="30395"/>
                  <a:pt x="23233" y="30471"/>
                  <a:pt x="23258" y="30497"/>
                </a:cubicBezTo>
                <a:cubicBezTo>
                  <a:pt x="23815" y="31433"/>
                  <a:pt x="24245" y="32395"/>
                  <a:pt x="24650" y="33432"/>
                </a:cubicBezTo>
                <a:cubicBezTo>
                  <a:pt x="24751" y="33685"/>
                  <a:pt x="24878" y="33938"/>
                  <a:pt x="24954" y="34192"/>
                </a:cubicBezTo>
                <a:cubicBezTo>
                  <a:pt x="25257" y="34900"/>
                  <a:pt x="25586" y="35583"/>
                  <a:pt x="26194" y="35938"/>
                </a:cubicBezTo>
                <a:cubicBezTo>
                  <a:pt x="26421" y="36064"/>
                  <a:pt x="26700" y="36115"/>
                  <a:pt x="27029" y="36115"/>
                </a:cubicBezTo>
                <a:cubicBezTo>
                  <a:pt x="27105" y="36115"/>
                  <a:pt x="27181" y="36115"/>
                  <a:pt x="27231" y="36090"/>
                </a:cubicBezTo>
                <a:cubicBezTo>
                  <a:pt x="27302" y="36084"/>
                  <a:pt x="27364" y="36079"/>
                  <a:pt x="27421" y="36079"/>
                </a:cubicBezTo>
                <a:cubicBezTo>
                  <a:pt x="27611" y="36079"/>
                  <a:pt x="27745" y="36129"/>
                  <a:pt x="27940" y="36343"/>
                </a:cubicBezTo>
                <a:cubicBezTo>
                  <a:pt x="28041" y="36444"/>
                  <a:pt x="28168" y="36697"/>
                  <a:pt x="28345" y="37001"/>
                </a:cubicBezTo>
                <a:cubicBezTo>
                  <a:pt x="28851" y="37861"/>
                  <a:pt x="29585" y="39202"/>
                  <a:pt x="30268" y="39228"/>
                </a:cubicBezTo>
                <a:cubicBezTo>
                  <a:pt x="30496" y="39228"/>
                  <a:pt x="30724" y="39101"/>
                  <a:pt x="30901" y="38848"/>
                </a:cubicBezTo>
                <a:cubicBezTo>
                  <a:pt x="31280" y="38291"/>
                  <a:pt x="31154" y="37482"/>
                  <a:pt x="31103" y="36849"/>
                </a:cubicBezTo>
                <a:lnTo>
                  <a:pt x="31103" y="36798"/>
                </a:lnTo>
                <a:cubicBezTo>
                  <a:pt x="30977" y="35761"/>
                  <a:pt x="30597" y="34900"/>
                  <a:pt x="29964" y="34166"/>
                </a:cubicBezTo>
                <a:cubicBezTo>
                  <a:pt x="29509" y="33635"/>
                  <a:pt x="28977" y="33129"/>
                  <a:pt x="28471" y="32673"/>
                </a:cubicBezTo>
                <a:cubicBezTo>
                  <a:pt x="27839" y="32066"/>
                  <a:pt x="27181" y="31484"/>
                  <a:pt x="26649" y="30699"/>
                </a:cubicBezTo>
                <a:cubicBezTo>
                  <a:pt x="26345" y="30319"/>
                  <a:pt x="25713" y="29408"/>
                  <a:pt x="26270" y="28801"/>
                </a:cubicBezTo>
                <a:cubicBezTo>
                  <a:pt x="26472" y="28573"/>
                  <a:pt x="26725" y="28421"/>
                  <a:pt x="27054" y="28421"/>
                </a:cubicBezTo>
                <a:cubicBezTo>
                  <a:pt x="27069" y="28421"/>
                  <a:pt x="27084" y="28421"/>
                  <a:pt x="27099" y="28421"/>
                </a:cubicBezTo>
                <a:cubicBezTo>
                  <a:pt x="27816" y="28421"/>
                  <a:pt x="28475" y="29008"/>
                  <a:pt x="28674" y="29206"/>
                </a:cubicBezTo>
                <a:cubicBezTo>
                  <a:pt x="29306" y="29788"/>
                  <a:pt x="29762" y="30598"/>
                  <a:pt x="30243" y="31306"/>
                </a:cubicBezTo>
                <a:cubicBezTo>
                  <a:pt x="30622" y="31914"/>
                  <a:pt x="31002" y="32547"/>
                  <a:pt x="31483" y="33078"/>
                </a:cubicBezTo>
                <a:cubicBezTo>
                  <a:pt x="31989" y="33660"/>
                  <a:pt x="32622" y="34267"/>
                  <a:pt x="33406" y="34369"/>
                </a:cubicBezTo>
                <a:cubicBezTo>
                  <a:pt x="33508" y="34369"/>
                  <a:pt x="33558" y="34369"/>
                  <a:pt x="33609" y="34293"/>
                </a:cubicBezTo>
                <a:cubicBezTo>
                  <a:pt x="34014" y="33711"/>
                  <a:pt x="33761" y="33078"/>
                  <a:pt x="33482" y="32597"/>
                </a:cubicBezTo>
                <a:cubicBezTo>
                  <a:pt x="33280" y="32293"/>
                  <a:pt x="33052" y="31964"/>
                  <a:pt x="32850" y="31661"/>
                </a:cubicBezTo>
                <a:lnTo>
                  <a:pt x="32748" y="31534"/>
                </a:lnTo>
                <a:cubicBezTo>
                  <a:pt x="32242" y="30826"/>
                  <a:pt x="31989" y="30319"/>
                  <a:pt x="31989" y="29510"/>
                </a:cubicBezTo>
                <a:cubicBezTo>
                  <a:pt x="31989" y="28674"/>
                  <a:pt x="31660" y="28143"/>
                  <a:pt x="30901" y="27738"/>
                </a:cubicBezTo>
                <a:cubicBezTo>
                  <a:pt x="29813" y="27131"/>
                  <a:pt x="28724" y="26371"/>
                  <a:pt x="28497" y="25081"/>
                </a:cubicBezTo>
                <a:cubicBezTo>
                  <a:pt x="28421" y="24625"/>
                  <a:pt x="28446" y="24043"/>
                  <a:pt x="28750" y="23739"/>
                </a:cubicBezTo>
                <a:cubicBezTo>
                  <a:pt x="28882" y="23623"/>
                  <a:pt x="29047" y="23573"/>
                  <a:pt x="29245" y="23573"/>
                </a:cubicBezTo>
                <a:cubicBezTo>
                  <a:pt x="29349" y="23573"/>
                  <a:pt x="29463" y="23587"/>
                  <a:pt x="29585" y="23613"/>
                </a:cubicBezTo>
                <a:cubicBezTo>
                  <a:pt x="30243" y="23815"/>
                  <a:pt x="30850" y="24246"/>
                  <a:pt x="31382" y="24726"/>
                </a:cubicBezTo>
                <a:cubicBezTo>
                  <a:pt x="31787" y="25081"/>
                  <a:pt x="32268" y="25511"/>
                  <a:pt x="32622" y="26017"/>
                </a:cubicBezTo>
                <a:cubicBezTo>
                  <a:pt x="32976" y="26523"/>
                  <a:pt x="33229" y="27105"/>
                  <a:pt x="33508" y="27662"/>
                </a:cubicBezTo>
                <a:cubicBezTo>
                  <a:pt x="33761" y="28219"/>
                  <a:pt x="34014" y="28750"/>
                  <a:pt x="34317" y="29231"/>
                </a:cubicBezTo>
                <a:cubicBezTo>
                  <a:pt x="34798" y="29940"/>
                  <a:pt x="35507" y="30648"/>
                  <a:pt x="36519" y="31458"/>
                </a:cubicBezTo>
                <a:cubicBezTo>
                  <a:pt x="37101" y="31939"/>
                  <a:pt x="37835" y="32445"/>
                  <a:pt x="38620" y="32547"/>
                </a:cubicBezTo>
                <a:cubicBezTo>
                  <a:pt x="38696" y="32547"/>
                  <a:pt x="38797" y="32471"/>
                  <a:pt x="38797" y="32420"/>
                </a:cubicBezTo>
                <a:cubicBezTo>
                  <a:pt x="39075" y="31458"/>
                  <a:pt x="38949" y="30421"/>
                  <a:pt x="38417" y="29510"/>
                </a:cubicBezTo>
                <a:cubicBezTo>
                  <a:pt x="38114" y="29029"/>
                  <a:pt x="37785" y="28725"/>
                  <a:pt x="37354" y="28345"/>
                </a:cubicBezTo>
                <a:cubicBezTo>
                  <a:pt x="37203" y="28168"/>
                  <a:pt x="37025" y="28016"/>
                  <a:pt x="36848" y="27865"/>
                </a:cubicBezTo>
                <a:lnTo>
                  <a:pt x="36798" y="27789"/>
                </a:lnTo>
                <a:cubicBezTo>
                  <a:pt x="36570" y="27586"/>
                  <a:pt x="36190" y="27207"/>
                  <a:pt x="36317" y="26903"/>
                </a:cubicBezTo>
                <a:cubicBezTo>
                  <a:pt x="36393" y="26776"/>
                  <a:pt x="36443" y="26726"/>
                  <a:pt x="36570" y="26700"/>
                </a:cubicBezTo>
                <a:cubicBezTo>
                  <a:pt x="36626" y="26683"/>
                  <a:pt x="36690" y="26675"/>
                  <a:pt x="36759" y="26675"/>
                </a:cubicBezTo>
                <a:cubicBezTo>
                  <a:pt x="37189" y="26675"/>
                  <a:pt x="37823" y="26978"/>
                  <a:pt x="38063" y="27131"/>
                </a:cubicBezTo>
                <a:cubicBezTo>
                  <a:pt x="38316" y="27283"/>
                  <a:pt x="38569" y="27485"/>
                  <a:pt x="38797" y="27662"/>
                </a:cubicBezTo>
                <a:cubicBezTo>
                  <a:pt x="39252" y="28042"/>
                  <a:pt x="39759" y="28421"/>
                  <a:pt x="40366" y="28624"/>
                </a:cubicBezTo>
                <a:cubicBezTo>
                  <a:pt x="40534" y="28676"/>
                  <a:pt x="40805" y="28733"/>
                  <a:pt x="41084" y="28733"/>
                </a:cubicBezTo>
                <a:cubicBezTo>
                  <a:pt x="41479" y="28733"/>
                  <a:pt x="41888" y="28619"/>
                  <a:pt x="42036" y="28219"/>
                </a:cubicBezTo>
                <a:cubicBezTo>
                  <a:pt x="42239" y="27738"/>
                  <a:pt x="41960" y="27257"/>
                  <a:pt x="41631" y="26852"/>
                </a:cubicBezTo>
                <a:cubicBezTo>
                  <a:pt x="41404" y="26523"/>
                  <a:pt x="41125" y="26220"/>
                  <a:pt x="40872" y="25891"/>
                </a:cubicBezTo>
                <a:cubicBezTo>
                  <a:pt x="40644" y="25638"/>
                  <a:pt x="40467" y="25384"/>
                  <a:pt x="40239" y="25106"/>
                </a:cubicBezTo>
                <a:cubicBezTo>
                  <a:pt x="40214" y="25055"/>
                  <a:pt x="40138" y="24980"/>
                  <a:pt x="40088" y="24929"/>
                </a:cubicBezTo>
                <a:cubicBezTo>
                  <a:pt x="39968" y="24784"/>
                  <a:pt x="39832" y="24617"/>
                  <a:pt x="39707" y="24441"/>
                </a:cubicBezTo>
                <a:lnTo>
                  <a:pt x="39707" y="24441"/>
                </a:lnTo>
                <a:cubicBezTo>
                  <a:pt x="39966" y="24892"/>
                  <a:pt x="40315" y="25308"/>
                  <a:pt x="40619" y="25713"/>
                </a:cubicBezTo>
                <a:cubicBezTo>
                  <a:pt x="40720" y="25840"/>
                  <a:pt x="40822" y="25967"/>
                  <a:pt x="40948" y="26093"/>
                </a:cubicBezTo>
                <a:cubicBezTo>
                  <a:pt x="40999" y="26194"/>
                  <a:pt x="41075" y="26245"/>
                  <a:pt x="41125" y="26346"/>
                </a:cubicBezTo>
                <a:cubicBezTo>
                  <a:pt x="41353" y="26625"/>
                  <a:pt x="41606" y="26903"/>
                  <a:pt x="41809" y="27232"/>
                </a:cubicBezTo>
                <a:cubicBezTo>
                  <a:pt x="41809" y="27257"/>
                  <a:pt x="41834" y="27257"/>
                  <a:pt x="41834" y="27308"/>
                </a:cubicBezTo>
                <a:cubicBezTo>
                  <a:pt x="41859" y="27358"/>
                  <a:pt x="41935" y="27434"/>
                  <a:pt x="41960" y="27485"/>
                </a:cubicBezTo>
                <a:cubicBezTo>
                  <a:pt x="41986" y="27510"/>
                  <a:pt x="41986" y="27586"/>
                  <a:pt x="42011" y="27612"/>
                </a:cubicBezTo>
                <a:cubicBezTo>
                  <a:pt x="42087" y="27890"/>
                  <a:pt x="42087" y="28092"/>
                  <a:pt x="41935" y="28219"/>
                </a:cubicBezTo>
                <a:cubicBezTo>
                  <a:pt x="41803" y="28340"/>
                  <a:pt x="41599" y="28380"/>
                  <a:pt x="41395" y="28380"/>
                </a:cubicBezTo>
                <a:cubicBezTo>
                  <a:pt x="41128" y="28380"/>
                  <a:pt x="40860" y="28312"/>
                  <a:pt x="40746" y="28270"/>
                </a:cubicBezTo>
                <a:cubicBezTo>
                  <a:pt x="40189" y="28118"/>
                  <a:pt x="39708" y="27738"/>
                  <a:pt x="39227" y="27358"/>
                </a:cubicBezTo>
                <a:cubicBezTo>
                  <a:pt x="38670" y="26878"/>
                  <a:pt x="38063" y="26422"/>
                  <a:pt x="37304" y="26371"/>
                </a:cubicBezTo>
                <a:cubicBezTo>
                  <a:pt x="37152" y="26371"/>
                  <a:pt x="37000" y="26371"/>
                  <a:pt x="36874" y="26422"/>
                </a:cubicBezTo>
                <a:lnTo>
                  <a:pt x="36874" y="26371"/>
                </a:lnTo>
                <a:cubicBezTo>
                  <a:pt x="36317" y="25435"/>
                  <a:pt x="35811" y="24549"/>
                  <a:pt x="34900" y="23917"/>
                </a:cubicBezTo>
                <a:cubicBezTo>
                  <a:pt x="34646" y="23714"/>
                  <a:pt x="34393" y="23537"/>
                  <a:pt x="34166" y="23335"/>
                </a:cubicBezTo>
                <a:cubicBezTo>
                  <a:pt x="33837" y="23081"/>
                  <a:pt x="33508" y="22803"/>
                  <a:pt x="33128" y="22575"/>
                </a:cubicBezTo>
                <a:lnTo>
                  <a:pt x="33077" y="22550"/>
                </a:lnTo>
                <a:lnTo>
                  <a:pt x="33128" y="22550"/>
                </a:lnTo>
                <a:cubicBezTo>
                  <a:pt x="33634" y="22550"/>
                  <a:pt x="34140" y="22525"/>
                  <a:pt x="34646" y="22499"/>
                </a:cubicBezTo>
                <a:cubicBezTo>
                  <a:pt x="34975" y="22449"/>
                  <a:pt x="35279" y="22423"/>
                  <a:pt x="35558" y="22423"/>
                </a:cubicBezTo>
                <a:cubicBezTo>
                  <a:pt x="35671" y="22419"/>
                  <a:pt x="35784" y="22417"/>
                  <a:pt x="35896" y="22417"/>
                </a:cubicBezTo>
                <a:cubicBezTo>
                  <a:pt x="37134" y="22417"/>
                  <a:pt x="38290" y="22674"/>
                  <a:pt x="39404" y="23208"/>
                </a:cubicBezTo>
                <a:cubicBezTo>
                  <a:pt x="39380" y="23248"/>
                  <a:pt x="39364" y="23296"/>
                  <a:pt x="39355" y="23348"/>
                </a:cubicBezTo>
                <a:lnTo>
                  <a:pt x="39355" y="23348"/>
                </a:lnTo>
                <a:cubicBezTo>
                  <a:pt x="39391" y="23263"/>
                  <a:pt x="39448" y="23196"/>
                  <a:pt x="39506" y="23157"/>
                </a:cubicBezTo>
                <a:cubicBezTo>
                  <a:pt x="39631" y="23082"/>
                  <a:pt x="39804" y="23052"/>
                  <a:pt x="40001" y="23052"/>
                </a:cubicBezTo>
                <a:cubicBezTo>
                  <a:pt x="40597" y="23052"/>
                  <a:pt x="41415" y="23328"/>
                  <a:pt x="41834" y="23461"/>
                </a:cubicBezTo>
                <a:cubicBezTo>
                  <a:pt x="41884" y="23486"/>
                  <a:pt x="41960" y="23486"/>
                  <a:pt x="41986" y="23537"/>
                </a:cubicBezTo>
                <a:lnTo>
                  <a:pt x="42264" y="23613"/>
                </a:lnTo>
                <a:cubicBezTo>
                  <a:pt x="43064" y="23886"/>
                  <a:pt x="43845" y="24125"/>
                  <a:pt x="44668" y="24125"/>
                </a:cubicBezTo>
                <a:cubicBezTo>
                  <a:pt x="44835" y="24125"/>
                  <a:pt x="45004" y="24115"/>
                  <a:pt x="45174" y="24094"/>
                </a:cubicBezTo>
                <a:cubicBezTo>
                  <a:pt x="45579" y="24043"/>
                  <a:pt x="46541" y="23815"/>
                  <a:pt x="46592" y="23107"/>
                </a:cubicBezTo>
                <a:cubicBezTo>
                  <a:pt x="46668" y="22423"/>
                  <a:pt x="45934" y="22019"/>
                  <a:pt x="45402" y="21715"/>
                </a:cubicBezTo>
                <a:lnTo>
                  <a:pt x="45326" y="21690"/>
                </a:lnTo>
                <a:cubicBezTo>
                  <a:pt x="45276" y="21664"/>
                  <a:pt x="45250" y="21639"/>
                  <a:pt x="45174" y="21639"/>
                </a:cubicBezTo>
                <a:cubicBezTo>
                  <a:pt x="45023" y="21538"/>
                  <a:pt x="44871" y="21462"/>
                  <a:pt x="44744" y="21386"/>
                </a:cubicBezTo>
                <a:cubicBezTo>
                  <a:pt x="44390" y="21158"/>
                  <a:pt x="44441" y="21006"/>
                  <a:pt x="44618" y="20627"/>
                </a:cubicBezTo>
                <a:cubicBezTo>
                  <a:pt x="44643" y="20576"/>
                  <a:pt x="44643" y="20551"/>
                  <a:pt x="44668" y="20525"/>
                </a:cubicBezTo>
                <a:cubicBezTo>
                  <a:pt x="44795" y="20247"/>
                  <a:pt x="44921" y="20019"/>
                  <a:pt x="44795" y="19665"/>
                </a:cubicBezTo>
                <a:cubicBezTo>
                  <a:pt x="44632" y="19155"/>
                  <a:pt x="44194" y="19133"/>
                  <a:pt x="43751" y="19133"/>
                </a:cubicBezTo>
                <a:cubicBezTo>
                  <a:pt x="43711" y="19133"/>
                  <a:pt x="43671" y="19133"/>
                  <a:pt x="43631" y="19133"/>
                </a:cubicBezTo>
                <a:lnTo>
                  <a:pt x="43023" y="19133"/>
                </a:lnTo>
                <a:cubicBezTo>
                  <a:pt x="42897" y="19108"/>
                  <a:pt x="42871" y="19108"/>
                  <a:pt x="42846" y="19058"/>
                </a:cubicBezTo>
                <a:cubicBezTo>
                  <a:pt x="42796" y="19032"/>
                  <a:pt x="42846" y="19007"/>
                  <a:pt x="42897" y="18906"/>
                </a:cubicBezTo>
                <a:cubicBezTo>
                  <a:pt x="42922" y="18880"/>
                  <a:pt x="42922" y="18804"/>
                  <a:pt x="42973" y="18779"/>
                </a:cubicBezTo>
                <a:cubicBezTo>
                  <a:pt x="42998" y="18754"/>
                  <a:pt x="43023" y="18678"/>
                  <a:pt x="43023" y="18653"/>
                </a:cubicBezTo>
                <a:cubicBezTo>
                  <a:pt x="43049" y="18602"/>
                  <a:pt x="43125" y="18501"/>
                  <a:pt x="43125" y="18425"/>
                </a:cubicBezTo>
                <a:cubicBezTo>
                  <a:pt x="43175" y="18146"/>
                  <a:pt x="43125" y="17893"/>
                  <a:pt x="42897" y="17615"/>
                </a:cubicBezTo>
                <a:cubicBezTo>
                  <a:pt x="42659" y="17312"/>
                  <a:pt x="42305" y="17208"/>
                  <a:pt x="41916" y="17208"/>
                </a:cubicBezTo>
                <a:cubicBezTo>
                  <a:pt x="41397" y="17208"/>
                  <a:pt x="40815" y="17394"/>
                  <a:pt x="40366" y="17539"/>
                </a:cubicBezTo>
                <a:lnTo>
                  <a:pt x="40265" y="17590"/>
                </a:lnTo>
                <a:cubicBezTo>
                  <a:pt x="39885" y="17716"/>
                  <a:pt x="39506" y="17843"/>
                  <a:pt x="39177" y="17995"/>
                </a:cubicBezTo>
                <a:cubicBezTo>
                  <a:pt x="38341" y="18298"/>
                  <a:pt x="37481" y="18627"/>
                  <a:pt x="36595" y="18779"/>
                </a:cubicBezTo>
                <a:lnTo>
                  <a:pt x="36545" y="18779"/>
                </a:lnTo>
                <a:cubicBezTo>
                  <a:pt x="36424" y="18807"/>
                  <a:pt x="36294" y="18831"/>
                  <a:pt x="36171" y="18831"/>
                </a:cubicBezTo>
                <a:cubicBezTo>
                  <a:pt x="36037" y="18831"/>
                  <a:pt x="35911" y="18802"/>
                  <a:pt x="35816" y="18718"/>
                </a:cubicBezTo>
                <a:lnTo>
                  <a:pt x="35816" y="18718"/>
                </a:lnTo>
                <a:cubicBezTo>
                  <a:pt x="35897" y="18843"/>
                  <a:pt x="36031" y="18937"/>
                  <a:pt x="36241" y="18982"/>
                </a:cubicBezTo>
                <a:cubicBezTo>
                  <a:pt x="36344" y="19007"/>
                  <a:pt x="36454" y="19018"/>
                  <a:pt x="36567" y="19018"/>
                </a:cubicBezTo>
                <a:cubicBezTo>
                  <a:pt x="36897" y="19018"/>
                  <a:pt x="37255" y="18924"/>
                  <a:pt x="37557" y="18830"/>
                </a:cubicBezTo>
                <a:cubicBezTo>
                  <a:pt x="37633" y="18779"/>
                  <a:pt x="37683" y="18779"/>
                  <a:pt x="37759" y="18754"/>
                </a:cubicBezTo>
                <a:cubicBezTo>
                  <a:pt x="38468" y="18577"/>
                  <a:pt x="39202" y="18298"/>
                  <a:pt x="39936" y="18020"/>
                </a:cubicBezTo>
                <a:cubicBezTo>
                  <a:pt x="40037" y="17995"/>
                  <a:pt x="40164" y="17944"/>
                  <a:pt x="40290" y="17893"/>
                </a:cubicBezTo>
                <a:cubicBezTo>
                  <a:pt x="40849" y="17670"/>
                  <a:pt x="41545" y="17391"/>
                  <a:pt x="42126" y="17391"/>
                </a:cubicBezTo>
                <a:cubicBezTo>
                  <a:pt x="42334" y="17391"/>
                  <a:pt x="42527" y="17427"/>
                  <a:pt x="42694" y="17514"/>
                </a:cubicBezTo>
                <a:cubicBezTo>
                  <a:pt x="43200" y="17767"/>
                  <a:pt x="43074" y="18146"/>
                  <a:pt x="42947" y="18526"/>
                </a:cubicBezTo>
                <a:cubicBezTo>
                  <a:pt x="42846" y="18754"/>
                  <a:pt x="42770" y="19007"/>
                  <a:pt x="42821" y="19235"/>
                </a:cubicBezTo>
                <a:cubicBezTo>
                  <a:pt x="42821" y="19285"/>
                  <a:pt x="42897" y="19361"/>
                  <a:pt x="42973" y="19361"/>
                </a:cubicBezTo>
                <a:cubicBezTo>
                  <a:pt x="43099" y="19361"/>
                  <a:pt x="43226" y="19361"/>
                  <a:pt x="43378" y="19336"/>
                </a:cubicBezTo>
                <a:cubicBezTo>
                  <a:pt x="43557" y="19318"/>
                  <a:pt x="43751" y="19300"/>
                  <a:pt x="43937" y="19300"/>
                </a:cubicBezTo>
                <a:cubicBezTo>
                  <a:pt x="44277" y="19300"/>
                  <a:pt x="44588" y="19360"/>
                  <a:pt x="44719" y="19589"/>
                </a:cubicBezTo>
                <a:lnTo>
                  <a:pt x="44719" y="19614"/>
                </a:lnTo>
                <a:lnTo>
                  <a:pt x="44668" y="19614"/>
                </a:lnTo>
                <a:cubicBezTo>
                  <a:pt x="43352" y="20171"/>
                  <a:pt x="41859" y="20247"/>
                  <a:pt x="40442" y="20272"/>
                </a:cubicBezTo>
                <a:cubicBezTo>
                  <a:pt x="38316" y="20348"/>
                  <a:pt x="36317" y="20424"/>
                  <a:pt x="34722" y="22019"/>
                </a:cubicBezTo>
                <a:lnTo>
                  <a:pt x="34621" y="22019"/>
                </a:lnTo>
                <a:cubicBezTo>
                  <a:pt x="34176" y="22056"/>
                  <a:pt x="33718" y="22079"/>
                  <a:pt x="33266" y="22079"/>
                </a:cubicBezTo>
                <a:cubicBezTo>
                  <a:pt x="33101" y="22079"/>
                  <a:pt x="32936" y="22076"/>
                  <a:pt x="32774" y="22069"/>
                </a:cubicBezTo>
                <a:cubicBezTo>
                  <a:pt x="31458" y="21993"/>
                  <a:pt x="30293" y="21436"/>
                  <a:pt x="29231" y="20829"/>
                </a:cubicBezTo>
                <a:lnTo>
                  <a:pt x="29205" y="20804"/>
                </a:lnTo>
                <a:lnTo>
                  <a:pt x="29281" y="20804"/>
                </a:lnTo>
                <a:cubicBezTo>
                  <a:pt x="29484" y="20778"/>
                  <a:pt x="29711" y="20753"/>
                  <a:pt x="29914" y="20728"/>
                </a:cubicBezTo>
                <a:cubicBezTo>
                  <a:pt x="31103" y="20525"/>
                  <a:pt x="32343" y="20348"/>
                  <a:pt x="33356" y="19538"/>
                </a:cubicBezTo>
                <a:cubicBezTo>
                  <a:pt x="34267" y="18830"/>
                  <a:pt x="35026" y="17640"/>
                  <a:pt x="35684" y="16577"/>
                </a:cubicBezTo>
                <a:lnTo>
                  <a:pt x="35795" y="16514"/>
                </a:lnTo>
                <a:lnTo>
                  <a:pt x="35795" y="16514"/>
                </a:lnTo>
                <a:cubicBezTo>
                  <a:pt x="35846" y="16609"/>
                  <a:pt x="35885" y="16715"/>
                  <a:pt x="35912" y="16830"/>
                </a:cubicBezTo>
                <a:cubicBezTo>
                  <a:pt x="35949" y="17034"/>
                  <a:pt x="35918" y="17251"/>
                  <a:pt x="35869" y="17482"/>
                </a:cubicBezTo>
                <a:lnTo>
                  <a:pt x="35869" y="17482"/>
                </a:lnTo>
                <a:cubicBezTo>
                  <a:pt x="35920" y="17288"/>
                  <a:pt x="35988" y="17076"/>
                  <a:pt x="35988" y="16932"/>
                </a:cubicBezTo>
                <a:cubicBezTo>
                  <a:pt x="35988" y="16755"/>
                  <a:pt x="35912" y="16603"/>
                  <a:pt x="35861" y="16476"/>
                </a:cubicBezTo>
                <a:lnTo>
                  <a:pt x="35795" y="16514"/>
                </a:lnTo>
                <a:lnTo>
                  <a:pt x="35795" y="16514"/>
                </a:lnTo>
                <a:cubicBezTo>
                  <a:pt x="35733" y="16397"/>
                  <a:pt x="35653" y="16297"/>
                  <a:pt x="35558" y="16220"/>
                </a:cubicBezTo>
                <a:lnTo>
                  <a:pt x="35558" y="16220"/>
                </a:lnTo>
                <a:lnTo>
                  <a:pt x="35558" y="16223"/>
                </a:lnTo>
                <a:cubicBezTo>
                  <a:pt x="35532" y="16274"/>
                  <a:pt x="35482" y="16375"/>
                  <a:pt x="35406" y="16451"/>
                </a:cubicBezTo>
                <a:cubicBezTo>
                  <a:pt x="34773" y="17463"/>
                  <a:pt x="33988" y="18729"/>
                  <a:pt x="33001" y="19412"/>
                </a:cubicBezTo>
                <a:cubicBezTo>
                  <a:pt x="32090" y="20045"/>
                  <a:pt x="30951" y="20247"/>
                  <a:pt x="29863" y="20399"/>
                </a:cubicBezTo>
                <a:cubicBezTo>
                  <a:pt x="29534" y="20449"/>
                  <a:pt x="29180" y="20500"/>
                  <a:pt x="28826" y="20551"/>
                </a:cubicBezTo>
                <a:cubicBezTo>
                  <a:pt x="28699" y="20500"/>
                  <a:pt x="28573" y="20399"/>
                  <a:pt x="28446" y="20323"/>
                </a:cubicBezTo>
                <a:cubicBezTo>
                  <a:pt x="27661" y="19867"/>
                  <a:pt x="26826" y="19387"/>
                  <a:pt x="25991" y="19032"/>
                </a:cubicBezTo>
                <a:lnTo>
                  <a:pt x="25941" y="19032"/>
                </a:lnTo>
                <a:lnTo>
                  <a:pt x="25991" y="19007"/>
                </a:lnTo>
                <a:cubicBezTo>
                  <a:pt x="26447" y="18501"/>
                  <a:pt x="26877" y="18045"/>
                  <a:pt x="27282" y="17640"/>
                </a:cubicBezTo>
                <a:lnTo>
                  <a:pt x="27535" y="17362"/>
                </a:lnTo>
                <a:cubicBezTo>
                  <a:pt x="28041" y="16780"/>
                  <a:pt x="28547" y="16223"/>
                  <a:pt x="29079" y="15692"/>
                </a:cubicBezTo>
                <a:cubicBezTo>
                  <a:pt x="29281" y="15489"/>
                  <a:pt x="29484" y="15312"/>
                  <a:pt x="29686" y="15110"/>
                </a:cubicBezTo>
                <a:cubicBezTo>
                  <a:pt x="29990" y="14831"/>
                  <a:pt x="30344" y="14502"/>
                  <a:pt x="30622" y="14198"/>
                </a:cubicBezTo>
                <a:cubicBezTo>
                  <a:pt x="30673" y="14123"/>
                  <a:pt x="30724" y="14097"/>
                  <a:pt x="30749" y="14047"/>
                </a:cubicBezTo>
                <a:cubicBezTo>
                  <a:pt x="30850" y="13844"/>
                  <a:pt x="31053" y="13591"/>
                  <a:pt x="31205" y="13389"/>
                </a:cubicBezTo>
                <a:cubicBezTo>
                  <a:pt x="31483" y="12984"/>
                  <a:pt x="31761" y="12604"/>
                  <a:pt x="32090" y="12250"/>
                </a:cubicBezTo>
                <a:cubicBezTo>
                  <a:pt x="32622" y="11617"/>
                  <a:pt x="33153" y="11010"/>
                  <a:pt x="33710" y="10402"/>
                </a:cubicBezTo>
                <a:cubicBezTo>
                  <a:pt x="34267" y="9770"/>
                  <a:pt x="34849" y="9137"/>
                  <a:pt x="35380" y="8504"/>
                </a:cubicBezTo>
                <a:cubicBezTo>
                  <a:pt x="36519" y="7188"/>
                  <a:pt x="37683" y="5720"/>
                  <a:pt x="39025" y="4075"/>
                </a:cubicBezTo>
                <a:cubicBezTo>
                  <a:pt x="39252" y="3772"/>
                  <a:pt x="39531" y="3468"/>
                  <a:pt x="39733" y="3164"/>
                </a:cubicBezTo>
                <a:cubicBezTo>
                  <a:pt x="40474" y="2251"/>
                  <a:pt x="41239" y="1313"/>
                  <a:pt x="41934" y="351"/>
                </a:cubicBezTo>
                <a:lnTo>
                  <a:pt x="41934" y="351"/>
                </a:lnTo>
                <a:cubicBezTo>
                  <a:pt x="42034" y="454"/>
                  <a:pt x="42133" y="553"/>
                  <a:pt x="42239" y="659"/>
                </a:cubicBezTo>
                <a:cubicBezTo>
                  <a:pt x="42467" y="887"/>
                  <a:pt x="42644" y="1089"/>
                  <a:pt x="42871" y="1317"/>
                </a:cubicBezTo>
                <a:cubicBezTo>
                  <a:pt x="42876" y="1323"/>
                  <a:pt x="42880" y="1330"/>
                  <a:pt x="42883" y="1336"/>
                </a:cubicBezTo>
                <a:lnTo>
                  <a:pt x="42883" y="1336"/>
                </a:lnTo>
                <a:cubicBezTo>
                  <a:pt x="42905" y="1313"/>
                  <a:pt x="42926" y="1290"/>
                  <a:pt x="42947" y="1266"/>
                </a:cubicBezTo>
                <a:cubicBezTo>
                  <a:pt x="42745" y="1064"/>
                  <a:pt x="42593" y="887"/>
                  <a:pt x="42391" y="684"/>
                </a:cubicBezTo>
                <a:cubicBezTo>
                  <a:pt x="42264" y="558"/>
                  <a:pt x="42138" y="406"/>
                  <a:pt x="42011" y="279"/>
                </a:cubicBezTo>
                <a:lnTo>
                  <a:pt x="41986" y="254"/>
                </a:lnTo>
                <a:lnTo>
                  <a:pt x="41986" y="279"/>
                </a:lnTo>
                <a:cubicBezTo>
                  <a:pt x="41969" y="303"/>
                  <a:pt x="41951" y="327"/>
                  <a:pt x="41934" y="351"/>
                </a:cubicBezTo>
                <a:lnTo>
                  <a:pt x="41934" y="351"/>
                </a:lnTo>
                <a:cubicBezTo>
                  <a:pt x="41844" y="257"/>
                  <a:pt x="41753" y="160"/>
                  <a:pt x="41657" y="51"/>
                </a:cubicBezTo>
                <a:cubicBezTo>
                  <a:pt x="41631" y="26"/>
                  <a:pt x="41581" y="1"/>
                  <a:pt x="415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37"/>
          <p:cNvGrpSpPr/>
          <p:nvPr/>
        </p:nvGrpSpPr>
        <p:grpSpPr>
          <a:xfrm flipH="1">
            <a:off x="-1418441" y="-1514701"/>
            <a:ext cx="11199877" cy="7760911"/>
            <a:chOff x="-767865" y="-1514701"/>
            <a:chExt cx="11199877" cy="7760911"/>
          </a:xfrm>
        </p:grpSpPr>
        <p:sp>
          <p:nvSpPr>
            <p:cNvPr id="112" name="Google Shape;112;p37"/>
            <p:cNvSpPr/>
            <p:nvPr/>
          </p:nvSpPr>
          <p:spPr>
            <a:xfrm rot="10800000" flipH="1">
              <a:off x="2255836" y="-402068"/>
              <a:ext cx="3640842" cy="1133443"/>
            </a:xfrm>
            <a:custGeom>
              <a:avLst/>
              <a:gdLst/>
              <a:ahLst/>
              <a:cxnLst/>
              <a:rect l="l" t="t" r="r" b="b"/>
              <a:pathLst>
                <a:path w="65143" h="31845" extrusionOk="0">
                  <a:moveTo>
                    <a:pt x="46985" y="1"/>
                  </a:moveTo>
                  <a:cubicBezTo>
                    <a:pt x="43209" y="1"/>
                    <a:pt x="39435" y="1197"/>
                    <a:pt x="36520" y="3602"/>
                  </a:cubicBezTo>
                  <a:cubicBezTo>
                    <a:pt x="32875" y="6588"/>
                    <a:pt x="30547" y="11143"/>
                    <a:pt x="26574" y="13750"/>
                  </a:cubicBezTo>
                  <a:cubicBezTo>
                    <a:pt x="22752" y="16205"/>
                    <a:pt x="17969" y="16534"/>
                    <a:pt x="13616" y="17900"/>
                  </a:cubicBezTo>
                  <a:cubicBezTo>
                    <a:pt x="9668" y="19115"/>
                    <a:pt x="5948" y="21342"/>
                    <a:pt x="3367" y="24607"/>
                  </a:cubicBezTo>
                  <a:cubicBezTo>
                    <a:pt x="811" y="27846"/>
                    <a:pt x="1" y="29567"/>
                    <a:pt x="279" y="31845"/>
                  </a:cubicBezTo>
                  <a:lnTo>
                    <a:pt x="62688" y="31845"/>
                  </a:lnTo>
                  <a:lnTo>
                    <a:pt x="62688" y="31820"/>
                  </a:lnTo>
                  <a:cubicBezTo>
                    <a:pt x="64991" y="27770"/>
                    <a:pt x="65143" y="25670"/>
                    <a:pt x="64940" y="20001"/>
                  </a:cubicBezTo>
                  <a:cubicBezTo>
                    <a:pt x="64738" y="14357"/>
                    <a:pt x="62055" y="7524"/>
                    <a:pt x="57728" y="3804"/>
                  </a:cubicBezTo>
                  <a:cubicBezTo>
                    <a:pt x="54773" y="1273"/>
                    <a:pt x="50878" y="1"/>
                    <a:pt x="469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37"/>
            <p:cNvSpPr/>
            <p:nvPr/>
          </p:nvSpPr>
          <p:spPr>
            <a:xfrm rot="-2700000" flipH="1">
              <a:off x="7042270" y="-971928"/>
              <a:ext cx="2753262" cy="2940677"/>
            </a:xfrm>
            <a:custGeom>
              <a:avLst/>
              <a:gdLst/>
              <a:ahLst/>
              <a:cxnLst/>
              <a:rect l="l" t="t" r="r" b="b"/>
              <a:pathLst>
                <a:path w="66180" h="77985" extrusionOk="0">
                  <a:moveTo>
                    <a:pt x="41421" y="1"/>
                  </a:moveTo>
                  <a:cubicBezTo>
                    <a:pt x="30886" y="1"/>
                    <a:pt x="19650" y="6761"/>
                    <a:pt x="12831" y="13852"/>
                  </a:cubicBezTo>
                  <a:cubicBezTo>
                    <a:pt x="6707" y="20255"/>
                    <a:pt x="0" y="31239"/>
                    <a:pt x="633" y="40501"/>
                  </a:cubicBezTo>
                  <a:cubicBezTo>
                    <a:pt x="1215" y="49486"/>
                    <a:pt x="5264" y="59052"/>
                    <a:pt x="11211" y="65759"/>
                  </a:cubicBezTo>
                  <a:cubicBezTo>
                    <a:pt x="17538" y="72845"/>
                    <a:pt x="26700" y="77527"/>
                    <a:pt x="36216" y="77957"/>
                  </a:cubicBezTo>
                  <a:cubicBezTo>
                    <a:pt x="36585" y="77974"/>
                    <a:pt x="36959" y="77984"/>
                    <a:pt x="37334" y="77984"/>
                  </a:cubicBezTo>
                  <a:cubicBezTo>
                    <a:pt x="40202" y="77984"/>
                    <a:pt x="43177" y="77415"/>
                    <a:pt x="45124" y="75401"/>
                  </a:cubicBezTo>
                  <a:cubicBezTo>
                    <a:pt x="48718" y="71731"/>
                    <a:pt x="47376" y="64923"/>
                    <a:pt x="46820" y="60343"/>
                  </a:cubicBezTo>
                  <a:cubicBezTo>
                    <a:pt x="45326" y="48372"/>
                    <a:pt x="50514" y="42020"/>
                    <a:pt x="57348" y="33112"/>
                  </a:cubicBezTo>
                  <a:cubicBezTo>
                    <a:pt x="62839" y="25924"/>
                    <a:pt x="66180" y="18129"/>
                    <a:pt x="60309" y="9980"/>
                  </a:cubicBezTo>
                  <a:cubicBezTo>
                    <a:pt x="57246" y="5703"/>
                    <a:pt x="52514" y="2388"/>
                    <a:pt x="47807" y="920"/>
                  </a:cubicBezTo>
                  <a:cubicBezTo>
                    <a:pt x="45738" y="288"/>
                    <a:pt x="43594" y="1"/>
                    <a:pt x="414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37"/>
            <p:cNvSpPr/>
            <p:nvPr/>
          </p:nvSpPr>
          <p:spPr>
            <a:xfrm rot="6704476">
              <a:off x="961565" y="918544"/>
              <a:ext cx="518361" cy="494029"/>
            </a:xfrm>
            <a:custGeom>
              <a:avLst/>
              <a:gdLst/>
              <a:ahLst/>
              <a:cxnLst/>
              <a:rect l="l" t="t" r="r" b="b"/>
              <a:pathLst>
                <a:path w="17236" h="14692" extrusionOk="0">
                  <a:moveTo>
                    <a:pt x="6543" y="0"/>
                  </a:moveTo>
                  <a:cubicBezTo>
                    <a:pt x="5423" y="0"/>
                    <a:pt x="4317" y="237"/>
                    <a:pt x="3314" y="818"/>
                  </a:cubicBezTo>
                  <a:cubicBezTo>
                    <a:pt x="1429" y="1912"/>
                    <a:pt x="153" y="4070"/>
                    <a:pt x="92" y="6289"/>
                  </a:cubicBezTo>
                  <a:cubicBezTo>
                    <a:pt x="1" y="8599"/>
                    <a:pt x="1186" y="10879"/>
                    <a:pt x="2888" y="12307"/>
                  </a:cubicBezTo>
                  <a:cubicBezTo>
                    <a:pt x="4074" y="13311"/>
                    <a:pt x="5533" y="13888"/>
                    <a:pt x="7053" y="14101"/>
                  </a:cubicBezTo>
                  <a:cubicBezTo>
                    <a:pt x="7752" y="14374"/>
                    <a:pt x="8512" y="14557"/>
                    <a:pt x="9241" y="14648"/>
                  </a:cubicBezTo>
                  <a:cubicBezTo>
                    <a:pt x="9530" y="14677"/>
                    <a:pt x="9820" y="14692"/>
                    <a:pt x="10111" y="14692"/>
                  </a:cubicBezTo>
                  <a:cubicBezTo>
                    <a:pt x="12241" y="14692"/>
                    <a:pt x="14378" y="13901"/>
                    <a:pt x="15715" y="12216"/>
                  </a:cubicBezTo>
                  <a:cubicBezTo>
                    <a:pt x="17235" y="10301"/>
                    <a:pt x="17235" y="7687"/>
                    <a:pt x="16171" y="5560"/>
                  </a:cubicBezTo>
                  <a:cubicBezTo>
                    <a:pt x="15107" y="3341"/>
                    <a:pt x="13010" y="1882"/>
                    <a:pt x="10791" y="970"/>
                  </a:cubicBezTo>
                  <a:cubicBezTo>
                    <a:pt x="9484" y="402"/>
                    <a:pt x="8002" y="0"/>
                    <a:pt x="65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37"/>
            <p:cNvSpPr/>
            <p:nvPr/>
          </p:nvSpPr>
          <p:spPr>
            <a:xfrm rot="5400000" flipH="1">
              <a:off x="-610777" y="-273488"/>
              <a:ext cx="2705389" cy="2009738"/>
            </a:xfrm>
            <a:custGeom>
              <a:avLst/>
              <a:gdLst/>
              <a:ahLst/>
              <a:cxnLst/>
              <a:rect l="l" t="t" r="r" b="b"/>
              <a:pathLst>
                <a:path w="65143" h="31845" extrusionOk="0">
                  <a:moveTo>
                    <a:pt x="46985" y="1"/>
                  </a:moveTo>
                  <a:cubicBezTo>
                    <a:pt x="43209" y="1"/>
                    <a:pt x="39435" y="1197"/>
                    <a:pt x="36520" y="3602"/>
                  </a:cubicBezTo>
                  <a:cubicBezTo>
                    <a:pt x="32875" y="6588"/>
                    <a:pt x="30547" y="11143"/>
                    <a:pt x="26574" y="13750"/>
                  </a:cubicBezTo>
                  <a:cubicBezTo>
                    <a:pt x="22752" y="16205"/>
                    <a:pt x="17969" y="16534"/>
                    <a:pt x="13616" y="17900"/>
                  </a:cubicBezTo>
                  <a:cubicBezTo>
                    <a:pt x="9668" y="19115"/>
                    <a:pt x="5948" y="21342"/>
                    <a:pt x="3367" y="24607"/>
                  </a:cubicBezTo>
                  <a:cubicBezTo>
                    <a:pt x="811" y="27846"/>
                    <a:pt x="1" y="29567"/>
                    <a:pt x="279" y="31845"/>
                  </a:cubicBezTo>
                  <a:lnTo>
                    <a:pt x="62688" y="31845"/>
                  </a:lnTo>
                  <a:lnTo>
                    <a:pt x="62688" y="31820"/>
                  </a:lnTo>
                  <a:cubicBezTo>
                    <a:pt x="64991" y="27770"/>
                    <a:pt x="65143" y="25670"/>
                    <a:pt x="64940" y="20001"/>
                  </a:cubicBezTo>
                  <a:cubicBezTo>
                    <a:pt x="64738" y="14357"/>
                    <a:pt x="62055" y="7524"/>
                    <a:pt x="57728" y="3804"/>
                  </a:cubicBezTo>
                  <a:cubicBezTo>
                    <a:pt x="54773" y="1273"/>
                    <a:pt x="50878" y="1"/>
                    <a:pt x="469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37"/>
            <p:cNvSpPr/>
            <p:nvPr/>
          </p:nvSpPr>
          <p:spPr>
            <a:xfrm flipH="1">
              <a:off x="-767865" y="4000500"/>
              <a:ext cx="4533953" cy="1276348"/>
            </a:xfrm>
            <a:custGeom>
              <a:avLst/>
              <a:gdLst/>
              <a:ahLst/>
              <a:cxnLst/>
              <a:rect l="l" t="t" r="r" b="b"/>
              <a:pathLst>
                <a:path w="65143" h="31845" extrusionOk="0">
                  <a:moveTo>
                    <a:pt x="46985" y="1"/>
                  </a:moveTo>
                  <a:cubicBezTo>
                    <a:pt x="43209" y="1"/>
                    <a:pt x="39435" y="1197"/>
                    <a:pt x="36520" y="3602"/>
                  </a:cubicBezTo>
                  <a:cubicBezTo>
                    <a:pt x="32875" y="6588"/>
                    <a:pt x="30547" y="11143"/>
                    <a:pt x="26574" y="13750"/>
                  </a:cubicBezTo>
                  <a:cubicBezTo>
                    <a:pt x="22752" y="16205"/>
                    <a:pt x="17969" y="16534"/>
                    <a:pt x="13616" y="17900"/>
                  </a:cubicBezTo>
                  <a:cubicBezTo>
                    <a:pt x="9668" y="19115"/>
                    <a:pt x="5948" y="21342"/>
                    <a:pt x="3367" y="24607"/>
                  </a:cubicBezTo>
                  <a:cubicBezTo>
                    <a:pt x="811" y="27846"/>
                    <a:pt x="1" y="29567"/>
                    <a:pt x="279" y="31845"/>
                  </a:cubicBezTo>
                  <a:lnTo>
                    <a:pt x="62688" y="31845"/>
                  </a:lnTo>
                  <a:lnTo>
                    <a:pt x="62688" y="31820"/>
                  </a:lnTo>
                  <a:cubicBezTo>
                    <a:pt x="64991" y="27770"/>
                    <a:pt x="65143" y="25670"/>
                    <a:pt x="64940" y="20001"/>
                  </a:cubicBezTo>
                  <a:cubicBezTo>
                    <a:pt x="64738" y="14357"/>
                    <a:pt x="62055" y="7524"/>
                    <a:pt x="57728" y="3804"/>
                  </a:cubicBezTo>
                  <a:cubicBezTo>
                    <a:pt x="54773" y="1273"/>
                    <a:pt x="50878" y="1"/>
                    <a:pt x="469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37"/>
            <p:cNvSpPr/>
            <p:nvPr/>
          </p:nvSpPr>
          <p:spPr>
            <a:xfrm rot="-8100000" flipH="1">
              <a:off x="7215086" y="-313823"/>
              <a:ext cx="1744007" cy="2090396"/>
            </a:xfrm>
            <a:custGeom>
              <a:avLst/>
              <a:gdLst/>
              <a:ahLst/>
              <a:cxnLst/>
              <a:rect l="l" t="t" r="r" b="b"/>
              <a:pathLst>
                <a:path w="44669" h="53541" extrusionOk="0">
                  <a:moveTo>
                    <a:pt x="31822" y="477"/>
                  </a:moveTo>
                  <a:cubicBezTo>
                    <a:pt x="31836" y="477"/>
                    <a:pt x="31849" y="479"/>
                    <a:pt x="31863" y="481"/>
                  </a:cubicBezTo>
                  <a:cubicBezTo>
                    <a:pt x="31559" y="1494"/>
                    <a:pt x="31028" y="2405"/>
                    <a:pt x="30724" y="3417"/>
                  </a:cubicBezTo>
                  <a:cubicBezTo>
                    <a:pt x="30243" y="4885"/>
                    <a:pt x="29889" y="6327"/>
                    <a:pt x="29281" y="7719"/>
                  </a:cubicBezTo>
                  <a:cubicBezTo>
                    <a:pt x="29104" y="8175"/>
                    <a:pt x="28902" y="8580"/>
                    <a:pt x="28699" y="8985"/>
                  </a:cubicBezTo>
                  <a:cubicBezTo>
                    <a:pt x="28573" y="7972"/>
                    <a:pt x="28218" y="6985"/>
                    <a:pt x="28016" y="6024"/>
                  </a:cubicBezTo>
                  <a:cubicBezTo>
                    <a:pt x="27813" y="4581"/>
                    <a:pt x="28142" y="3164"/>
                    <a:pt x="28598" y="1848"/>
                  </a:cubicBezTo>
                  <a:lnTo>
                    <a:pt x="28598" y="1772"/>
                  </a:lnTo>
                  <a:cubicBezTo>
                    <a:pt x="29003" y="1772"/>
                    <a:pt x="29383" y="1646"/>
                    <a:pt x="29762" y="1468"/>
                  </a:cubicBezTo>
                  <a:cubicBezTo>
                    <a:pt x="30344" y="1215"/>
                    <a:pt x="30800" y="861"/>
                    <a:pt x="31357" y="633"/>
                  </a:cubicBezTo>
                  <a:cubicBezTo>
                    <a:pt x="31583" y="565"/>
                    <a:pt x="31708" y="477"/>
                    <a:pt x="31822" y="477"/>
                  </a:cubicBezTo>
                  <a:close/>
                  <a:moveTo>
                    <a:pt x="32116" y="886"/>
                  </a:moveTo>
                  <a:cubicBezTo>
                    <a:pt x="32141" y="1089"/>
                    <a:pt x="32116" y="1266"/>
                    <a:pt x="32141" y="1468"/>
                  </a:cubicBezTo>
                  <a:cubicBezTo>
                    <a:pt x="32318" y="2683"/>
                    <a:pt x="33052" y="3620"/>
                    <a:pt x="33837" y="4556"/>
                  </a:cubicBezTo>
                  <a:cubicBezTo>
                    <a:pt x="34191" y="5011"/>
                    <a:pt x="34545" y="5416"/>
                    <a:pt x="34900" y="5796"/>
                  </a:cubicBezTo>
                  <a:cubicBezTo>
                    <a:pt x="33660" y="7163"/>
                    <a:pt x="32673" y="8732"/>
                    <a:pt x="31179" y="9845"/>
                  </a:cubicBezTo>
                  <a:cubicBezTo>
                    <a:pt x="30041" y="10706"/>
                    <a:pt x="28699" y="11212"/>
                    <a:pt x="27560" y="12022"/>
                  </a:cubicBezTo>
                  <a:cubicBezTo>
                    <a:pt x="28446" y="10351"/>
                    <a:pt x="29357" y="8706"/>
                    <a:pt x="30015" y="6910"/>
                  </a:cubicBezTo>
                  <a:cubicBezTo>
                    <a:pt x="30496" y="5644"/>
                    <a:pt x="30800" y="4303"/>
                    <a:pt x="31255" y="3012"/>
                  </a:cubicBezTo>
                  <a:cubicBezTo>
                    <a:pt x="31508" y="2278"/>
                    <a:pt x="31863" y="1620"/>
                    <a:pt x="32116" y="886"/>
                  </a:cubicBezTo>
                  <a:close/>
                  <a:moveTo>
                    <a:pt x="23311" y="869"/>
                  </a:moveTo>
                  <a:cubicBezTo>
                    <a:pt x="23338" y="869"/>
                    <a:pt x="23363" y="875"/>
                    <a:pt x="23385" y="886"/>
                  </a:cubicBezTo>
                  <a:cubicBezTo>
                    <a:pt x="23461" y="962"/>
                    <a:pt x="23385" y="1620"/>
                    <a:pt x="23334" y="1747"/>
                  </a:cubicBezTo>
                  <a:cubicBezTo>
                    <a:pt x="23309" y="2379"/>
                    <a:pt x="23334" y="3012"/>
                    <a:pt x="23309" y="3645"/>
                  </a:cubicBezTo>
                  <a:cubicBezTo>
                    <a:pt x="23258" y="4682"/>
                    <a:pt x="23157" y="5720"/>
                    <a:pt x="23283" y="6783"/>
                  </a:cubicBezTo>
                  <a:cubicBezTo>
                    <a:pt x="23385" y="7466"/>
                    <a:pt x="23461" y="8175"/>
                    <a:pt x="23663" y="8858"/>
                  </a:cubicBezTo>
                  <a:cubicBezTo>
                    <a:pt x="23790" y="9314"/>
                    <a:pt x="23941" y="10048"/>
                    <a:pt x="24346" y="10326"/>
                  </a:cubicBezTo>
                  <a:cubicBezTo>
                    <a:pt x="24441" y="10386"/>
                    <a:pt x="24535" y="10411"/>
                    <a:pt x="24625" y="10411"/>
                  </a:cubicBezTo>
                  <a:cubicBezTo>
                    <a:pt x="24920" y="10411"/>
                    <a:pt x="25178" y="10136"/>
                    <a:pt x="25333" y="9845"/>
                  </a:cubicBezTo>
                  <a:cubicBezTo>
                    <a:pt x="25713" y="9061"/>
                    <a:pt x="25460" y="7972"/>
                    <a:pt x="25359" y="7163"/>
                  </a:cubicBezTo>
                  <a:cubicBezTo>
                    <a:pt x="25181" y="5492"/>
                    <a:pt x="24903" y="3113"/>
                    <a:pt x="26447" y="1975"/>
                  </a:cubicBezTo>
                  <a:cubicBezTo>
                    <a:pt x="26768" y="1747"/>
                    <a:pt x="27097" y="1689"/>
                    <a:pt x="27421" y="1689"/>
                  </a:cubicBezTo>
                  <a:cubicBezTo>
                    <a:pt x="27710" y="1689"/>
                    <a:pt x="27995" y="1735"/>
                    <a:pt x="28269" y="1747"/>
                  </a:cubicBezTo>
                  <a:cubicBezTo>
                    <a:pt x="27864" y="2987"/>
                    <a:pt x="27510" y="4303"/>
                    <a:pt x="27636" y="5644"/>
                  </a:cubicBezTo>
                  <a:cubicBezTo>
                    <a:pt x="27763" y="6960"/>
                    <a:pt x="28345" y="8226"/>
                    <a:pt x="28396" y="9567"/>
                  </a:cubicBezTo>
                  <a:lnTo>
                    <a:pt x="28396" y="9592"/>
                  </a:lnTo>
                  <a:cubicBezTo>
                    <a:pt x="27889" y="10579"/>
                    <a:pt x="27383" y="11591"/>
                    <a:pt x="26852" y="12553"/>
                  </a:cubicBezTo>
                  <a:lnTo>
                    <a:pt x="26826" y="12604"/>
                  </a:lnTo>
                  <a:cubicBezTo>
                    <a:pt x="26776" y="12629"/>
                    <a:pt x="26751" y="12680"/>
                    <a:pt x="26751" y="12730"/>
                  </a:cubicBezTo>
                  <a:lnTo>
                    <a:pt x="25713" y="14806"/>
                  </a:lnTo>
                  <a:cubicBezTo>
                    <a:pt x="25435" y="15438"/>
                    <a:pt x="25106" y="16071"/>
                    <a:pt x="24802" y="16729"/>
                  </a:cubicBezTo>
                  <a:cubicBezTo>
                    <a:pt x="23840" y="15590"/>
                    <a:pt x="22954" y="14578"/>
                    <a:pt x="22676" y="13059"/>
                  </a:cubicBezTo>
                  <a:cubicBezTo>
                    <a:pt x="22423" y="11794"/>
                    <a:pt x="22575" y="10529"/>
                    <a:pt x="22625" y="9263"/>
                  </a:cubicBezTo>
                  <a:cubicBezTo>
                    <a:pt x="22651" y="7947"/>
                    <a:pt x="22499" y="6656"/>
                    <a:pt x="22398" y="5315"/>
                  </a:cubicBezTo>
                  <a:cubicBezTo>
                    <a:pt x="22322" y="4075"/>
                    <a:pt x="22043" y="2860"/>
                    <a:pt x="22271" y="1646"/>
                  </a:cubicBezTo>
                  <a:lnTo>
                    <a:pt x="22271" y="1620"/>
                  </a:lnTo>
                  <a:lnTo>
                    <a:pt x="22398" y="1494"/>
                  </a:lnTo>
                  <a:cubicBezTo>
                    <a:pt x="22512" y="1379"/>
                    <a:pt x="23043" y="869"/>
                    <a:pt x="23311" y="869"/>
                  </a:cubicBezTo>
                  <a:close/>
                  <a:moveTo>
                    <a:pt x="35077" y="6074"/>
                  </a:moveTo>
                  <a:cubicBezTo>
                    <a:pt x="35355" y="6429"/>
                    <a:pt x="35684" y="6783"/>
                    <a:pt x="35937" y="7163"/>
                  </a:cubicBezTo>
                  <a:cubicBezTo>
                    <a:pt x="36545" y="7947"/>
                    <a:pt x="37228" y="9086"/>
                    <a:pt x="36545" y="10022"/>
                  </a:cubicBezTo>
                  <a:cubicBezTo>
                    <a:pt x="35709" y="11136"/>
                    <a:pt x="34166" y="11743"/>
                    <a:pt x="33052" y="12553"/>
                  </a:cubicBezTo>
                  <a:cubicBezTo>
                    <a:pt x="31787" y="13515"/>
                    <a:pt x="30623" y="14451"/>
                    <a:pt x="29231" y="15210"/>
                  </a:cubicBezTo>
                  <a:cubicBezTo>
                    <a:pt x="28269" y="15717"/>
                    <a:pt x="27231" y="16273"/>
                    <a:pt x="26573" y="17109"/>
                  </a:cubicBezTo>
                  <a:cubicBezTo>
                    <a:pt x="26219" y="17564"/>
                    <a:pt x="25865" y="18298"/>
                    <a:pt x="26447" y="18728"/>
                  </a:cubicBezTo>
                  <a:cubicBezTo>
                    <a:pt x="26782" y="18983"/>
                    <a:pt x="27257" y="19048"/>
                    <a:pt x="27715" y="19048"/>
                  </a:cubicBezTo>
                  <a:cubicBezTo>
                    <a:pt x="27984" y="19048"/>
                    <a:pt x="28247" y="19025"/>
                    <a:pt x="28471" y="19007"/>
                  </a:cubicBezTo>
                  <a:cubicBezTo>
                    <a:pt x="30876" y="18829"/>
                    <a:pt x="32951" y="17589"/>
                    <a:pt x="34824" y="16147"/>
                  </a:cubicBezTo>
                  <a:cubicBezTo>
                    <a:pt x="35608" y="15514"/>
                    <a:pt x="36443" y="14881"/>
                    <a:pt x="37101" y="14122"/>
                  </a:cubicBezTo>
                  <a:cubicBezTo>
                    <a:pt x="37456" y="13743"/>
                    <a:pt x="37759" y="13312"/>
                    <a:pt x="38114" y="12933"/>
                  </a:cubicBezTo>
                  <a:cubicBezTo>
                    <a:pt x="38316" y="12756"/>
                    <a:pt x="38696" y="12275"/>
                    <a:pt x="38949" y="12249"/>
                  </a:cubicBezTo>
                  <a:cubicBezTo>
                    <a:pt x="38952" y="12249"/>
                    <a:pt x="38956" y="12249"/>
                    <a:pt x="38960" y="12249"/>
                  </a:cubicBezTo>
                  <a:cubicBezTo>
                    <a:pt x="39510" y="12249"/>
                    <a:pt x="39835" y="14150"/>
                    <a:pt x="39961" y="14552"/>
                  </a:cubicBezTo>
                  <a:cubicBezTo>
                    <a:pt x="40138" y="15059"/>
                    <a:pt x="40341" y="15590"/>
                    <a:pt x="40493" y="16147"/>
                  </a:cubicBezTo>
                  <a:cubicBezTo>
                    <a:pt x="37810" y="18602"/>
                    <a:pt x="34318" y="20196"/>
                    <a:pt x="30774" y="20829"/>
                  </a:cubicBezTo>
                  <a:cubicBezTo>
                    <a:pt x="28016" y="21284"/>
                    <a:pt x="24954" y="21107"/>
                    <a:pt x="22423" y="22499"/>
                  </a:cubicBezTo>
                  <a:cubicBezTo>
                    <a:pt x="22549" y="22221"/>
                    <a:pt x="22701" y="21917"/>
                    <a:pt x="22828" y="21664"/>
                  </a:cubicBezTo>
                  <a:cubicBezTo>
                    <a:pt x="24093" y="19133"/>
                    <a:pt x="25283" y="16577"/>
                    <a:pt x="26497" y="14046"/>
                  </a:cubicBezTo>
                  <a:cubicBezTo>
                    <a:pt x="26700" y="13667"/>
                    <a:pt x="26877" y="13262"/>
                    <a:pt x="27105" y="12882"/>
                  </a:cubicBezTo>
                  <a:cubicBezTo>
                    <a:pt x="28446" y="11667"/>
                    <a:pt x="30167" y="11111"/>
                    <a:pt x="31559" y="9997"/>
                  </a:cubicBezTo>
                  <a:cubicBezTo>
                    <a:pt x="32951" y="8884"/>
                    <a:pt x="33913" y="7365"/>
                    <a:pt x="35077" y="6074"/>
                  </a:cubicBezTo>
                  <a:close/>
                  <a:moveTo>
                    <a:pt x="21891" y="2050"/>
                  </a:moveTo>
                  <a:lnTo>
                    <a:pt x="21891" y="2050"/>
                  </a:lnTo>
                  <a:cubicBezTo>
                    <a:pt x="21790" y="3164"/>
                    <a:pt x="22018" y="4303"/>
                    <a:pt x="22069" y="5416"/>
                  </a:cubicBezTo>
                  <a:cubicBezTo>
                    <a:pt x="22170" y="6935"/>
                    <a:pt x="22322" y="8453"/>
                    <a:pt x="22271" y="9997"/>
                  </a:cubicBezTo>
                  <a:cubicBezTo>
                    <a:pt x="22195" y="11262"/>
                    <a:pt x="22170" y="12578"/>
                    <a:pt x="22549" y="13793"/>
                  </a:cubicBezTo>
                  <a:cubicBezTo>
                    <a:pt x="22929" y="15135"/>
                    <a:pt x="23815" y="16046"/>
                    <a:pt x="24675" y="17083"/>
                  </a:cubicBezTo>
                  <a:lnTo>
                    <a:pt x="24701" y="17109"/>
                  </a:lnTo>
                  <a:cubicBezTo>
                    <a:pt x="23840" y="18931"/>
                    <a:pt x="22929" y="20728"/>
                    <a:pt x="22043" y="22524"/>
                  </a:cubicBezTo>
                  <a:cubicBezTo>
                    <a:pt x="21815" y="22929"/>
                    <a:pt x="21638" y="23385"/>
                    <a:pt x="21436" y="23790"/>
                  </a:cubicBezTo>
                  <a:cubicBezTo>
                    <a:pt x="20373" y="22499"/>
                    <a:pt x="19285" y="21208"/>
                    <a:pt x="18576" y="19690"/>
                  </a:cubicBezTo>
                  <a:cubicBezTo>
                    <a:pt x="17817" y="18070"/>
                    <a:pt x="17690" y="16375"/>
                    <a:pt x="17564" y="14628"/>
                  </a:cubicBezTo>
                  <a:cubicBezTo>
                    <a:pt x="17437" y="12730"/>
                    <a:pt x="17463" y="10782"/>
                    <a:pt x="17488" y="8884"/>
                  </a:cubicBezTo>
                  <a:cubicBezTo>
                    <a:pt x="17488" y="8150"/>
                    <a:pt x="17589" y="7390"/>
                    <a:pt x="17564" y="6606"/>
                  </a:cubicBezTo>
                  <a:cubicBezTo>
                    <a:pt x="17513" y="6049"/>
                    <a:pt x="17361" y="5442"/>
                    <a:pt x="17209" y="4910"/>
                  </a:cubicBezTo>
                  <a:cubicBezTo>
                    <a:pt x="17488" y="4758"/>
                    <a:pt x="17817" y="4632"/>
                    <a:pt x="18095" y="4505"/>
                  </a:cubicBezTo>
                  <a:cubicBezTo>
                    <a:pt x="18303" y="4413"/>
                    <a:pt x="19501" y="3752"/>
                    <a:pt x="19805" y="3752"/>
                  </a:cubicBezTo>
                  <a:cubicBezTo>
                    <a:pt x="19835" y="3752"/>
                    <a:pt x="19856" y="3758"/>
                    <a:pt x="19867" y="3771"/>
                  </a:cubicBezTo>
                  <a:cubicBezTo>
                    <a:pt x="19993" y="3923"/>
                    <a:pt x="19664" y="4682"/>
                    <a:pt x="19639" y="4885"/>
                  </a:cubicBezTo>
                  <a:cubicBezTo>
                    <a:pt x="19588" y="5189"/>
                    <a:pt x="19487" y="5492"/>
                    <a:pt x="19411" y="5796"/>
                  </a:cubicBezTo>
                  <a:cubicBezTo>
                    <a:pt x="19259" y="6530"/>
                    <a:pt x="19158" y="7213"/>
                    <a:pt x="19082" y="7947"/>
                  </a:cubicBezTo>
                  <a:cubicBezTo>
                    <a:pt x="18880" y="9415"/>
                    <a:pt x="18652" y="10858"/>
                    <a:pt x="18399" y="12300"/>
                  </a:cubicBezTo>
                  <a:cubicBezTo>
                    <a:pt x="18196" y="13616"/>
                    <a:pt x="18070" y="14907"/>
                    <a:pt x="18272" y="16197"/>
                  </a:cubicBezTo>
                  <a:cubicBezTo>
                    <a:pt x="18399" y="16906"/>
                    <a:pt x="18576" y="18121"/>
                    <a:pt x="19462" y="18247"/>
                  </a:cubicBezTo>
                  <a:cubicBezTo>
                    <a:pt x="19513" y="18256"/>
                    <a:pt x="19563" y="18260"/>
                    <a:pt x="19613" y="18260"/>
                  </a:cubicBezTo>
                  <a:cubicBezTo>
                    <a:pt x="20330" y="18260"/>
                    <a:pt x="20918" y="17445"/>
                    <a:pt x="21107" y="16830"/>
                  </a:cubicBezTo>
                  <a:cubicBezTo>
                    <a:pt x="21385" y="15818"/>
                    <a:pt x="21157" y="14704"/>
                    <a:pt x="21157" y="13667"/>
                  </a:cubicBezTo>
                  <a:cubicBezTo>
                    <a:pt x="21157" y="12098"/>
                    <a:pt x="21259" y="10503"/>
                    <a:pt x="21259" y="8884"/>
                  </a:cubicBezTo>
                  <a:cubicBezTo>
                    <a:pt x="21259" y="7568"/>
                    <a:pt x="21107" y="6201"/>
                    <a:pt x="21157" y="4885"/>
                  </a:cubicBezTo>
                  <a:cubicBezTo>
                    <a:pt x="21183" y="4252"/>
                    <a:pt x="21233" y="3569"/>
                    <a:pt x="21411" y="2936"/>
                  </a:cubicBezTo>
                  <a:cubicBezTo>
                    <a:pt x="21486" y="2633"/>
                    <a:pt x="21664" y="2304"/>
                    <a:pt x="21891" y="2050"/>
                  </a:cubicBezTo>
                  <a:close/>
                  <a:moveTo>
                    <a:pt x="16830" y="5037"/>
                  </a:moveTo>
                  <a:cubicBezTo>
                    <a:pt x="16982" y="5669"/>
                    <a:pt x="17134" y="6277"/>
                    <a:pt x="17134" y="6910"/>
                  </a:cubicBezTo>
                  <a:cubicBezTo>
                    <a:pt x="17134" y="7871"/>
                    <a:pt x="17083" y="8833"/>
                    <a:pt x="17083" y="9820"/>
                  </a:cubicBezTo>
                  <a:cubicBezTo>
                    <a:pt x="17058" y="11617"/>
                    <a:pt x="17083" y="13388"/>
                    <a:pt x="17209" y="15185"/>
                  </a:cubicBezTo>
                  <a:cubicBezTo>
                    <a:pt x="17336" y="16931"/>
                    <a:pt x="17513" y="18576"/>
                    <a:pt x="18348" y="20171"/>
                  </a:cubicBezTo>
                  <a:cubicBezTo>
                    <a:pt x="19082" y="21588"/>
                    <a:pt x="20120" y="22803"/>
                    <a:pt x="21132" y="24043"/>
                  </a:cubicBezTo>
                  <a:cubicBezTo>
                    <a:pt x="21157" y="24068"/>
                    <a:pt x="21233" y="24119"/>
                    <a:pt x="21259" y="24119"/>
                  </a:cubicBezTo>
                  <a:cubicBezTo>
                    <a:pt x="20753" y="25232"/>
                    <a:pt x="20297" y="26321"/>
                    <a:pt x="19867" y="27459"/>
                  </a:cubicBezTo>
                  <a:cubicBezTo>
                    <a:pt x="19209" y="27004"/>
                    <a:pt x="18399" y="26827"/>
                    <a:pt x="17640" y="26574"/>
                  </a:cubicBezTo>
                  <a:cubicBezTo>
                    <a:pt x="16703" y="26295"/>
                    <a:pt x="15944" y="25738"/>
                    <a:pt x="15311" y="24929"/>
                  </a:cubicBezTo>
                  <a:cubicBezTo>
                    <a:pt x="14653" y="24119"/>
                    <a:pt x="14173" y="23208"/>
                    <a:pt x="13692" y="22271"/>
                  </a:cubicBezTo>
                  <a:cubicBezTo>
                    <a:pt x="13261" y="21461"/>
                    <a:pt x="12831" y="20677"/>
                    <a:pt x="12553" y="19791"/>
                  </a:cubicBezTo>
                  <a:cubicBezTo>
                    <a:pt x="11920" y="17893"/>
                    <a:pt x="11616" y="15818"/>
                    <a:pt x="11515" y="13844"/>
                  </a:cubicBezTo>
                  <a:cubicBezTo>
                    <a:pt x="11439" y="12781"/>
                    <a:pt x="11515" y="11769"/>
                    <a:pt x="11566" y="10731"/>
                  </a:cubicBezTo>
                  <a:cubicBezTo>
                    <a:pt x="11642" y="9795"/>
                    <a:pt x="11667" y="8808"/>
                    <a:pt x="11945" y="7897"/>
                  </a:cubicBezTo>
                  <a:lnTo>
                    <a:pt x="11945" y="7821"/>
                  </a:lnTo>
                  <a:cubicBezTo>
                    <a:pt x="12200" y="7659"/>
                    <a:pt x="12476" y="7539"/>
                    <a:pt x="12676" y="7539"/>
                  </a:cubicBezTo>
                  <a:cubicBezTo>
                    <a:pt x="12695" y="7539"/>
                    <a:pt x="12713" y="7540"/>
                    <a:pt x="12730" y="7542"/>
                  </a:cubicBezTo>
                  <a:cubicBezTo>
                    <a:pt x="13413" y="7669"/>
                    <a:pt x="12806" y="8808"/>
                    <a:pt x="12679" y="9162"/>
                  </a:cubicBezTo>
                  <a:cubicBezTo>
                    <a:pt x="12401" y="10200"/>
                    <a:pt x="12528" y="11364"/>
                    <a:pt x="12679" y="12401"/>
                  </a:cubicBezTo>
                  <a:cubicBezTo>
                    <a:pt x="12958" y="14223"/>
                    <a:pt x="13464" y="15944"/>
                    <a:pt x="13844" y="17767"/>
                  </a:cubicBezTo>
                  <a:cubicBezTo>
                    <a:pt x="14055" y="18709"/>
                    <a:pt x="15056" y="24318"/>
                    <a:pt x="16764" y="24318"/>
                  </a:cubicBezTo>
                  <a:cubicBezTo>
                    <a:pt x="16892" y="24318"/>
                    <a:pt x="17023" y="24287"/>
                    <a:pt x="17159" y="24220"/>
                  </a:cubicBezTo>
                  <a:cubicBezTo>
                    <a:pt x="18348" y="23613"/>
                    <a:pt x="17463" y="21208"/>
                    <a:pt x="17159" y="20348"/>
                  </a:cubicBezTo>
                  <a:cubicBezTo>
                    <a:pt x="16956" y="19614"/>
                    <a:pt x="16653" y="18855"/>
                    <a:pt x="16450" y="18146"/>
                  </a:cubicBezTo>
                  <a:cubicBezTo>
                    <a:pt x="15969" y="16653"/>
                    <a:pt x="15261" y="15210"/>
                    <a:pt x="14856" y="13743"/>
                  </a:cubicBezTo>
                  <a:cubicBezTo>
                    <a:pt x="14476" y="12325"/>
                    <a:pt x="14324" y="10858"/>
                    <a:pt x="14274" y="9415"/>
                  </a:cubicBezTo>
                  <a:cubicBezTo>
                    <a:pt x="14223" y="8706"/>
                    <a:pt x="14097" y="7922"/>
                    <a:pt x="14375" y="7213"/>
                  </a:cubicBezTo>
                  <a:cubicBezTo>
                    <a:pt x="14679" y="6555"/>
                    <a:pt x="15311" y="6024"/>
                    <a:pt x="15868" y="5594"/>
                  </a:cubicBezTo>
                  <a:cubicBezTo>
                    <a:pt x="16197" y="5391"/>
                    <a:pt x="16501" y="5189"/>
                    <a:pt x="16830" y="5037"/>
                  </a:cubicBezTo>
                  <a:close/>
                  <a:moveTo>
                    <a:pt x="40619" y="16526"/>
                  </a:moveTo>
                  <a:cubicBezTo>
                    <a:pt x="40746" y="16906"/>
                    <a:pt x="40822" y="17311"/>
                    <a:pt x="40948" y="17691"/>
                  </a:cubicBezTo>
                  <a:cubicBezTo>
                    <a:pt x="41075" y="18222"/>
                    <a:pt x="41302" y="18855"/>
                    <a:pt x="41252" y="19437"/>
                  </a:cubicBezTo>
                  <a:cubicBezTo>
                    <a:pt x="41176" y="19943"/>
                    <a:pt x="40771" y="20323"/>
                    <a:pt x="40391" y="20601"/>
                  </a:cubicBezTo>
                  <a:cubicBezTo>
                    <a:pt x="39227" y="21537"/>
                    <a:pt x="37785" y="22170"/>
                    <a:pt x="36317" y="22550"/>
                  </a:cubicBezTo>
                  <a:cubicBezTo>
                    <a:pt x="34874" y="22904"/>
                    <a:pt x="33432" y="23056"/>
                    <a:pt x="31989" y="23106"/>
                  </a:cubicBezTo>
                  <a:cubicBezTo>
                    <a:pt x="31859" y="23109"/>
                    <a:pt x="31729" y="23110"/>
                    <a:pt x="31600" y="23110"/>
                  </a:cubicBezTo>
                  <a:cubicBezTo>
                    <a:pt x="31169" y="23110"/>
                    <a:pt x="30739" y="23099"/>
                    <a:pt x="30310" y="23099"/>
                  </a:cubicBezTo>
                  <a:cubicBezTo>
                    <a:pt x="29608" y="23099"/>
                    <a:pt x="28909" y="23129"/>
                    <a:pt x="28218" y="23284"/>
                  </a:cubicBezTo>
                  <a:cubicBezTo>
                    <a:pt x="27105" y="23537"/>
                    <a:pt x="26042" y="24043"/>
                    <a:pt x="25156" y="24777"/>
                  </a:cubicBezTo>
                  <a:cubicBezTo>
                    <a:pt x="24574" y="25258"/>
                    <a:pt x="23840" y="25966"/>
                    <a:pt x="23916" y="26776"/>
                  </a:cubicBezTo>
                  <a:cubicBezTo>
                    <a:pt x="24003" y="27894"/>
                    <a:pt x="25370" y="28108"/>
                    <a:pt x="26549" y="28108"/>
                  </a:cubicBezTo>
                  <a:cubicBezTo>
                    <a:pt x="27077" y="28108"/>
                    <a:pt x="27568" y="28065"/>
                    <a:pt x="27889" y="28041"/>
                  </a:cubicBezTo>
                  <a:cubicBezTo>
                    <a:pt x="30521" y="27788"/>
                    <a:pt x="32824" y="26447"/>
                    <a:pt x="35051" y="25131"/>
                  </a:cubicBezTo>
                  <a:cubicBezTo>
                    <a:pt x="36342" y="24372"/>
                    <a:pt x="37633" y="23613"/>
                    <a:pt x="38974" y="22980"/>
                  </a:cubicBezTo>
                  <a:cubicBezTo>
                    <a:pt x="40391" y="22297"/>
                    <a:pt x="41859" y="21841"/>
                    <a:pt x="43302" y="21284"/>
                  </a:cubicBezTo>
                  <a:cubicBezTo>
                    <a:pt x="43302" y="22423"/>
                    <a:pt x="43378" y="23613"/>
                    <a:pt x="43504" y="24751"/>
                  </a:cubicBezTo>
                  <a:cubicBezTo>
                    <a:pt x="41556" y="25030"/>
                    <a:pt x="39733" y="25536"/>
                    <a:pt x="37937" y="26295"/>
                  </a:cubicBezTo>
                  <a:cubicBezTo>
                    <a:pt x="35988" y="27105"/>
                    <a:pt x="34090" y="28041"/>
                    <a:pt x="32040" y="28548"/>
                  </a:cubicBezTo>
                  <a:cubicBezTo>
                    <a:pt x="29990" y="29054"/>
                    <a:pt x="27763" y="29307"/>
                    <a:pt x="25688" y="29433"/>
                  </a:cubicBezTo>
                  <a:cubicBezTo>
                    <a:pt x="25455" y="29443"/>
                    <a:pt x="25224" y="29447"/>
                    <a:pt x="24994" y="29447"/>
                  </a:cubicBezTo>
                  <a:cubicBezTo>
                    <a:pt x="24043" y="29447"/>
                    <a:pt x="23107" y="29378"/>
                    <a:pt x="22170" y="29357"/>
                  </a:cubicBezTo>
                  <a:cubicBezTo>
                    <a:pt x="22123" y="29356"/>
                    <a:pt x="22077" y="29355"/>
                    <a:pt x="22030" y="29355"/>
                  </a:cubicBezTo>
                  <a:cubicBezTo>
                    <a:pt x="21481" y="29355"/>
                    <a:pt x="20905" y="29442"/>
                    <a:pt x="20347" y="29442"/>
                  </a:cubicBezTo>
                  <a:cubicBezTo>
                    <a:pt x="20071" y="29442"/>
                    <a:pt x="19799" y="29421"/>
                    <a:pt x="19538" y="29357"/>
                  </a:cubicBezTo>
                  <a:cubicBezTo>
                    <a:pt x="19563" y="29307"/>
                    <a:pt x="19563" y="29256"/>
                    <a:pt x="19614" y="29206"/>
                  </a:cubicBezTo>
                  <a:cubicBezTo>
                    <a:pt x="20373" y="27080"/>
                    <a:pt x="21208" y="25080"/>
                    <a:pt x="22170" y="23056"/>
                  </a:cubicBezTo>
                  <a:cubicBezTo>
                    <a:pt x="24954" y="21259"/>
                    <a:pt x="28674" y="21639"/>
                    <a:pt x="31837" y="20981"/>
                  </a:cubicBezTo>
                  <a:cubicBezTo>
                    <a:pt x="33482" y="20626"/>
                    <a:pt x="35127" y="20095"/>
                    <a:pt x="36595" y="19234"/>
                  </a:cubicBezTo>
                  <a:cubicBezTo>
                    <a:pt x="37987" y="18425"/>
                    <a:pt x="39404" y="17589"/>
                    <a:pt x="40619" y="16526"/>
                  </a:cubicBezTo>
                  <a:close/>
                  <a:moveTo>
                    <a:pt x="11515" y="8099"/>
                  </a:moveTo>
                  <a:cubicBezTo>
                    <a:pt x="11060" y="9845"/>
                    <a:pt x="11060" y="11845"/>
                    <a:pt x="11136" y="13616"/>
                  </a:cubicBezTo>
                  <a:cubicBezTo>
                    <a:pt x="11186" y="15641"/>
                    <a:pt x="11541" y="17716"/>
                    <a:pt x="12148" y="19690"/>
                  </a:cubicBezTo>
                  <a:cubicBezTo>
                    <a:pt x="12705" y="21512"/>
                    <a:pt x="13717" y="23435"/>
                    <a:pt x="14906" y="24979"/>
                  </a:cubicBezTo>
                  <a:cubicBezTo>
                    <a:pt x="15438" y="25688"/>
                    <a:pt x="16096" y="26321"/>
                    <a:pt x="16956" y="26675"/>
                  </a:cubicBezTo>
                  <a:cubicBezTo>
                    <a:pt x="17867" y="27054"/>
                    <a:pt x="18854" y="27156"/>
                    <a:pt x="19664" y="27712"/>
                  </a:cubicBezTo>
                  <a:cubicBezTo>
                    <a:pt x="19715" y="27763"/>
                    <a:pt x="19740" y="27763"/>
                    <a:pt x="19766" y="27763"/>
                  </a:cubicBezTo>
                  <a:cubicBezTo>
                    <a:pt x="19487" y="28497"/>
                    <a:pt x="19209" y="29231"/>
                    <a:pt x="18905" y="29990"/>
                  </a:cubicBezTo>
                  <a:cubicBezTo>
                    <a:pt x="18753" y="30395"/>
                    <a:pt x="18601" y="30851"/>
                    <a:pt x="18399" y="31256"/>
                  </a:cubicBezTo>
                  <a:cubicBezTo>
                    <a:pt x="17867" y="30749"/>
                    <a:pt x="17260" y="30243"/>
                    <a:pt x="16577" y="29940"/>
                  </a:cubicBezTo>
                  <a:cubicBezTo>
                    <a:pt x="15792" y="29560"/>
                    <a:pt x="14982" y="29560"/>
                    <a:pt x="14147" y="29560"/>
                  </a:cubicBezTo>
                  <a:cubicBezTo>
                    <a:pt x="12274" y="29509"/>
                    <a:pt x="10781" y="28573"/>
                    <a:pt x="9465" y="27333"/>
                  </a:cubicBezTo>
                  <a:cubicBezTo>
                    <a:pt x="8529" y="26523"/>
                    <a:pt x="7820" y="25511"/>
                    <a:pt x="6960" y="24574"/>
                  </a:cubicBezTo>
                  <a:cubicBezTo>
                    <a:pt x="6125" y="23663"/>
                    <a:pt x="5416" y="22777"/>
                    <a:pt x="4859" y="21664"/>
                  </a:cubicBezTo>
                  <a:cubicBezTo>
                    <a:pt x="4353" y="20652"/>
                    <a:pt x="4024" y="19589"/>
                    <a:pt x="4049" y="18425"/>
                  </a:cubicBezTo>
                  <a:cubicBezTo>
                    <a:pt x="4075" y="17412"/>
                    <a:pt x="4303" y="16451"/>
                    <a:pt x="4201" y="15438"/>
                  </a:cubicBezTo>
                  <a:cubicBezTo>
                    <a:pt x="4454" y="15135"/>
                    <a:pt x="4783" y="14831"/>
                    <a:pt x="5087" y="14628"/>
                  </a:cubicBezTo>
                  <a:cubicBezTo>
                    <a:pt x="5239" y="14527"/>
                    <a:pt x="5441" y="14426"/>
                    <a:pt x="5593" y="14401"/>
                  </a:cubicBezTo>
                  <a:cubicBezTo>
                    <a:pt x="5695" y="14373"/>
                    <a:pt x="5760" y="14355"/>
                    <a:pt x="5803" y="14355"/>
                  </a:cubicBezTo>
                  <a:cubicBezTo>
                    <a:pt x="5878" y="14355"/>
                    <a:pt x="5890" y="14408"/>
                    <a:pt x="5922" y="14552"/>
                  </a:cubicBezTo>
                  <a:cubicBezTo>
                    <a:pt x="5973" y="14831"/>
                    <a:pt x="5846" y="15286"/>
                    <a:pt x="5846" y="15565"/>
                  </a:cubicBezTo>
                  <a:lnTo>
                    <a:pt x="5846" y="16324"/>
                  </a:lnTo>
                  <a:cubicBezTo>
                    <a:pt x="5872" y="16906"/>
                    <a:pt x="5948" y="17438"/>
                    <a:pt x="6049" y="17969"/>
                  </a:cubicBezTo>
                  <a:cubicBezTo>
                    <a:pt x="6454" y="20373"/>
                    <a:pt x="7441" y="22651"/>
                    <a:pt x="8731" y="24676"/>
                  </a:cubicBezTo>
                  <a:cubicBezTo>
                    <a:pt x="9389" y="25688"/>
                    <a:pt x="10123" y="26700"/>
                    <a:pt x="11009" y="27561"/>
                  </a:cubicBezTo>
                  <a:cubicBezTo>
                    <a:pt x="11427" y="27943"/>
                    <a:pt x="11952" y="28266"/>
                    <a:pt x="12503" y="28266"/>
                  </a:cubicBezTo>
                  <a:cubicBezTo>
                    <a:pt x="12753" y="28266"/>
                    <a:pt x="13008" y="28200"/>
                    <a:pt x="13261" y="28041"/>
                  </a:cubicBezTo>
                  <a:cubicBezTo>
                    <a:pt x="14831" y="27004"/>
                    <a:pt x="12274" y="24245"/>
                    <a:pt x="11667" y="23385"/>
                  </a:cubicBezTo>
                  <a:cubicBezTo>
                    <a:pt x="10781" y="22170"/>
                    <a:pt x="9896" y="20879"/>
                    <a:pt x="9592" y="19386"/>
                  </a:cubicBezTo>
                  <a:cubicBezTo>
                    <a:pt x="9263" y="17944"/>
                    <a:pt x="9415" y="16425"/>
                    <a:pt x="9592" y="14932"/>
                  </a:cubicBezTo>
                  <a:cubicBezTo>
                    <a:pt x="9718" y="13793"/>
                    <a:pt x="9744" y="12629"/>
                    <a:pt x="9896" y="11490"/>
                  </a:cubicBezTo>
                  <a:cubicBezTo>
                    <a:pt x="9971" y="10275"/>
                    <a:pt x="10275" y="8985"/>
                    <a:pt x="11313" y="8226"/>
                  </a:cubicBezTo>
                  <a:cubicBezTo>
                    <a:pt x="11363" y="8200"/>
                    <a:pt x="11414" y="8175"/>
                    <a:pt x="11515" y="8099"/>
                  </a:cubicBezTo>
                  <a:close/>
                  <a:moveTo>
                    <a:pt x="3847" y="15843"/>
                  </a:moveTo>
                  <a:lnTo>
                    <a:pt x="3847" y="15843"/>
                  </a:lnTo>
                  <a:cubicBezTo>
                    <a:pt x="3898" y="16855"/>
                    <a:pt x="3645" y="17842"/>
                    <a:pt x="3670" y="18855"/>
                  </a:cubicBezTo>
                  <a:cubicBezTo>
                    <a:pt x="3695" y="19842"/>
                    <a:pt x="4024" y="20753"/>
                    <a:pt x="4429" y="21639"/>
                  </a:cubicBezTo>
                  <a:cubicBezTo>
                    <a:pt x="4935" y="22676"/>
                    <a:pt x="5568" y="23613"/>
                    <a:pt x="6327" y="24448"/>
                  </a:cubicBezTo>
                  <a:cubicBezTo>
                    <a:pt x="7112" y="25334"/>
                    <a:pt x="7871" y="26295"/>
                    <a:pt x="8681" y="27181"/>
                  </a:cubicBezTo>
                  <a:cubicBezTo>
                    <a:pt x="9769" y="28320"/>
                    <a:pt x="11212" y="29459"/>
                    <a:pt x="12806" y="29813"/>
                  </a:cubicBezTo>
                  <a:cubicBezTo>
                    <a:pt x="13717" y="30015"/>
                    <a:pt x="14679" y="29838"/>
                    <a:pt x="15590" y="30015"/>
                  </a:cubicBezTo>
                  <a:cubicBezTo>
                    <a:pt x="16653" y="30243"/>
                    <a:pt x="17488" y="30952"/>
                    <a:pt x="18272" y="31660"/>
                  </a:cubicBezTo>
                  <a:cubicBezTo>
                    <a:pt x="18095" y="32091"/>
                    <a:pt x="17918" y="32496"/>
                    <a:pt x="17741" y="32901"/>
                  </a:cubicBezTo>
                  <a:cubicBezTo>
                    <a:pt x="17527" y="32887"/>
                    <a:pt x="17313" y="32880"/>
                    <a:pt x="17099" y="32880"/>
                  </a:cubicBezTo>
                  <a:cubicBezTo>
                    <a:pt x="15743" y="32880"/>
                    <a:pt x="14398" y="33170"/>
                    <a:pt x="13261" y="33913"/>
                  </a:cubicBezTo>
                  <a:cubicBezTo>
                    <a:pt x="12629" y="34318"/>
                    <a:pt x="12047" y="34824"/>
                    <a:pt x="11363" y="35178"/>
                  </a:cubicBezTo>
                  <a:cubicBezTo>
                    <a:pt x="11002" y="35348"/>
                    <a:pt x="10668" y="35420"/>
                    <a:pt x="10338" y="35420"/>
                  </a:cubicBezTo>
                  <a:cubicBezTo>
                    <a:pt x="9881" y="35420"/>
                    <a:pt x="9433" y="35283"/>
                    <a:pt x="8934" y="35077"/>
                  </a:cubicBezTo>
                  <a:cubicBezTo>
                    <a:pt x="7086" y="34368"/>
                    <a:pt x="4885" y="33609"/>
                    <a:pt x="3467" y="32091"/>
                  </a:cubicBezTo>
                  <a:cubicBezTo>
                    <a:pt x="2860" y="31458"/>
                    <a:pt x="2430" y="30699"/>
                    <a:pt x="1898" y="29965"/>
                  </a:cubicBezTo>
                  <a:cubicBezTo>
                    <a:pt x="1468" y="29433"/>
                    <a:pt x="785" y="28750"/>
                    <a:pt x="759" y="28041"/>
                  </a:cubicBezTo>
                  <a:cubicBezTo>
                    <a:pt x="759" y="27991"/>
                    <a:pt x="759" y="27966"/>
                    <a:pt x="709" y="27940"/>
                  </a:cubicBezTo>
                  <a:cubicBezTo>
                    <a:pt x="886" y="27459"/>
                    <a:pt x="1088" y="26979"/>
                    <a:pt x="1392" y="26574"/>
                  </a:cubicBezTo>
                  <a:cubicBezTo>
                    <a:pt x="1468" y="27029"/>
                    <a:pt x="1519" y="27485"/>
                    <a:pt x="1671" y="27940"/>
                  </a:cubicBezTo>
                  <a:cubicBezTo>
                    <a:pt x="1822" y="28446"/>
                    <a:pt x="2151" y="28826"/>
                    <a:pt x="2455" y="29231"/>
                  </a:cubicBezTo>
                  <a:cubicBezTo>
                    <a:pt x="3290" y="30218"/>
                    <a:pt x="4252" y="31028"/>
                    <a:pt x="5391" y="31635"/>
                  </a:cubicBezTo>
                  <a:cubicBezTo>
                    <a:pt x="6001" y="31966"/>
                    <a:pt x="6647" y="32178"/>
                    <a:pt x="7321" y="32178"/>
                  </a:cubicBezTo>
                  <a:cubicBezTo>
                    <a:pt x="7626" y="32178"/>
                    <a:pt x="7936" y="32135"/>
                    <a:pt x="8251" y="32040"/>
                  </a:cubicBezTo>
                  <a:cubicBezTo>
                    <a:pt x="9111" y="31787"/>
                    <a:pt x="9744" y="31230"/>
                    <a:pt x="9440" y="30269"/>
                  </a:cubicBezTo>
                  <a:cubicBezTo>
                    <a:pt x="8807" y="28193"/>
                    <a:pt x="6201" y="27561"/>
                    <a:pt x="4581" y="26523"/>
                  </a:cubicBezTo>
                  <a:cubicBezTo>
                    <a:pt x="4100" y="26194"/>
                    <a:pt x="3366" y="25688"/>
                    <a:pt x="3214" y="25080"/>
                  </a:cubicBezTo>
                  <a:cubicBezTo>
                    <a:pt x="3113" y="24701"/>
                    <a:pt x="3341" y="24296"/>
                    <a:pt x="3442" y="23942"/>
                  </a:cubicBezTo>
                  <a:cubicBezTo>
                    <a:pt x="3695" y="22803"/>
                    <a:pt x="3290" y="21790"/>
                    <a:pt x="2860" y="20753"/>
                  </a:cubicBezTo>
                  <a:cubicBezTo>
                    <a:pt x="2455" y="19766"/>
                    <a:pt x="2227" y="19007"/>
                    <a:pt x="2607" y="17994"/>
                  </a:cubicBezTo>
                  <a:cubicBezTo>
                    <a:pt x="2936" y="17210"/>
                    <a:pt x="3341" y="16476"/>
                    <a:pt x="3847" y="15843"/>
                  </a:cubicBezTo>
                  <a:close/>
                  <a:moveTo>
                    <a:pt x="43555" y="25030"/>
                  </a:moveTo>
                  <a:cubicBezTo>
                    <a:pt x="43631" y="25587"/>
                    <a:pt x="43681" y="26194"/>
                    <a:pt x="43783" y="26776"/>
                  </a:cubicBezTo>
                  <a:cubicBezTo>
                    <a:pt x="43884" y="27535"/>
                    <a:pt x="44137" y="28598"/>
                    <a:pt x="43808" y="29332"/>
                  </a:cubicBezTo>
                  <a:cubicBezTo>
                    <a:pt x="43454" y="30091"/>
                    <a:pt x="42163" y="30117"/>
                    <a:pt x="41429" y="30319"/>
                  </a:cubicBezTo>
                  <a:cubicBezTo>
                    <a:pt x="39278" y="30851"/>
                    <a:pt x="37000" y="30901"/>
                    <a:pt x="34824" y="31002"/>
                  </a:cubicBezTo>
                  <a:cubicBezTo>
                    <a:pt x="34597" y="31014"/>
                    <a:pt x="34371" y="31019"/>
                    <a:pt x="34145" y="31019"/>
                  </a:cubicBezTo>
                  <a:cubicBezTo>
                    <a:pt x="32305" y="31019"/>
                    <a:pt x="30494" y="30685"/>
                    <a:pt x="28623" y="30572"/>
                  </a:cubicBezTo>
                  <a:cubicBezTo>
                    <a:pt x="28182" y="30548"/>
                    <a:pt x="27710" y="30521"/>
                    <a:pt x="27232" y="30521"/>
                  </a:cubicBezTo>
                  <a:cubicBezTo>
                    <a:pt x="26229" y="30521"/>
                    <a:pt x="25202" y="30640"/>
                    <a:pt x="24397" y="31154"/>
                  </a:cubicBezTo>
                  <a:cubicBezTo>
                    <a:pt x="23461" y="31762"/>
                    <a:pt x="23030" y="32901"/>
                    <a:pt x="23714" y="33812"/>
                  </a:cubicBezTo>
                  <a:cubicBezTo>
                    <a:pt x="24574" y="34900"/>
                    <a:pt x="26219" y="35305"/>
                    <a:pt x="27510" y="35457"/>
                  </a:cubicBezTo>
                  <a:cubicBezTo>
                    <a:pt x="27920" y="35506"/>
                    <a:pt x="28326" y="35528"/>
                    <a:pt x="28731" y="35528"/>
                  </a:cubicBezTo>
                  <a:cubicBezTo>
                    <a:pt x="30001" y="35528"/>
                    <a:pt x="31248" y="35308"/>
                    <a:pt x="32495" y="35001"/>
                  </a:cubicBezTo>
                  <a:cubicBezTo>
                    <a:pt x="34469" y="34520"/>
                    <a:pt x="36443" y="33989"/>
                    <a:pt x="38392" y="33483"/>
                  </a:cubicBezTo>
                  <a:cubicBezTo>
                    <a:pt x="39404" y="33230"/>
                    <a:pt x="40417" y="33027"/>
                    <a:pt x="41404" y="32749"/>
                  </a:cubicBezTo>
                  <a:cubicBezTo>
                    <a:pt x="41733" y="32647"/>
                    <a:pt x="42036" y="32572"/>
                    <a:pt x="42391" y="32470"/>
                  </a:cubicBezTo>
                  <a:cubicBezTo>
                    <a:pt x="42503" y="32448"/>
                    <a:pt x="42696" y="32365"/>
                    <a:pt x="42827" y="32365"/>
                  </a:cubicBezTo>
                  <a:cubicBezTo>
                    <a:pt x="42843" y="32365"/>
                    <a:pt x="42858" y="32366"/>
                    <a:pt x="42872" y="32369"/>
                  </a:cubicBezTo>
                  <a:cubicBezTo>
                    <a:pt x="43201" y="32521"/>
                    <a:pt x="43049" y="32647"/>
                    <a:pt x="43023" y="33002"/>
                  </a:cubicBezTo>
                  <a:cubicBezTo>
                    <a:pt x="42897" y="33761"/>
                    <a:pt x="42745" y="34520"/>
                    <a:pt x="42543" y="35305"/>
                  </a:cubicBezTo>
                  <a:lnTo>
                    <a:pt x="42492" y="35305"/>
                  </a:lnTo>
                  <a:cubicBezTo>
                    <a:pt x="40417" y="35431"/>
                    <a:pt x="38519" y="36317"/>
                    <a:pt x="36494" y="36595"/>
                  </a:cubicBezTo>
                  <a:cubicBezTo>
                    <a:pt x="35355" y="36773"/>
                    <a:pt x="34216" y="36975"/>
                    <a:pt x="33052" y="37076"/>
                  </a:cubicBezTo>
                  <a:cubicBezTo>
                    <a:pt x="32853" y="37095"/>
                    <a:pt x="32656" y="37104"/>
                    <a:pt x="32460" y="37104"/>
                  </a:cubicBezTo>
                  <a:cubicBezTo>
                    <a:pt x="31608" y="37104"/>
                    <a:pt x="30773" y="36947"/>
                    <a:pt x="29889" y="36823"/>
                  </a:cubicBezTo>
                  <a:cubicBezTo>
                    <a:pt x="28876" y="36671"/>
                    <a:pt x="27839" y="36697"/>
                    <a:pt x="26801" y="36595"/>
                  </a:cubicBezTo>
                  <a:cubicBezTo>
                    <a:pt x="25789" y="36469"/>
                    <a:pt x="24802" y="36216"/>
                    <a:pt x="23790" y="36165"/>
                  </a:cubicBezTo>
                  <a:cubicBezTo>
                    <a:pt x="22701" y="36089"/>
                    <a:pt x="21613" y="35937"/>
                    <a:pt x="20626" y="35457"/>
                  </a:cubicBezTo>
                  <a:cubicBezTo>
                    <a:pt x="19512" y="34925"/>
                    <a:pt x="18829" y="33913"/>
                    <a:pt x="18070" y="32976"/>
                  </a:cubicBezTo>
                  <a:cubicBezTo>
                    <a:pt x="18576" y="31888"/>
                    <a:pt x="19006" y="30775"/>
                    <a:pt x="19411" y="29636"/>
                  </a:cubicBezTo>
                  <a:cubicBezTo>
                    <a:pt x="19649" y="29699"/>
                    <a:pt x="19892" y="29720"/>
                    <a:pt x="20137" y="29720"/>
                  </a:cubicBezTo>
                  <a:cubicBezTo>
                    <a:pt x="20633" y="29720"/>
                    <a:pt x="21140" y="29634"/>
                    <a:pt x="21638" y="29634"/>
                  </a:cubicBezTo>
                  <a:cubicBezTo>
                    <a:pt x="21680" y="29634"/>
                    <a:pt x="21723" y="29635"/>
                    <a:pt x="21765" y="29636"/>
                  </a:cubicBezTo>
                  <a:cubicBezTo>
                    <a:pt x="22748" y="29680"/>
                    <a:pt x="23731" y="29742"/>
                    <a:pt x="24714" y="29742"/>
                  </a:cubicBezTo>
                  <a:cubicBezTo>
                    <a:pt x="24870" y="29742"/>
                    <a:pt x="25026" y="29741"/>
                    <a:pt x="25181" y="29737"/>
                  </a:cubicBezTo>
                  <a:cubicBezTo>
                    <a:pt x="27333" y="29686"/>
                    <a:pt x="29509" y="29433"/>
                    <a:pt x="31635" y="28953"/>
                  </a:cubicBezTo>
                  <a:cubicBezTo>
                    <a:pt x="33634" y="28497"/>
                    <a:pt x="35532" y="27687"/>
                    <a:pt x="37380" y="26852"/>
                  </a:cubicBezTo>
                  <a:cubicBezTo>
                    <a:pt x="39379" y="25966"/>
                    <a:pt x="41378" y="25334"/>
                    <a:pt x="43555" y="25030"/>
                  </a:cubicBezTo>
                  <a:close/>
                  <a:moveTo>
                    <a:pt x="532" y="28573"/>
                  </a:moveTo>
                  <a:cubicBezTo>
                    <a:pt x="684" y="28953"/>
                    <a:pt x="962" y="29332"/>
                    <a:pt x="1190" y="29636"/>
                  </a:cubicBezTo>
                  <a:cubicBezTo>
                    <a:pt x="1696" y="30319"/>
                    <a:pt x="2177" y="31028"/>
                    <a:pt x="2683" y="31711"/>
                  </a:cubicBezTo>
                  <a:cubicBezTo>
                    <a:pt x="3974" y="33356"/>
                    <a:pt x="5948" y="34191"/>
                    <a:pt x="7846" y="35001"/>
                  </a:cubicBezTo>
                  <a:cubicBezTo>
                    <a:pt x="8586" y="35297"/>
                    <a:pt x="9422" y="35761"/>
                    <a:pt x="10237" y="35761"/>
                  </a:cubicBezTo>
                  <a:cubicBezTo>
                    <a:pt x="10258" y="35761"/>
                    <a:pt x="10279" y="35761"/>
                    <a:pt x="10300" y="35760"/>
                  </a:cubicBezTo>
                  <a:cubicBezTo>
                    <a:pt x="10984" y="35710"/>
                    <a:pt x="11566" y="35406"/>
                    <a:pt x="12123" y="35052"/>
                  </a:cubicBezTo>
                  <a:cubicBezTo>
                    <a:pt x="12806" y="34621"/>
                    <a:pt x="13439" y="34039"/>
                    <a:pt x="14198" y="33685"/>
                  </a:cubicBezTo>
                  <a:cubicBezTo>
                    <a:pt x="15078" y="33299"/>
                    <a:pt x="16068" y="33167"/>
                    <a:pt x="17013" y="33167"/>
                  </a:cubicBezTo>
                  <a:cubicBezTo>
                    <a:pt x="17181" y="33167"/>
                    <a:pt x="17348" y="33171"/>
                    <a:pt x="17513" y="33179"/>
                  </a:cubicBezTo>
                  <a:cubicBezTo>
                    <a:pt x="16880" y="34546"/>
                    <a:pt x="16298" y="35937"/>
                    <a:pt x="15919" y="37405"/>
                  </a:cubicBezTo>
                  <a:cubicBezTo>
                    <a:pt x="15895" y="37403"/>
                    <a:pt x="15871" y="37401"/>
                    <a:pt x="15846" y="37401"/>
                  </a:cubicBezTo>
                  <a:cubicBezTo>
                    <a:pt x="15172" y="37401"/>
                    <a:pt x="14312" y="38379"/>
                    <a:pt x="13970" y="38721"/>
                  </a:cubicBezTo>
                  <a:cubicBezTo>
                    <a:pt x="13134" y="39558"/>
                    <a:pt x="12184" y="40733"/>
                    <a:pt x="10908" y="40733"/>
                  </a:cubicBezTo>
                  <a:cubicBezTo>
                    <a:pt x="10833" y="40733"/>
                    <a:pt x="10757" y="40729"/>
                    <a:pt x="10680" y="40721"/>
                  </a:cubicBezTo>
                  <a:cubicBezTo>
                    <a:pt x="9642" y="40594"/>
                    <a:pt x="8655" y="39835"/>
                    <a:pt x="7846" y="39177"/>
                  </a:cubicBezTo>
                  <a:cubicBezTo>
                    <a:pt x="7010" y="38494"/>
                    <a:pt x="6251" y="37785"/>
                    <a:pt x="5365" y="37178"/>
                  </a:cubicBezTo>
                  <a:cubicBezTo>
                    <a:pt x="4530" y="36595"/>
                    <a:pt x="3594" y="36266"/>
                    <a:pt x="3037" y="35330"/>
                  </a:cubicBezTo>
                  <a:cubicBezTo>
                    <a:pt x="2455" y="34444"/>
                    <a:pt x="2278" y="33407"/>
                    <a:pt x="1797" y="32470"/>
                  </a:cubicBezTo>
                  <a:cubicBezTo>
                    <a:pt x="1291" y="31407"/>
                    <a:pt x="253" y="30699"/>
                    <a:pt x="355" y="29433"/>
                  </a:cubicBezTo>
                  <a:cubicBezTo>
                    <a:pt x="405" y="29180"/>
                    <a:pt x="430" y="28877"/>
                    <a:pt x="532" y="28573"/>
                  </a:cubicBezTo>
                  <a:close/>
                  <a:moveTo>
                    <a:pt x="17893" y="33305"/>
                  </a:moveTo>
                  <a:cubicBezTo>
                    <a:pt x="18525" y="34115"/>
                    <a:pt x="19158" y="34950"/>
                    <a:pt x="20044" y="35533"/>
                  </a:cubicBezTo>
                  <a:cubicBezTo>
                    <a:pt x="20879" y="36039"/>
                    <a:pt x="21866" y="36292"/>
                    <a:pt x="22828" y="36418"/>
                  </a:cubicBezTo>
                  <a:cubicBezTo>
                    <a:pt x="23941" y="36545"/>
                    <a:pt x="24979" y="36646"/>
                    <a:pt x="26067" y="36823"/>
                  </a:cubicBezTo>
                  <a:cubicBezTo>
                    <a:pt x="27181" y="37051"/>
                    <a:pt x="28269" y="36975"/>
                    <a:pt x="29383" y="37102"/>
                  </a:cubicBezTo>
                  <a:cubicBezTo>
                    <a:pt x="30390" y="37222"/>
                    <a:pt x="31398" y="37433"/>
                    <a:pt x="32406" y="37433"/>
                  </a:cubicBezTo>
                  <a:cubicBezTo>
                    <a:pt x="32461" y="37433"/>
                    <a:pt x="32516" y="37432"/>
                    <a:pt x="32571" y="37431"/>
                  </a:cubicBezTo>
                  <a:cubicBezTo>
                    <a:pt x="33710" y="37405"/>
                    <a:pt x="34900" y="37178"/>
                    <a:pt x="35988" y="36975"/>
                  </a:cubicBezTo>
                  <a:cubicBezTo>
                    <a:pt x="37127" y="36823"/>
                    <a:pt x="38215" y="36570"/>
                    <a:pt x="39328" y="36292"/>
                  </a:cubicBezTo>
                  <a:cubicBezTo>
                    <a:pt x="40341" y="36013"/>
                    <a:pt x="41378" y="35710"/>
                    <a:pt x="42416" y="35634"/>
                  </a:cubicBezTo>
                  <a:lnTo>
                    <a:pt x="42416" y="35634"/>
                  </a:lnTo>
                  <a:cubicBezTo>
                    <a:pt x="42138" y="36671"/>
                    <a:pt x="41733" y="37658"/>
                    <a:pt x="41125" y="38494"/>
                  </a:cubicBezTo>
                  <a:cubicBezTo>
                    <a:pt x="40012" y="40088"/>
                    <a:pt x="38240" y="40619"/>
                    <a:pt x="36418" y="40872"/>
                  </a:cubicBezTo>
                  <a:cubicBezTo>
                    <a:pt x="36232" y="40898"/>
                    <a:pt x="36045" y="40909"/>
                    <a:pt x="35859" y="40909"/>
                  </a:cubicBezTo>
                  <a:cubicBezTo>
                    <a:pt x="34347" y="40909"/>
                    <a:pt x="32835" y="40148"/>
                    <a:pt x="31483" y="39607"/>
                  </a:cubicBezTo>
                  <a:cubicBezTo>
                    <a:pt x="29965" y="39000"/>
                    <a:pt x="28471" y="38342"/>
                    <a:pt x="26928" y="37911"/>
                  </a:cubicBezTo>
                  <a:cubicBezTo>
                    <a:pt x="26132" y="37691"/>
                    <a:pt x="25165" y="37448"/>
                    <a:pt x="24265" y="37448"/>
                  </a:cubicBezTo>
                  <a:cubicBezTo>
                    <a:pt x="23819" y="37448"/>
                    <a:pt x="23390" y="37508"/>
                    <a:pt x="23005" y="37658"/>
                  </a:cubicBezTo>
                  <a:cubicBezTo>
                    <a:pt x="22625" y="37785"/>
                    <a:pt x="22043" y="38114"/>
                    <a:pt x="21942" y="38569"/>
                  </a:cubicBezTo>
                  <a:cubicBezTo>
                    <a:pt x="21866" y="39076"/>
                    <a:pt x="22296" y="39632"/>
                    <a:pt x="22549" y="39987"/>
                  </a:cubicBezTo>
                  <a:cubicBezTo>
                    <a:pt x="23461" y="41277"/>
                    <a:pt x="24397" y="42593"/>
                    <a:pt x="25688" y="43505"/>
                  </a:cubicBezTo>
                  <a:cubicBezTo>
                    <a:pt x="26877" y="44365"/>
                    <a:pt x="28244" y="44947"/>
                    <a:pt x="29661" y="45377"/>
                  </a:cubicBezTo>
                  <a:cubicBezTo>
                    <a:pt x="31146" y="45834"/>
                    <a:pt x="32744" y="46106"/>
                    <a:pt x="34331" y="46106"/>
                  </a:cubicBezTo>
                  <a:cubicBezTo>
                    <a:pt x="35558" y="46106"/>
                    <a:pt x="36778" y="45944"/>
                    <a:pt x="37937" y="45580"/>
                  </a:cubicBezTo>
                  <a:lnTo>
                    <a:pt x="37937" y="45580"/>
                  </a:lnTo>
                  <a:cubicBezTo>
                    <a:pt x="37203" y="46339"/>
                    <a:pt x="36494" y="47098"/>
                    <a:pt x="35709" y="47782"/>
                  </a:cubicBezTo>
                  <a:cubicBezTo>
                    <a:pt x="35203" y="48186"/>
                    <a:pt x="34722" y="48591"/>
                    <a:pt x="34191" y="48946"/>
                  </a:cubicBezTo>
                  <a:cubicBezTo>
                    <a:pt x="34166" y="48946"/>
                    <a:pt x="34140" y="48920"/>
                    <a:pt x="34090" y="48920"/>
                  </a:cubicBezTo>
                  <a:cubicBezTo>
                    <a:pt x="33959" y="48932"/>
                    <a:pt x="33830" y="48937"/>
                    <a:pt x="33701" y="48937"/>
                  </a:cubicBezTo>
                  <a:cubicBezTo>
                    <a:pt x="32105" y="48937"/>
                    <a:pt x="30632" y="48108"/>
                    <a:pt x="29180" y="47453"/>
                  </a:cubicBezTo>
                  <a:cubicBezTo>
                    <a:pt x="27611" y="46719"/>
                    <a:pt x="25991" y="45959"/>
                    <a:pt x="24599" y="44922"/>
                  </a:cubicBezTo>
                  <a:cubicBezTo>
                    <a:pt x="23309" y="43935"/>
                    <a:pt x="22448" y="42492"/>
                    <a:pt x="21132" y="41530"/>
                  </a:cubicBezTo>
                  <a:cubicBezTo>
                    <a:pt x="20297" y="40948"/>
                    <a:pt x="18601" y="40645"/>
                    <a:pt x="18247" y="39607"/>
                  </a:cubicBezTo>
                  <a:cubicBezTo>
                    <a:pt x="18222" y="39582"/>
                    <a:pt x="18222" y="39556"/>
                    <a:pt x="18171" y="39506"/>
                  </a:cubicBezTo>
                  <a:cubicBezTo>
                    <a:pt x="17994" y="38240"/>
                    <a:pt x="17387" y="37076"/>
                    <a:pt x="16805" y="35912"/>
                  </a:cubicBezTo>
                  <a:lnTo>
                    <a:pt x="16805" y="35887"/>
                  </a:lnTo>
                  <a:cubicBezTo>
                    <a:pt x="17108" y="35001"/>
                    <a:pt x="17488" y="34141"/>
                    <a:pt x="17893" y="33305"/>
                  </a:cubicBezTo>
                  <a:close/>
                  <a:moveTo>
                    <a:pt x="18247" y="40265"/>
                  </a:moveTo>
                  <a:cubicBezTo>
                    <a:pt x="18854" y="40948"/>
                    <a:pt x="19993" y="41227"/>
                    <a:pt x="20677" y="41657"/>
                  </a:cubicBezTo>
                  <a:cubicBezTo>
                    <a:pt x="22246" y="42619"/>
                    <a:pt x="23157" y="44314"/>
                    <a:pt x="24599" y="45403"/>
                  </a:cubicBezTo>
                  <a:cubicBezTo>
                    <a:pt x="26118" y="46516"/>
                    <a:pt x="27864" y="47301"/>
                    <a:pt x="29585" y="48060"/>
                  </a:cubicBezTo>
                  <a:cubicBezTo>
                    <a:pt x="30901" y="48617"/>
                    <a:pt x="32192" y="49300"/>
                    <a:pt x="33634" y="49325"/>
                  </a:cubicBezTo>
                  <a:cubicBezTo>
                    <a:pt x="33179" y="49578"/>
                    <a:pt x="32748" y="49806"/>
                    <a:pt x="32242" y="49958"/>
                  </a:cubicBezTo>
                  <a:cubicBezTo>
                    <a:pt x="31559" y="50173"/>
                    <a:pt x="30933" y="50306"/>
                    <a:pt x="30309" y="50306"/>
                  </a:cubicBezTo>
                  <a:cubicBezTo>
                    <a:pt x="29686" y="50306"/>
                    <a:pt x="29066" y="50173"/>
                    <a:pt x="28396" y="49857"/>
                  </a:cubicBezTo>
                  <a:cubicBezTo>
                    <a:pt x="27130" y="49300"/>
                    <a:pt x="26042" y="48364"/>
                    <a:pt x="25030" y="47453"/>
                  </a:cubicBezTo>
                  <a:cubicBezTo>
                    <a:pt x="24473" y="46972"/>
                    <a:pt x="24017" y="46314"/>
                    <a:pt x="23283" y="46086"/>
                  </a:cubicBezTo>
                  <a:cubicBezTo>
                    <a:pt x="23173" y="46055"/>
                    <a:pt x="23065" y="46040"/>
                    <a:pt x="22960" y="46040"/>
                  </a:cubicBezTo>
                  <a:cubicBezTo>
                    <a:pt x="22461" y="46040"/>
                    <a:pt x="22042" y="46373"/>
                    <a:pt x="21917" y="46896"/>
                  </a:cubicBezTo>
                  <a:cubicBezTo>
                    <a:pt x="21740" y="47706"/>
                    <a:pt x="22195" y="48490"/>
                    <a:pt x="22651" y="49173"/>
                  </a:cubicBezTo>
                  <a:cubicBezTo>
                    <a:pt x="23764" y="50591"/>
                    <a:pt x="25409" y="51856"/>
                    <a:pt x="27231" y="52109"/>
                  </a:cubicBezTo>
                  <a:cubicBezTo>
                    <a:pt x="26573" y="52413"/>
                    <a:pt x="25915" y="52717"/>
                    <a:pt x="25207" y="52919"/>
                  </a:cubicBezTo>
                  <a:cubicBezTo>
                    <a:pt x="24296" y="51831"/>
                    <a:pt x="22524" y="51831"/>
                    <a:pt x="21284" y="51274"/>
                  </a:cubicBezTo>
                  <a:cubicBezTo>
                    <a:pt x="19361" y="50464"/>
                    <a:pt x="17361" y="48465"/>
                    <a:pt x="17007" y="46339"/>
                  </a:cubicBezTo>
                  <a:cubicBezTo>
                    <a:pt x="16678" y="44238"/>
                    <a:pt x="18196" y="42593"/>
                    <a:pt x="18247" y="40518"/>
                  </a:cubicBezTo>
                  <a:lnTo>
                    <a:pt x="18247" y="40265"/>
                  </a:lnTo>
                  <a:close/>
                  <a:moveTo>
                    <a:pt x="16602" y="36342"/>
                  </a:moveTo>
                  <a:cubicBezTo>
                    <a:pt x="17463" y="38063"/>
                    <a:pt x="18323" y="39835"/>
                    <a:pt x="17690" y="41784"/>
                  </a:cubicBezTo>
                  <a:cubicBezTo>
                    <a:pt x="17387" y="42720"/>
                    <a:pt x="16880" y="43530"/>
                    <a:pt x="16703" y="44492"/>
                  </a:cubicBezTo>
                  <a:cubicBezTo>
                    <a:pt x="16526" y="45301"/>
                    <a:pt x="16526" y="46187"/>
                    <a:pt x="16805" y="46972"/>
                  </a:cubicBezTo>
                  <a:cubicBezTo>
                    <a:pt x="17336" y="48693"/>
                    <a:pt x="18779" y="50236"/>
                    <a:pt x="20272" y="51173"/>
                  </a:cubicBezTo>
                  <a:cubicBezTo>
                    <a:pt x="21006" y="51603"/>
                    <a:pt x="21790" y="51856"/>
                    <a:pt x="22575" y="52084"/>
                  </a:cubicBezTo>
                  <a:cubicBezTo>
                    <a:pt x="23309" y="52261"/>
                    <a:pt x="24220" y="52489"/>
                    <a:pt x="24802" y="53020"/>
                  </a:cubicBezTo>
                  <a:cubicBezTo>
                    <a:pt x="24212" y="53168"/>
                    <a:pt x="23608" y="53258"/>
                    <a:pt x="23001" y="53258"/>
                  </a:cubicBezTo>
                  <a:cubicBezTo>
                    <a:pt x="22462" y="53258"/>
                    <a:pt x="21921" y="53187"/>
                    <a:pt x="21385" y="53020"/>
                  </a:cubicBezTo>
                  <a:cubicBezTo>
                    <a:pt x="20145" y="52666"/>
                    <a:pt x="18981" y="52109"/>
                    <a:pt x="17766" y="51704"/>
                  </a:cubicBezTo>
                  <a:cubicBezTo>
                    <a:pt x="16577" y="51325"/>
                    <a:pt x="15337" y="51072"/>
                    <a:pt x="14426" y="50110"/>
                  </a:cubicBezTo>
                  <a:cubicBezTo>
                    <a:pt x="13186" y="48819"/>
                    <a:pt x="12452" y="46820"/>
                    <a:pt x="12958" y="45074"/>
                  </a:cubicBezTo>
                  <a:cubicBezTo>
                    <a:pt x="13540" y="43125"/>
                    <a:pt x="15893" y="42214"/>
                    <a:pt x="16400" y="40214"/>
                  </a:cubicBezTo>
                  <a:cubicBezTo>
                    <a:pt x="16526" y="39683"/>
                    <a:pt x="16653" y="38924"/>
                    <a:pt x="16526" y="38392"/>
                  </a:cubicBezTo>
                  <a:cubicBezTo>
                    <a:pt x="16551" y="38190"/>
                    <a:pt x="16450" y="37785"/>
                    <a:pt x="16248" y="37557"/>
                  </a:cubicBezTo>
                  <a:cubicBezTo>
                    <a:pt x="16349" y="37152"/>
                    <a:pt x="16476" y="36773"/>
                    <a:pt x="16602" y="36342"/>
                  </a:cubicBezTo>
                  <a:close/>
                  <a:moveTo>
                    <a:pt x="32268" y="1"/>
                  </a:moveTo>
                  <a:cubicBezTo>
                    <a:pt x="31154" y="1"/>
                    <a:pt x="30294" y="861"/>
                    <a:pt x="29281" y="1215"/>
                  </a:cubicBezTo>
                  <a:cubicBezTo>
                    <a:pt x="29006" y="1313"/>
                    <a:pt x="28735" y="1342"/>
                    <a:pt x="28469" y="1342"/>
                  </a:cubicBezTo>
                  <a:cubicBezTo>
                    <a:pt x="28101" y="1342"/>
                    <a:pt x="27741" y="1287"/>
                    <a:pt x="27390" y="1287"/>
                  </a:cubicBezTo>
                  <a:cubicBezTo>
                    <a:pt x="26944" y="1287"/>
                    <a:pt x="26511" y="1375"/>
                    <a:pt x="26093" y="1772"/>
                  </a:cubicBezTo>
                  <a:cubicBezTo>
                    <a:pt x="25232" y="2607"/>
                    <a:pt x="24979" y="3923"/>
                    <a:pt x="24954" y="5062"/>
                  </a:cubicBezTo>
                  <a:cubicBezTo>
                    <a:pt x="24954" y="5644"/>
                    <a:pt x="25004" y="6201"/>
                    <a:pt x="25080" y="6732"/>
                  </a:cubicBezTo>
                  <a:cubicBezTo>
                    <a:pt x="25131" y="7416"/>
                    <a:pt x="25688" y="9440"/>
                    <a:pt x="24928" y="9845"/>
                  </a:cubicBezTo>
                  <a:cubicBezTo>
                    <a:pt x="24886" y="9868"/>
                    <a:pt x="24845" y="9879"/>
                    <a:pt x="24804" y="9879"/>
                  </a:cubicBezTo>
                  <a:cubicBezTo>
                    <a:pt x="24120" y="9879"/>
                    <a:pt x="23712" y="6803"/>
                    <a:pt x="23688" y="6277"/>
                  </a:cubicBezTo>
                  <a:cubicBezTo>
                    <a:pt x="23612" y="5391"/>
                    <a:pt x="23714" y="4505"/>
                    <a:pt x="23790" y="3569"/>
                  </a:cubicBezTo>
                  <a:cubicBezTo>
                    <a:pt x="23815" y="2911"/>
                    <a:pt x="23790" y="2253"/>
                    <a:pt x="23815" y="1595"/>
                  </a:cubicBezTo>
                  <a:cubicBezTo>
                    <a:pt x="23836" y="1131"/>
                    <a:pt x="23892" y="385"/>
                    <a:pt x="23426" y="385"/>
                  </a:cubicBezTo>
                  <a:cubicBezTo>
                    <a:pt x="23333" y="385"/>
                    <a:pt x="23220" y="414"/>
                    <a:pt x="23081" y="481"/>
                  </a:cubicBezTo>
                  <a:cubicBezTo>
                    <a:pt x="22195" y="962"/>
                    <a:pt x="21309" y="1899"/>
                    <a:pt x="21056" y="2860"/>
                  </a:cubicBezTo>
                  <a:cubicBezTo>
                    <a:pt x="20778" y="3949"/>
                    <a:pt x="20803" y="5138"/>
                    <a:pt x="20879" y="6277"/>
                  </a:cubicBezTo>
                  <a:cubicBezTo>
                    <a:pt x="20955" y="7972"/>
                    <a:pt x="20930" y="9693"/>
                    <a:pt x="20904" y="11389"/>
                  </a:cubicBezTo>
                  <a:cubicBezTo>
                    <a:pt x="20879" y="12781"/>
                    <a:pt x="20930" y="14198"/>
                    <a:pt x="20930" y="15590"/>
                  </a:cubicBezTo>
                  <a:cubicBezTo>
                    <a:pt x="20930" y="16324"/>
                    <a:pt x="20778" y="17083"/>
                    <a:pt x="20145" y="17539"/>
                  </a:cubicBezTo>
                  <a:cubicBezTo>
                    <a:pt x="19961" y="17666"/>
                    <a:pt x="19801" y="17720"/>
                    <a:pt x="19661" y="17720"/>
                  </a:cubicBezTo>
                  <a:cubicBezTo>
                    <a:pt x="19051" y="17720"/>
                    <a:pt x="18831" y="16682"/>
                    <a:pt x="18728" y="16147"/>
                  </a:cubicBezTo>
                  <a:cubicBezTo>
                    <a:pt x="18424" y="14628"/>
                    <a:pt x="18652" y="13110"/>
                    <a:pt x="18930" y="11617"/>
                  </a:cubicBezTo>
                  <a:cubicBezTo>
                    <a:pt x="19234" y="10073"/>
                    <a:pt x="19386" y="8479"/>
                    <a:pt x="19639" y="6935"/>
                  </a:cubicBezTo>
                  <a:cubicBezTo>
                    <a:pt x="19766" y="6049"/>
                    <a:pt x="19993" y="5163"/>
                    <a:pt x="20196" y="4278"/>
                  </a:cubicBezTo>
                  <a:cubicBezTo>
                    <a:pt x="20272" y="4024"/>
                    <a:pt x="20424" y="3645"/>
                    <a:pt x="20272" y="3392"/>
                  </a:cubicBezTo>
                  <a:cubicBezTo>
                    <a:pt x="20182" y="3258"/>
                    <a:pt x="20058" y="3211"/>
                    <a:pt x="19924" y="3211"/>
                  </a:cubicBezTo>
                  <a:cubicBezTo>
                    <a:pt x="19831" y="3211"/>
                    <a:pt x="19733" y="3234"/>
                    <a:pt x="19639" y="3265"/>
                  </a:cubicBezTo>
                  <a:cubicBezTo>
                    <a:pt x="18981" y="3442"/>
                    <a:pt x="18348" y="3822"/>
                    <a:pt x="17716" y="4126"/>
                  </a:cubicBezTo>
                  <a:cubicBezTo>
                    <a:pt x="16526" y="4657"/>
                    <a:pt x="15362" y="5290"/>
                    <a:pt x="14552" y="6327"/>
                  </a:cubicBezTo>
                  <a:cubicBezTo>
                    <a:pt x="13793" y="7314"/>
                    <a:pt x="13995" y="8580"/>
                    <a:pt x="14071" y="9744"/>
                  </a:cubicBezTo>
                  <a:cubicBezTo>
                    <a:pt x="14173" y="11237"/>
                    <a:pt x="14350" y="12680"/>
                    <a:pt x="14805" y="14122"/>
                  </a:cubicBezTo>
                  <a:cubicBezTo>
                    <a:pt x="15514" y="16451"/>
                    <a:pt x="16577" y="18678"/>
                    <a:pt x="17209" y="21031"/>
                  </a:cubicBezTo>
                  <a:cubicBezTo>
                    <a:pt x="17361" y="21639"/>
                    <a:pt x="17867" y="23182"/>
                    <a:pt x="17235" y="23663"/>
                  </a:cubicBezTo>
                  <a:cubicBezTo>
                    <a:pt x="17131" y="23744"/>
                    <a:pt x="17029" y="23779"/>
                    <a:pt x="16931" y="23779"/>
                  </a:cubicBezTo>
                  <a:cubicBezTo>
                    <a:pt x="16475" y="23779"/>
                    <a:pt x="16090" y="23039"/>
                    <a:pt x="15944" y="22727"/>
                  </a:cubicBezTo>
                  <a:cubicBezTo>
                    <a:pt x="15109" y="21132"/>
                    <a:pt x="14729" y="19310"/>
                    <a:pt x="14350" y="17564"/>
                  </a:cubicBezTo>
                  <a:cubicBezTo>
                    <a:pt x="13945" y="15641"/>
                    <a:pt x="13363" y="13743"/>
                    <a:pt x="13110" y="11769"/>
                  </a:cubicBezTo>
                  <a:cubicBezTo>
                    <a:pt x="13034" y="11009"/>
                    <a:pt x="12958" y="10200"/>
                    <a:pt x="13110" y="9390"/>
                  </a:cubicBezTo>
                  <a:cubicBezTo>
                    <a:pt x="13211" y="8959"/>
                    <a:pt x="13413" y="8555"/>
                    <a:pt x="13489" y="8074"/>
                  </a:cubicBezTo>
                  <a:cubicBezTo>
                    <a:pt x="13599" y="7548"/>
                    <a:pt x="13462" y="7022"/>
                    <a:pt x="12946" y="7022"/>
                  </a:cubicBezTo>
                  <a:cubicBezTo>
                    <a:pt x="12867" y="7022"/>
                    <a:pt x="12778" y="7034"/>
                    <a:pt x="12679" y="7061"/>
                  </a:cubicBezTo>
                  <a:cubicBezTo>
                    <a:pt x="10503" y="7593"/>
                    <a:pt x="9769" y="9719"/>
                    <a:pt x="9567" y="11667"/>
                  </a:cubicBezTo>
                  <a:cubicBezTo>
                    <a:pt x="9440" y="13009"/>
                    <a:pt x="9313" y="14325"/>
                    <a:pt x="9238" y="15691"/>
                  </a:cubicBezTo>
                  <a:cubicBezTo>
                    <a:pt x="9136" y="17058"/>
                    <a:pt x="9060" y="18450"/>
                    <a:pt x="9440" y="19766"/>
                  </a:cubicBezTo>
                  <a:cubicBezTo>
                    <a:pt x="9870" y="21132"/>
                    <a:pt x="10680" y="22297"/>
                    <a:pt x="11515" y="23435"/>
                  </a:cubicBezTo>
                  <a:cubicBezTo>
                    <a:pt x="11945" y="24068"/>
                    <a:pt x="12426" y="24676"/>
                    <a:pt x="12831" y="25334"/>
                  </a:cubicBezTo>
                  <a:cubicBezTo>
                    <a:pt x="13110" y="25789"/>
                    <a:pt x="13464" y="26295"/>
                    <a:pt x="13489" y="26801"/>
                  </a:cubicBezTo>
                  <a:cubicBezTo>
                    <a:pt x="13565" y="27308"/>
                    <a:pt x="13211" y="27687"/>
                    <a:pt x="12705" y="27738"/>
                  </a:cubicBezTo>
                  <a:cubicBezTo>
                    <a:pt x="12655" y="27745"/>
                    <a:pt x="12605" y="27749"/>
                    <a:pt x="12557" y="27749"/>
                  </a:cubicBezTo>
                  <a:cubicBezTo>
                    <a:pt x="12114" y="27749"/>
                    <a:pt x="11733" y="27455"/>
                    <a:pt x="11414" y="27181"/>
                  </a:cubicBezTo>
                  <a:cubicBezTo>
                    <a:pt x="10958" y="26725"/>
                    <a:pt x="10554" y="26270"/>
                    <a:pt x="10174" y="25789"/>
                  </a:cubicBezTo>
                  <a:cubicBezTo>
                    <a:pt x="9288" y="24676"/>
                    <a:pt x="8554" y="23486"/>
                    <a:pt x="7922" y="22221"/>
                  </a:cubicBezTo>
                  <a:cubicBezTo>
                    <a:pt x="6732" y="19715"/>
                    <a:pt x="6074" y="16931"/>
                    <a:pt x="6403" y="14148"/>
                  </a:cubicBezTo>
                  <a:cubicBezTo>
                    <a:pt x="6403" y="14072"/>
                    <a:pt x="6378" y="13996"/>
                    <a:pt x="6277" y="13945"/>
                  </a:cubicBezTo>
                  <a:cubicBezTo>
                    <a:pt x="6130" y="13895"/>
                    <a:pt x="5985" y="13871"/>
                    <a:pt x="5842" y="13871"/>
                  </a:cubicBezTo>
                  <a:cubicBezTo>
                    <a:pt x="4476" y="13871"/>
                    <a:pt x="3288" y="15995"/>
                    <a:pt x="2784" y="16957"/>
                  </a:cubicBezTo>
                  <a:cubicBezTo>
                    <a:pt x="2455" y="17539"/>
                    <a:pt x="2101" y="18247"/>
                    <a:pt x="2151" y="18931"/>
                  </a:cubicBezTo>
                  <a:cubicBezTo>
                    <a:pt x="2177" y="20095"/>
                    <a:pt x="2936" y="21132"/>
                    <a:pt x="3189" y="22246"/>
                  </a:cubicBezTo>
                  <a:cubicBezTo>
                    <a:pt x="3341" y="22980"/>
                    <a:pt x="3214" y="23562"/>
                    <a:pt x="3037" y="24271"/>
                  </a:cubicBezTo>
                  <a:cubicBezTo>
                    <a:pt x="2961" y="24549"/>
                    <a:pt x="2911" y="24777"/>
                    <a:pt x="2987" y="25055"/>
                  </a:cubicBezTo>
                  <a:cubicBezTo>
                    <a:pt x="3290" y="25966"/>
                    <a:pt x="4353" y="26599"/>
                    <a:pt x="5138" y="27054"/>
                  </a:cubicBezTo>
                  <a:cubicBezTo>
                    <a:pt x="6201" y="27611"/>
                    <a:pt x="7339" y="28067"/>
                    <a:pt x="8251" y="28851"/>
                  </a:cubicBezTo>
                  <a:cubicBezTo>
                    <a:pt x="8782" y="29307"/>
                    <a:pt x="9642" y="30319"/>
                    <a:pt x="9136" y="31028"/>
                  </a:cubicBezTo>
                  <a:cubicBezTo>
                    <a:pt x="8828" y="31512"/>
                    <a:pt x="8080" y="31671"/>
                    <a:pt x="7508" y="31671"/>
                  </a:cubicBezTo>
                  <a:cubicBezTo>
                    <a:pt x="7422" y="31671"/>
                    <a:pt x="7340" y="31667"/>
                    <a:pt x="7264" y="31660"/>
                  </a:cubicBezTo>
                  <a:cubicBezTo>
                    <a:pt x="5821" y="31610"/>
                    <a:pt x="4328" y="30471"/>
                    <a:pt x="3341" y="29459"/>
                  </a:cubicBezTo>
                  <a:cubicBezTo>
                    <a:pt x="2784" y="28851"/>
                    <a:pt x="2202" y="28219"/>
                    <a:pt x="2025" y="27409"/>
                  </a:cubicBezTo>
                  <a:cubicBezTo>
                    <a:pt x="1924" y="26928"/>
                    <a:pt x="1898" y="26422"/>
                    <a:pt x="1696" y="25941"/>
                  </a:cubicBezTo>
                  <a:cubicBezTo>
                    <a:pt x="1682" y="25874"/>
                    <a:pt x="1620" y="25843"/>
                    <a:pt x="1552" y="25843"/>
                  </a:cubicBezTo>
                  <a:cubicBezTo>
                    <a:pt x="1492" y="25843"/>
                    <a:pt x="1428" y="25868"/>
                    <a:pt x="1392" y="25916"/>
                  </a:cubicBezTo>
                  <a:cubicBezTo>
                    <a:pt x="684" y="26827"/>
                    <a:pt x="253" y="28067"/>
                    <a:pt x="127" y="29206"/>
                  </a:cubicBezTo>
                  <a:cubicBezTo>
                    <a:pt x="0" y="30243"/>
                    <a:pt x="532" y="31002"/>
                    <a:pt x="1139" y="31787"/>
                  </a:cubicBezTo>
                  <a:cubicBezTo>
                    <a:pt x="1949" y="32875"/>
                    <a:pt x="2075" y="34267"/>
                    <a:pt x="2835" y="35406"/>
                  </a:cubicBezTo>
                  <a:cubicBezTo>
                    <a:pt x="3442" y="36317"/>
                    <a:pt x="4328" y="36722"/>
                    <a:pt x="5214" y="37304"/>
                  </a:cubicBezTo>
                  <a:cubicBezTo>
                    <a:pt x="6960" y="38418"/>
                    <a:pt x="8352" y="40366"/>
                    <a:pt x="10452" y="40898"/>
                  </a:cubicBezTo>
                  <a:cubicBezTo>
                    <a:pt x="10652" y="40946"/>
                    <a:pt x="10846" y="40968"/>
                    <a:pt x="11034" y="40968"/>
                  </a:cubicBezTo>
                  <a:cubicBezTo>
                    <a:pt x="12139" y="40968"/>
                    <a:pt x="13062" y="40208"/>
                    <a:pt x="13818" y="39430"/>
                  </a:cubicBezTo>
                  <a:cubicBezTo>
                    <a:pt x="14223" y="39000"/>
                    <a:pt x="14628" y="38569"/>
                    <a:pt x="15084" y="38215"/>
                  </a:cubicBezTo>
                  <a:cubicBezTo>
                    <a:pt x="15261" y="38063"/>
                    <a:pt x="15590" y="37734"/>
                    <a:pt x="15843" y="37709"/>
                  </a:cubicBezTo>
                  <a:cubicBezTo>
                    <a:pt x="15884" y="37701"/>
                    <a:pt x="15920" y="37698"/>
                    <a:pt x="15950" y="37698"/>
                  </a:cubicBezTo>
                  <a:cubicBezTo>
                    <a:pt x="16123" y="37698"/>
                    <a:pt x="16133" y="37815"/>
                    <a:pt x="16197" y="37987"/>
                  </a:cubicBezTo>
                  <a:cubicBezTo>
                    <a:pt x="16476" y="38721"/>
                    <a:pt x="16349" y="39885"/>
                    <a:pt x="15969" y="40594"/>
                  </a:cubicBezTo>
                  <a:cubicBezTo>
                    <a:pt x="15387" y="41632"/>
                    <a:pt x="14375" y="42391"/>
                    <a:pt x="13666" y="43302"/>
                  </a:cubicBezTo>
                  <a:cubicBezTo>
                    <a:pt x="11414" y="46061"/>
                    <a:pt x="12983" y="50439"/>
                    <a:pt x="16273" y="51502"/>
                  </a:cubicBezTo>
                  <a:cubicBezTo>
                    <a:pt x="17463" y="51907"/>
                    <a:pt x="18652" y="52261"/>
                    <a:pt x="19816" y="52717"/>
                  </a:cubicBezTo>
                  <a:cubicBezTo>
                    <a:pt x="20803" y="53096"/>
                    <a:pt x="21714" y="53476"/>
                    <a:pt x="22777" y="53526"/>
                  </a:cubicBezTo>
                  <a:cubicBezTo>
                    <a:pt x="22914" y="53536"/>
                    <a:pt x="23050" y="53540"/>
                    <a:pt x="23186" y="53540"/>
                  </a:cubicBezTo>
                  <a:cubicBezTo>
                    <a:pt x="24893" y="53540"/>
                    <a:pt x="26565" y="52830"/>
                    <a:pt x="28041" y="52033"/>
                  </a:cubicBezTo>
                  <a:cubicBezTo>
                    <a:pt x="28218" y="51983"/>
                    <a:pt x="28168" y="51704"/>
                    <a:pt x="27991" y="51704"/>
                  </a:cubicBezTo>
                  <a:cubicBezTo>
                    <a:pt x="26751" y="51654"/>
                    <a:pt x="25586" y="51147"/>
                    <a:pt x="24599" y="50388"/>
                  </a:cubicBezTo>
                  <a:cubicBezTo>
                    <a:pt x="23739" y="49730"/>
                    <a:pt x="22676" y="48718"/>
                    <a:pt x="22398" y="47655"/>
                  </a:cubicBezTo>
                  <a:cubicBezTo>
                    <a:pt x="22243" y="47058"/>
                    <a:pt x="22416" y="46288"/>
                    <a:pt x="23036" y="46288"/>
                  </a:cubicBezTo>
                  <a:cubicBezTo>
                    <a:pt x="23126" y="46288"/>
                    <a:pt x="23225" y="46304"/>
                    <a:pt x="23334" y="46339"/>
                  </a:cubicBezTo>
                  <a:cubicBezTo>
                    <a:pt x="23739" y="46466"/>
                    <a:pt x="24093" y="46845"/>
                    <a:pt x="24372" y="47149"/>
                  </a:cubicBezTo>
                  <a:cubicBezTo>
                    <a:pt x="25055" y="47782"/>
                    <a:pt x="25738" y="48364"/>
                    <a:pt x="26472" y="48920"/>
                  </a:cubicBezTo>
                  <a:cubicBezTo>
                    <a:pt x="27358" y="49578"/>
                    <a:pt x="28345" y="50135"/>
                    <a:pt x="29383" y="50464"/>
                  </a:cubicBezTo>
                  <a:cubicBezTo>
                    <a:pt x="29721" y="50561"/>
                    <a:pt x="30048" y="50602"/>
                    <a:pt x="30371" y="50602"/>
                  </a:cubicBezTo>
                  <a:cubicBezTo>
                    <a:pt x="30894" y="50602"/>
                    <a:pt x="31407" y="50494"/>
                    <a:pt x="31939" y="50338"/>
                  </a:cubicBezTo>
                  <a:cubicBezTo>
                    <a:pt x="34773" y="49604"/>
                    <a:pt x="36671" y="47402"/>
                    <a:pt x="38696" y="45327"/>
                  </a:cubicBezTo>
                  <a:cubicBezTo>
                    <a:pt x="38772" y="45276"/>
                    <a:pt x="38772" y="45150"/>
                    <a:pt x="38696" y="45074"/>
                  </a:cubicBezTo>
                  <a:cubicBezTo>
                    <a:pt x="38649" y="45042"/>
                    <a:pt x="38612" y="45021"/>
                    <a:pt x="38566" y="45021"/>
                  </a:cubicBezTo>
                  <a:cubicBezTo>
                    <a:pt x="38538" y="45021"/>
                    <a:pt x="38507" y="45029"/>
                    <a:pt x="38468" y="45048"/>
                  </a:cubicBezTo>
                  <a:cubicBezTo>
                    <a:pt x="37162" y="45560"/>
                    <a:pt x="35745" y="45783"/>
                    <a:pt x="34311" y="45783"/>
                  </a:cubicBezTo>
                  <a:cubicBezTo>
                    <a:pt x="32271" y="45783"/>
                    <a:pt x="30198" y="45331"/>
                    <a:pt x="28370" y="44618"/>
                  </a:cubicBezTo>
                  <a:cubicBezTo>
                    <a:pt x="26953" y="44036"/>
                    <a:pt x="25561" y="43251"/>
                    <a:pt x="24549" y="42113"/>
                  </a:cubicBezTo>
                  <a:cubicBezTo>
                    <a:pt x="24017" y="41505"/>
                    <a:pt x="23562" y="40822"/>
                    <a:pt x="23081" y="40189"/>
                  </a:cubicBezTo>
                  <a:cubicBezTo>
                    <a:pt x="22575" y="39506"/>
                    <a:pt x="21891" y="38595"/>
                    <a:pt x="23005" y="38089"/>
                  </a:cubicBezTo>
                  <a:cubicBezTo>
                    <a:pt x="23394" y="37921"/>
                    <a:pt x="23844" y="37854"/>
                    <a:pt x="24316" y="37854"/>
                  </a:cubicBezTo>
                  <a:cubicBezTo>
                    <a:pt x="25409" y="37854"/>
                    <a:pt x="26626" y="38211"/>
                    <a:pt x="27510" y="38494"/>
                  </a:cubicBezTo>
                  <a:cubicBezTo>
                    <a:pt x="28876" y="38949"/>
                    <a:pt x="30218" y="39556"/>
                    <a:pt x="31534" y="40063"/>
                  </a:cubicBezTo>
                  <a:cubicBezTo>
                    <a:pt x="32824" y="40569"/>
                    <a:pt x="34166" y="41201"/>
                    <a:pt x="35583" y="41277"/>
                  </a:cubicBezTo>
                  <a:cubicBezTo>
                    <a:pt x="35715" y="41287"/>
                    <a:pt x="35850" y="41292"/>
                    <a:pt x="35987" y="41292"/>
                  </a:cubicBezTo>
                  <a:cubicBezTo>
                    <a:pt x="37244" y="41292"/>
                    <a:pt x="38684" y="40889"/>
                    <a:pt x="39733" y="40341"/>
                  </a:cubicBezTo>
                  <a:cubicBezTo>
                    <a:pt x="40999" y="39683"/>
                    <a:pt x="41859" y="38367"/>
                    <a:pt x="42315" y="37051"/>
                  </a:cubicBezTo>
                  <a:cubicBezTo>
                    <a:pt x="42897" y="35533"/>
                    <a:pt x="43276" y="33938"/>
                    <a:pt x="43504" y="32369"/>
                  </a:cubicBezTo>
                  <a:cubicBezTo>
                    <a:pt x="43504" y="32293"/>
                    <a:pt x="43454" y="32217"/>
                    <a:pt x="43378" y="32167"/>
                  </a:cubicBezTo>
                  <a:cubicBezTo>
                    <a:pt x="43242" y="32133"/>
                    <a:pt x="43107" y="32118"/>
                    <a:pt x="42974" y="32118"/>
                  </a:cubicBezTo>
                  <a:cubicBezTo>
                    <a:pt x="42416" y="32118"/>
                    <a:pt x="41885" y="32373"/>
                    <a:pt x="41353" y="32496"/>
                  </a:cubicBezTo>
                  <a:cubicBezTo>
                    <a:pt x="40341" y="32749"/>
                    <a:pt x="39328" y="32926"/>
                    <a:pt x="38316" y="33230"/>
                  </a:cubicBezTo>
                  <a:cubicBezTo>
                    <a:pt x="36064" y="33786"/>
                    <a:pt x="33811" y="34444"/>
                    <a:pt x="31559" y="34925"/>
                  </a:cubicBezTo>
                  <a:cubicBezTo>
                    <a:pt x="30604" y="35131"/>
                    <a:pt x="29607" y="35268"/>
                    <a:pt x="28612" y="35268"/>
                  </a:cubicBezTo>
                  <a:cubicBezTo>
                    <a:pt x="27892" y="35268"/>
                    <a:pt x="27173" y="35196"/>
                    <a:pt x="26472" y="35026"/>
                  </a:cubicBezTo>
                  <a:cubicBezTo>
                    <a:pt x="25713" y="34824"/>
                    <a:pt x="24903" y="34546"/>
                    <a:pt x="24296" y="34039"/>
                  </a:cubicBezTo>
                  <a:cubicBezTo>
                    <a:pt x="23461" y="33356"/>
                    <a:pt x="23536" y="32293"/>
                    <a:pt x="24422" y="31635"/>
                  </a:cubicBezTo>
                  <a:cubicBezTo>
                    <a:pt x="25162" y="31081"/>
                    <a:pt x="26197" y="30934"/>
                    <a:pt x="27235" y="30934"/>
                  </a:cubicBezTo>
                  <a:cubicBezTo>
                    <a:pt x="28046" y="30934"/>
                    <a:pt x="28858" y="31023"/>
                    <a:pt x="29534" y="31078"/>
                  </a:cubicBezTo>
                  <a:cubicBezTo>
                    <a:pt x="31092" y="31218"/>
                    <a:pt x="32649" y="31464"/>
                    <a:pt x="34226" y="31464"/>
                  </a:cubicBezTo>
                  <a:cubicBezTo>
                    <a:pt x="34366" y="31464"/>
                    <a:pt x="34506" y="31462"/>
                    <a:pt x="34647" y="31458"/>
                  </a:cubicBezTo>
                  <a:cubicBezTo>
                    <a:pt x="36469" y="31382"/>
                    <a:pt x="38443" y="31331"/>
                    <a:pt x="40265" y="31002"/>
                  </a:cubicBezTo>
                  <a:cubicBezTo>
                    <a:pt x="41049" y="30876"/>
                    <a:pt x="41859" y="30648"/>
                    <a:pt x="42644" y="30471"/>
                  </a:cubicBezTo>
                  <a:cubicBezTo>
                    <a:pt x="43125" y="30370"/>
                    <a:pt x="43707" y="30218"/>
                    <a:pt x="44036" y="29813"/>
                  </a:cubicBezTo>
                  <a:cubicBezTo>
                    <a:pt x="44668" y="28927"/>
                    <a:pt x="44263" y="27409"/>
                    <a:pt x="44137" y="26447"/>
                  </a:cubicBezTo>
                  <a:cubicBezTo>
                    <a:pt x="43884" y="24676"/>
                    <a:pt x="43681" y="22853"/>
                    <a:pt x="43757" y="21082"/>
                  </a:cubicBezTo>
                  <a:cubicBezTo>
                    <a:pt x="43757" y="20969"/>
                    <a:pt x="43656" y="20876"/>
                    <a:pt x="43544" y="20876"/>
                  </a:cubicBezTo>
                  <a:cubicBezTo>
                    <a:pt x="43531" y="20876"/>
                    <a:pt x="43517" y="20877"/>
                    <a:pt x="43504" y="20879"/>
                  </a:cubicBezTo>
                  <a:cubicBezTo>
                    <a:pt x="41404" y="21664"/>
                    <a:pt x="39278" y="22398"/>
                    <a:pt x="37329" y="23486"/>
                  </a:cubicBezTo>
                  <a:cubicBezTo>
                    <a:pt x="35532" y="24498"/>
                    <a:pt x="33786" y="25637"/>
                    <a:pt x="31913" y="26523"/>
                  </a:cubicBezTo>
                  <a:cubicBezTo>
                    <a:pt x="30370" y="27232"/>
                    <a:pt x="28725" y="27712"/>
                    <a:pt x="26978" y="27738"/>
                  </a:cubicBezTo>
                  <a:cubicBezTo>
                    <a:pt x="26320" y="27738"/>
                    <a:pt x="25510" y="27738"/>
                    <a:pt x="24878" y="27434"/>
                  </a:cubicBezTo>
                  <a:cubicBezTo>
                    <a:pt x="23865" y="26953"/>
                    <a:pt x="24549" y="25916"/>
                    <a:pt x="25106" y="25334"/>
                  </a:cubicBezTo>
                  <a:cubicBezTo>
                    <a:pt x="27712" y="22803"/>
                    <a:pt x="31331" y="23689"/>
                    <a:pt x="34596" y="23284"/>
                  </a:cubicBezTo>
                  <a:cubicBezTo>
                    <a:pt x="36216" y="23056"/>
                    <a:pt x="37835" y="22626"/>
                    <a:pt x="39253" y="21841"/>
                  </a:cubicBezTo>
                  <a:cubicBezTo>
                    <a:pt x="40138" y="21335"/>
                    <a:pt x="41505" y="20601"/>
                    <a:pt x="41657" y="19462"/>
                  </a:cubicBezTo>
                  <a:cubicBezTo>
                    <a:pt x="41758" y="18829"/>
                    <a:pt x="41505" y="18121"/>
                    <a:pt x="41328" y="17488"/>
                  </a:cubicBezTo>
                  <a:cubicBezTo>
                    <a:pt x="41151" y="16729"/>
                    <a:pt x="40898" y="15970"/>
                    <a:pt x="40670" y="15210"/>
                  </a:cubicBezTo>
                  <a:cubicBezTo>
                    <a:pt x="40366" y="14299"/>
                    <a:pt x="40240" y="13312"/>
                    <a:pt x="39809" y="12427"/>
                  </a:cubicBezTo>
                  <a:cubicBezTo>
                    <a:pt x="39627" y="12031"/>
                    <a:pt x="39425" y="11827"/>
                    <a:pt x="39162" y="11827"/>
                  </a:cubicBezTo>
                  <a:cubicBezTo>
                    <a:pt x="38988" y="11827"/>
                    <a:pt x="38786" y="11916"/>
                    <a:pt x="38544" y="12098"/>
                  </a:cubicBezTo>
                  <a:cubicBezTo>
                    <a:pt x="37785" y="12680"/>
                    <a:pt x="37253" y="13540"/>
                    <a:pt x="36570" y="14198"/>
                  </a:cubicBezTo>
                  <a:cubicBezTo>
                    <a:pt x="34318" y="16425"/>
                    <a:pt x="31255" y="18551"/>
                    <a:pt x="27991" y="18576"/>
                  </a:cubicBezTo>
                  <a:cubicBezTo>
                    <a:pt x="27459" y="18576"/>
                    <a:pt x="26447" y="18576"/>
                    <a:pt x="26649" y="17792"/>
                  </a:cubicBezTo>
                  <a:cubicBezTo>
                    <a:pt x="26852" y="17058"/>
                    <a:pt x="27738" y="16526"/>
                    <a:pt x="28345" y="16147"/>
                  </a:cubicBezTo>
                  <a:cubicBezTo>
                    <a:pt x="29028" y="15691"/>
                    <a:pt x="29762" y="15337"/>
                    <a:pt x="30445" y="14932"/>
                  </a:cubicBezTo>
                  <a:cubicBezTo>
                    <a:pt x="31205" y="14451"/>
                    <a:pt x="31913" y="13920"/>
                    <a:pt x="32647" y="13363"/>
                  </a:cubicBezTo>
                  <a:cubicBezTo>
                    <a:pt x="33457" y="12730"/>
                    <a:pt x="34292" y="12148"/>
                    <a:pt x="35127" y="11591"/>
                  </a:cubicBezTo>
                  <a:cubicBezTo>
                    <a:pt x="35709" y="11237"/>
                    <a:pt x="36317" y="10858"/>
                    <a:pt x="36772" y="10326"/>
                  </a:cubicBezTo>
                  <a:cubicBezTo>
                    <a:pt x="37506" y="9491"/>
                    <a:pt x="37380" y="8504"/>
                    <a:pt x="36848" y="7593"/>
                  </a:cubicBezTo>
                  <a:cubicBezTo>
                    <a:pt x="36241" y="6555"/>
                    <a:pt x="35330" y="5644"/>
                    <a:pt x="34545" y="4708"/>
                  </a:cubicBezTo>
                  <a:cubicBezTo>
                    <a:pt x="33913" y="3999"/>
                    <a:pt x="33179" y="3240"/>
                    <a:pt x="32799" y="2354"/>
                  </a:cubicBezTo>
                  <a:cubicBezTo>
                    <a:pt x="32521" y="1646"/>
                    <a:pt x="32470" y="912"/>
                    <a:pt x="32419" y="152"/>
                  </a:cubicBezTo>
                  <a:cubicBezTo>
                    <a:pt x="32419" y="102"/>
                    <a:pt x="32318" y="1"/>
                    <a:pt x="32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7"/>
            <p:cNvSpPr/>
            <p:nvPr/>
          </p:nvSpPr>
          <p:spPr>
            <a:xfrm rot="3616208" flipH="1">
              <a:off x="604658" y="3057983"/>
              <a:ext cx="1744069" cy="2090470"/>
            </a:xfrm>
            <a:custGeom>
              <a:avLst/>
              <a:gdLst/>
              <a:ahLst/>
              <a:cxnLst/>
              <a:rect l="l" t="t" r="r" b="b"/>
              <a:pathLst>
                <a:path w="44669" h="53541" extrusionOk="0">
                  <a:moveTo>
                    <a:pt x="31822" y="477"/>
                  </a:moveTo>
                  <a:cubicBezTo>
                    <a:pt x="31836" y="477"/>
                    <a:pt x="31849" y="479"/>
                    <a:pt x="31863" y="481"/>
                  </a:cubicBezTo>
                  <a:cubicBezTo>
                    <a:pt x="31559" y="1494"/>
                    <a:pt x="31028" y="2405"/>
                    <a:pt x="30724" y="3417"/>
                  </a:cubicBezTo>
                  <a:cubicBezTo>
                    <a:pt x="30243" y="4885"/>
                    <a:pt x="29889" y="6327"/>
                    <a:pt x="29281" y="7719"/>
                  </a:cubicBezTo>
                  <a:cubicBezTo>
                    <a:pt x="29104" y="8175"/>
                    <a:pt x="28902" y="8580"/>
                    <a:pt x="28699" y="8985"/>
                  </a:cubicBezTo>
                  <a:cubicBezTo>
                    <a:pt x="28573" y="7972"/>
                    <a:pt x="28218" y="6985"/>
                    <a:pt x="28016" y="6024"/>
                  </a:cubicBezTo>
                  <a:cubicBezTo>
                    <a:pt x="27813" y="4581"/>
                    <a:pt x="28142" y="3164"/>
                    <a:pt x="28598" y="1848"/>
                  </a:cubicBezTo>
                  <a:lnTo>
                    <a:pt x="28598" y="1772"/>
                  </a:lnTo>
                  <a:cubicBezTo>
                    <a:pt x="29003" y="1772"/>
                    <a:pt x="29383" y="1646"/>
                    <a:pt x="29762" y="1468"/>
                  </a:cubicBezTo>
                  <a:cubicBezTo>
                    <a:pt x="30344" y="1215"/>
                    <a:pt x="30800" y="861"/>
                    <a:pt x="31357" y="633"/>
                  </a:cubicBezTo>
                  <a:cubicBezTo>
                    <a:pt x="31583" y="565"/>
                    <a:pt x="31708" y="477"/>
                    <a:pt x="31822" y="477"/>
                  </a:cubicBezTo>
                  <a:close/>
                  <a:moveTo>
                    <a:pt x="32116" y="886"/>
                  </a:moveTo>
                  <a:cubicBezTo>
                    <a:pt x="32141" y="1089"/>
                    <a:pt x="32116" y="1266"/>
                    <a:pt x="32141" y="1468"/>
                  </a:cubicBezTo>
                  <a:cubicBezTo>
                    <a:pt x="32318" y="2683"/>
                    <a:pt x="33052" y="3620"/>
                    <a:pt x="33837" y="4556"/>
                  </a:cubicBezTo>
                  <a:cubicBezTo>
                    <a:pt x="34191" y="5011"/>
                    <a:pt x="34545" y="5416"/>
                    <a:pt x="34900" y="5796"/>
                  </a:cubicBezTo>
                  <a:cubicBezTo>
                    <a:pt x="33660" y="7163"/>
                    <a:pt x="32673" y="8732"/>
                    <a:pt x="31179" y="9845"/>
                  </a:cubicBezTo>
                  <a:cubicBezTo>
                    <a:pt x="30041" y="10706"/>
                    <a:pt x="28699" y="11212"/>
                    <a:pt x="27560" y="12022"/>
                  </a:cubicBezTo>
                  <a:cubicBezTo>
                    <a:pt x="28446" y="10351"/>
                    <a:pt x="29357" y="8706"/>
                    <a:pt x="30015" y="6910"/>
                  </a:cubicBezTo>
                  <a:cubicBezTo>
                    <a:pt x="30496" y="5644"/>
                    <a:pt x="30800" y="4303"/>
                    <a:pt x="31255" y="3012"/>
                  </a:cubicBezTo>
                  <a:cubicBezTo>
                    <a:pt x="31508" y="2278"/>
                    <a:pt x="31863" y="1620"/>
                    <a:pt x="32116" y="886"/>
                  </a:cubicBezTo>
                  <a:close/>
                  <a:moveTo>
                    <a:pt x="23311" y="869"/>
                  </a:moveTo>
                  <a:cubicBezTo>
                    <a:pt x="23338" y="869"/>
                    <a:pt x="23363" y="875"/>
                    <a:pt x="23385" y="886"/>
                  </a:cubicBezTo>
                  <a:cubicBezTo>
                    <a:pt x="23461" y="962"/>
                    <a:pt x="23385" y="1620"/>
                    <a:pt x="23334" y="1747"/>
                  </a:cubicBezTo>
                  <a:cubicBezTo>
                    <a:pt x="23309" y="2379"/>
                    <a:pt x="23334" y="3012"/>
                    <a:pt x="23309" y="3645"/>
                  </a:cubicBezTo>
                  <a:cubicBezTo>
                    <a:pt x="23258" y="4682"/>
                    <a:pt x="23157" y="5720"/>
                    <a:pt x="23283" y="6783"/>
                  </a:cubicBezTo>
                  <a:cubicBezTo>
                    <a:pt x="23385" y="7466"/>
                    <a:pt x="23461" y="8175"/>
                    <a:pt x="23663" y="8858"/>
                  </a:cubicBezTo>
                  <a:cubicBezTo>
                    <a:pt x="23790" y="9314"/>
                    <a:pt x="23941" y="10048"/>
                    <a:pt x="24346" y="10326"/>
                  </a:cubicBezTo>
                  <a:cubicBezTo>
                    <a:pt x="24441" y="10386"/>
                    <a:pt x="24535" y="10411"/>
                    <a:pt x="24625" y="10411"/>
                  </a:cubicBezTo>
                  <a:cubicBezTo>
                    <a:pt x="24920" y="10411"/>
                    <a:pt x="25178" y="10136"/>
                    <a:pt x="25333" y="9845"/>
                  </a:cubicBezTo>
                  <a:cubicBezTo>
                    <a:pt x="25713" y="9061"/>
                    <a:pt x="25460" y="7972"/>
                    <a:pt x="25359" y="7163"/>
                  </a:cubicBezTo>
                  <a:cubicBezTo>
                    <a:pt x="25181" y="5492"/>
                    <a:pt x="24903" y="3113"/>
                    <a:pt x="26447" y="1975"/>
                  </a:cubicBezTo>
                  <a:cubicBezTo>
                    <a:pt x="26768" y="1747"/>
                    <a:pt x="27097" y="1689"/>
                    <a:pt x="27421" y="1689"/>
                  </a:cubicBezTo>
                  <a:cubicBezTo>
                    <a:pt x="27710" y="1689"/>
                    <a:pt x="27995" y="1735"/>
                    <a:pt x="28269" y="1747"/>
                  </a:cubicBezTo>
                  <a:cubicBezTo>
                    <a:pt x="27864" y="2987"/>
                    <a:pt x="27510" y="4303"/>
                    <a:pt x="27636" y="5644"/>
                  </a:cubicBezTo>
                  <a:cubicBezTo>
                    <a:pt x="27763" y="6960"/>
                    <a:pt x="28345" y="8226"/>
                    <a:pt x="28396" y="9567"/>
                  </a:cubicBezTo>
                  <a:lnTo>
                    <a:pt x="28396" y="9592"/>
                  </a:lnTo>
                  <a:cubicBezTo>
                    <a:pt x="27889" y="10579"/>
                    <a:pt x="27383" y="11591"/>
                    <a:pt x="26852" y="12553"/>
                  </a:cubicBezTo>
                  <a:lnTo>
                    <a:pt x="26826" y="12604"/>
                  </a:lnTo>
                  <a:cubicBezTo>
                    <a:pt x="26776" y="12629"/>
                    <a:pt x="26751" y="12680"/>
                    <a:pt x="26751" y="12730"/>
                  </a:cubicBezTo>
                  <a:lnTo>
                    <a:pt x="25713" y="14806"/>
                  </a:lnTo>
                  <a:cubicBezTo>
                    <a:pt x="25435" y="15438"/>
                    <a:pt x="25106" y="16071"/>
                    <a:pt x="24802" y="16729"/>
                  </a:cubicBezTo>
                  <a:cubicBezTo>
                    <a:pt x="23840" y="15590"/>
                    <a:pt x="22954" y="14578"/>
                    <a:pt x="22676" y="13059"/>
                  </a:cubicBezTo>
                  <a:cubicBezTo>
                    <a:pt x="22423" y="11794"/>
                    <a:pt x="22575" y="10529"/>
                    <a:pt x="22625" y="9263"/>
                  </a:cubicBezTo>
                  <a:cubicBezTo>
                    <a:pt x="22651" y="7947"/>
                    <a:pt x="22499" y="6656"/>
                    <a:pt x="22398" y="5315"/>
                  </a:cubicBezTo>
                  <a:cubicBezTo>
                    <a:pt x="22322" y="4075"/>
                    <a:pt x="22043" y="2860"/>
                    <a:pt x="22271" y="1646"/>
                  </a:cubicBezTo>
                  <a:lnTo>
                    <a:pt x="22271" y="1620"/>
                  </a:lnTo>
                  <a:lnTo>
                    <a:pt x="22398" y="1494"/>
                  </a:lnTo>
                  <a:cubicBezTo>
                    <a:pt x="22512" y="1379"/>
                    <a:pt x="23043" y="869"/>
                    <a:pt x="23311" y="869"/>
                  </a:cubicBezTo>
                  <a:close/>
                  <a:moveTo>
                    <a:pt x="35077" y="6074"/>
                  </a:moveTo>
                  <a:cubicBezTo>
                    <a:pt x="35355" y="6429"/>
                    <a:pt x="35684" y="6783"/>
                    <a:pt x="35937" y="7163"/>
                  </a:cubicBezTo>
                  <a:cubicBezTo>
                    <a:pt x="36545" y="7947"/>
                    <a:pt x="37228" y="9086"/>
                    <a:pt x="36545" y="10022"/>
                  </a:cubicBezTo>
                  <a:cubicBezTo>
                    <a:pt x="35709" y="11136"/>
                    <a:pt x="34166" y="11743"/>
                    <a:pt x="33052" y="12553"/>
                  </a:cubicBezTo>
                  <a:cubicBezTo>
                    <a:pt x="31787" y="13515"/>
                    <a:pt x="30623" y="14451"/>
                    <a:pt x="29231" y="15210"/>
                  </a:cubicBezTo>
                  <a:cubicBezTo>
                    <a:pt x="28269" y="15717"/>
                    <a:pt x="27231" y="16273"/>
                    <a:pt x="26573" y="17109"/>
                  </a:cubicBezTo>
                  <a:cubicBezTo>
                    <a:pt x="26219" y="17564"/>
                    <a:pt x="25865" y="18298"/>
                    <a:pt x="26447" y="18728"/>
                  </a:cubicBezTo>
                  <a:cubicBezTo>
                    <a:pt x="26782" y="18983"/>
                    <a:pt x="27257" y="19048"/>
                    <a:pt x="27715" y="19048"/>
                  </a:cubicBezTo>
                  <a:cubicBezTo>
                    <a:pt x="27984" y="19048"/>
                    <a:pt x="28247" y="19025"/>
                    <a:pt x="28471" y="19007"/>
                  </a:cubicBezTo>
                  <a:cubicBezTo>
                    <a:pt x="30876" y="18829"/>
                    <a:pt x="32951" y="17589"/>
                    <a:pt x="34824" y="16147"/>
                  </a:cubicBezTo>
                  <a:cubicBezTo>
                    <a:pt x="35608" y="15514"/>
                    <a:pt x="36443" y="14881"/>
                    <a:pt x="37101" y="14122"/>
                  </a:cubicBezTo>
                  <a:cubicBezTo>
                    <a:pt x="37456" y="13743"/>
                    <a:pt x="37759" y="13312"/>
                    <a:pt x="38114" y="12933"/>
                  </a:cubicBezTo>
                  <a:cubicBezTo>
                    <a:pt x="38316" y="12756"/>
                    <a:pt x="38696" y="12275"/>
                    <a:pt x="38949" y="12249"/>
                  </a:cubicBezTo>
                  <a:cubicBezTo>
                    <a:pt x="38952" y="12249"/>
                    <a:pt x="38956" y="12249"/>
                    <a:pt x="38960" y="12249"/>
                  </a:cubicBezTo>
                  <a:cubicBezTo>
                    <a:pt x="39510" y="12249"/>
                    <a:pt x="39835" y="14150"/>
                    <a:pt x="39961" y="14552"/>
                  </a:cubicBezTo>
                  <a:cubicBezTo>
                    <a:pt x="40138" y="15059"/>
                    <a:pt x="40341" y="15590"/>
                    <a:pt x="40493" y="16147"/>
                  </a:cubicBezTo>
                  <a:cubicBezTo>
                    <a:pt x="37810" y="18602"/>
                    <a:pt x="34318" y="20196"/>
                    <a:pt x="30774" y="20829"/>
                  </a:cubicBezTo>
                  <a:cubicBezTo>
                    <a:pt x="28016" y="21284"/>
                    <a:pt x="24954" y="21107"/>
                    <a:pt x="22423" y="22499"/>
                  </a:cubicBezTo>
                  <a:cubicBezTo>
                    <a:pt x="22549" y="22221"/>
                    <a:pt x="22701" y="21917"/>
                    <a:pt x="22828" y="21664"/>
                  </a:cubicBezTo>
                  <a:cubicBezTo>
                    <a:pt x="24093" y="19133"/>
                    <a:pt x="25283" y="16577"/>
                    <a:pt x="26497" y="14046"/>
                  </a:cubicBezTo>
                  <a:cubicBezTo>
                    <a:pt x="26700" y="13667"/>
                    <a:pt x="26877" y="13262"/>
                    <a:pt x="27105" y="12882"/>
                  </a:cubicBezTo>
                  <a:cubicBezTo>
                    <a:pt x="28446" y="11667"/>
                    <a:pt x="30167" y="11111"/>
                    <a:pt x="31559" y="9997"/>
                  </a:cubicBezTo>
                  <a:cubicBezTo>
                    <a:pt x="32951" y="8884"/>
                    <a:pt x="33913" y="7365"/>
                    <a:pt x="35077" y="6074"/>
                  </a:cubicBezTo>
                  <a:close/>
                  <a:moveTo>
                    <a:pt x="21891" y="2050"/>
                  </a:moveTo>
                  <a:lnTo>
                    <a:pt x="21891" y="2050"/>
                  </a:lnTo>
                  <a:cubicBezTo>
                    <a:pt x="21790" y="3164"/>
                    <a:pt x="22018" y="4303"/>
                    <a:pt x="22069" y="5416"/>
                  </a:cubicBezTo>
                  <a:cubicBezTo>
                    <a:pt x="22170" y="6935"/>
                    <a:pt x="22322" y="8453"/>
                    <a:pt x="22271" y="9997"/>
                  </a:cubicBezTo>
                  <a:cubicBezTo>
                    <a:pt x="22195" y="11262"/>
                    <a:pt x="22170" y="12578"/>
                    <a:pt x="22549" y="13793"/>
                  </a:cubicBezTo>
                  <a:cubicBezTo>
                    <a:pt x="22929" y="15135"/>
                    <a:pt x="23815" y="16046"/>
                    <a:pt x="24675" y="17083"/>
                  </a:cubicBezTo>
                  <a:lnTo>
                    <a:pt x="24701" y="17109"/>
                  </a:lnTo>
                  <a:cubicBezTo>
                    <a:pt x="23840" y="18931"/>
                    <a:pt x="22929" y="20728"/>
                    <a:pt x="22043" y="22524"/>
                  </a:cubicBezTo>
                  <a:cubicBezTo>
                    <a:pt x="21815" y="22929"/>
                    <a:pt x="21638" y="23385"/>
                    <a:pt x="21436" y="23790"/>
                  </a:cubicBezTo>
                  <a:cubicBezTo>
                    <a:pt x="20373" y="22499"/>
                    <a:pt x="19285" y="21208"/>
                    <a:pt x="18576" y="19690"/>
                  </a:cubicBezTo>
                  <a:cubicBezTo>
                    <a:pt x="17817" y="18070"/>
                    <a:pt x="17690" y="16375"/>
                    <a:pt x="17564" y="14628"/>
                  </a:cubicBezTo>
                  <a:cubicBezTo>
                    <a:pt x="17437" y="12730"/>
                    <a:pt x="17463" y="10782"/>
                    <a:pt x="17488" y="8884"/>
                  </a:cubicBezTo>
                  <a:cubicBezTo>
                    <a:pt x="17488" y="8150"/>
                    <a:pt x="17589" y="7390"/>
                    <a:pt x="17564" y="6606"/>
                  </a:cubicBezTo>
                  <a:cubicBezTo>
                    <a:pt x="17513" y="6049"/>
                    <a:pt x="17361" y="5442"/>
                    <a:pt x="17209" y="4910"/>
                  </a:cubicBezTo>
                  <a:cubicBezTo>
                    <a:pt x="17488" y="4758"/>
                    <a:pt x="17817" y="4632"/>
                    <a:pt x="18095" y="4505"/>
                  </a:cubicBezTo>
                  <a:cubicBezTo>
                    <a:pt x="18303" y="4413"/>
                    <a:pt x="19501" y="3752"/>
                    <a:pt x="19805" y="3752"/>
                  </a:cubicBezTo>
                  <a:cubicBezTo>
                    <a:pt x="19835" y="3752"/>
                    <a:pt x="19856" y="3758"/>
                    <a:pt x="19867" y="3771"/>
                  </a:cubicBezTo>
                  <a:cubicBezTo>
                    <a:pt x="19993" y="3923"/>
                    <a:pt x="19664" y="4682"/>
                    <a:pt x="19639" y="4885"/>
                  </a:cubicBezTo>
                  <a:cubicBezTo>
                    <a:pt x="19588" y="5189"/>
                    <a:pt x="19487" y="5492"/>
                    <a:pt x="19411" y="5796"/>
                  </a:cubicBezTo>
                  <a:cubicBezTo>
                    <a:pt x="19259" y="6530"/>
                    <a:pt x="19158" y="7213"/>
                    <a:pt x="19082" y="7947"/>
                  </a:cubicBezTo>
                  <a:cubicBezTo>
                    <a:pt x="18880" y="9415"/>
                    <a:pt x="18652" y="10858"/>
                    <a:pt x="18399" y="12300"/>
                  </a:cubicBezTo>
                  <a:cubicBezTo>
                    <a:pt x="18196" y="13616"/>
                    <a:pt x="18070" y="14907"/>
                    <a:pt x="18272" y="16197"/>
                  </a:cubicBezTo>
                  <a:cubicBezTo>
                    <a:pt x="18399" y="16906"/>
                    <a:pt x="18576" y="18121"/>
                    <a:pt x="19462" y="18247"/>
                  </a:cubicBezTo>
                  <a:cubicBezTo>
                    <a:pt x="19513" y="18256"/>
                    <a:pt x="19563" y="18260"/>
                    <a:pt x="19613" y="18260"/>
                  </a:cubicBezTo>
                  <a:cubicBezTo>
                    <a:pt x="20330" y="18260"/>
                    <a:pt x="20918" y="17445"/>
                    <a:pt x="21107" y="16830"/>
                  </a:cubicBezTo>
                  <a:cubicBezTo>
                    <a:pt x="21385" y="15818"/>
                    <a:pt x="21157" y="14704"/>
                    <a:pt x="21157" y="13667"/>
                  </a:cubicBezTo>
                  <a:cubicBezTo>
                    <a:pt x="21157" y="12098"/>
                    <a:pt x="21259" y="10503"/>
                    <a:pt x="21259" y="8884"/>
                  </a:cubicBezTo>
                  <a:cubicBezTo>
                    <a:pt x="21259" y="7568"/>
                    <a:pt x="21107" y="6201"/>
                    <a:pt x="21157" y="4885"/>
                  </a:cubicBezTo>
                  <a:cubicBezTo>
                    <a:pt x="21183" y="4252"/>
                    <a:pt x="21233" y="3569"/>
                    <a:pt x="21411" y="2936"/>
                  </a:cubicBezTo>
                  <a:cubicBezTo>
                    <a:pt x="21486" y="2633"/>
                    <a:pt x="21664" y="2304"/>
                    <a:pt x="21891" y="2050"/>
                  </a:cubicBezTo>
                  <a:close/>
                  <a:moveTo>
                    <a:pt x="16830" y="5037"/>
                  </a:moveTo>
                  <a:cubicBezTo>
                    <a:pt x="16982" y="5669"/>
                    <a:pt x="17134" y="6277"/>
                    <a:pt x="17134" y="6910"/>
                  </a:cubicBezTo>
                  <a:cubicBezTo>
                    <a:pt x="17134" y="7871"/>
                    <a:pt x="17083" y="8833"/>
                    <a:pt x="17083" y="9820"/>
                  </a:cubicBezTo>
                  <a:cubicBezTo>
                    <a:pt x="17058" y="11617"/>
                    <a:pt x="17083" y="13388"/>
                    <a:pt x="17209" y="15185"/>
                  </a:cubicBezTo>
                  <a:cubicBezTo>
                    <a:pt x="17336" y="16931"/>
                    <a:pt x="17513" y="18576"/>
                    <a:pt x="18348" y="20171"/>
                  </a:cubicBezTo>
                  <a:cubicBezTo>
                    <a:pt x="19082" y="21588"/>
                    <a:pt x="20120" y="22803"/>
                    <a:pt x="21132" y="24043"/>
                  </a:cubicBezTo>
                  <a:cubicBezTo>
                    <a:pt x="21157" y="24068"/>
                    <a:pt x="21233" y="24119"/>
                    <a:pt x="21259" y="24119"/>
                  </a:cubicBezTo>
                  <a:cubicBezTo>
                    <a:pt x="20753" y="25232"/>
                    <a:pt x="20297" y="26321"/>
                    <a:pt x="19867" y="27459"/>
                  </a:cubicBezTo>
                  <a:cubicBezTo>
                    <a:pt x="19209" y="27004"/>
                    <a:pt x="18399" y="26827"/>
                    <a:pt x="17640" y="26574"/>
                  </a:cubicBezTo>
                  <a:cubicBezTo>
                    <a:pt x="16703" y="26295"/>
                    <a:pt x="15944" y="25738"/>
                    <a:pt x="15311" y="24929"/>
                  </a:cubicBezTo>
                  <a:cubicBezTo>
                    <a:pt x="14653" y="24119"/>
                    <a:pt x="14173" y="23208"/>
                    <a:pt x="13692" y="22271"/>
                  </a:cubicBezTo>
                  <a:cubicBezTo>
                    <a:pt x="13261" y="21461"/>
                    <a:pt x="12831" y="20677"/>
                    <a:pt x="12553" y="19791"/>
                  </a:cubicBezTo>
                  <a:cubicBezTo>
                    <a:pt x="11920" y="17893"/>
                    <a:pt x="11616" y="15818"/>
                    <a:pt x="11515" y="13844"/>
                  </a:cubicBezTo>
                  <a:cubicBezTo>
                    <a:pt x="11439" y="12781"/>
                    <a:pt x="11515" y="11769"/>
                    <a:pt x="11566" y="10731"/>
                  </a:cubicBezTo>
                  <a:cubicBezTo>
                    <a:pt x="11642" y="9795"/>
                    <a:pt x="11667" y="8808"/>
                    <a:pt x="11945" y="7897"/>
                  </a:cubicBezTo>
                  <a:lnTo>
                    <a:pt x="11945" y="7821"/>
                  </a:lnTo>
                  <a:cubicBezTo>
                    <a:pt x="12200" y="7659"/>
                    <a:pt x="12476" y="7539"/>
                    <a:pt x="12676" y="7539"/>
                  </a:cubicBezTo>
                  <a:cubicBezTo>
                    <a:pt x="12695" y="7539"/>
                    <a:pt x="12713" y="7540"/>
                    <a:pt x="12730" y="7542"/>
                  </a:cubicBezTo>
                  <a:cubicBezTo>
                    <a:pt x="13413" y="7669"/>
                    <a:pt x="12806" y="8808"/>
                    <a:pt x="12679" y="9162"/>
                  </a:cubicBezTo>
                  <a:cubicBezTo>
                    <a:pt x="12401" y="10200"/>
                    <a:pt x="12528" y="11364"/>
                    <a:pt x="12679" y="12401"/>
                  </a:cubicBezTo>
                  <a:cubicBezTo>
                    <a:pt x="12958" y="14223"/>
                    <a:pt x="13464" y="15944"/>
                    <a:pt x="13844" y="17767"/>
                  </a:cubicBezTo>
                  <a:cubicBezTo>
                    <a:pt x="14055" y="18709"/>
                    <a:pt x="15056" y="24318"/>
                    <a:pt x="16764" y="24318"/>
                  </a:cubicBezTo>
                  <a:cubicBezTo>
                    <a:pt x="16892" y="24318"/>
                    <a:pt x="17023" y="24287"/>
                    <a:pt x="17159" y="24220"/>
                  </a:cubicBezTo>
                  <a:cubicBezTo>
                    <a:pt x="18348" y="23613"/>
                    <a:pt x="17463" y="21208"/>
                    <a:pt x="17159" y="20348"/>
                  </a:cubicBezTo>
                  <a:cubicBezTo>
                    <a:pt x="16956" y="19614"/>
                    <a:pt x="16653" y="18855"/>
                    <a:pt x="16450" y="18146"/>
                  </a:cubicBezTo>
                  <a:cubicBezTo>
                    <a:pt x="15969" y="16653"/>
                    <a:pt x="15261" y="15210"/>
                    <a:pt x="14856" y="13743"/>
                  </a:cubicBezTo>
                  <a:cubicBezTo>
                    <a:pt x="14476" y="12325"/>
                    <a:pt x="14324" y="10858"/>
                    <a:pt x="14274" y="9415"/>
                  </a:cubicBezTo>
                  <a:cubicBezTo>
                    <a:pt x="14223" y="8706"/>
                    <a:pt x="14097" y="7922"/>
                    <a:pt x="14375" y="7213"/>
                  </a:cubicBezTo>
                  <a:cubicBezTo>
                    <a:pt x="14679" y="6555"/>
                    <a:pt x="15311" y="6024"/>
                    <a:pt x="15868" y="5594"/>
                  </a:cubicBezTo>
                  <a:cubicBezTo>
                    <a:pt x="16197" y="5391"/>
                    <a:pt x="16501" y="5189"/>
                    <a:pt x="16830" y="5037"/>
                  </a:cubicBezTo>
                  <a:close/>
                  <a:moveTo>
                    <a:pt x="40619" y="16526"/>
                  </a:moveTo>
                  <a:cubicBezTo>
                    <a:pt x="40746" y="16906"/>
                    <a:pt x="40822" y="17311"/>
                    <a:pt x="40948" y="17691"/>
                  </a:cubicBezTo>
                  <a:cubicBezTo>
                    <a:pt x="41075" y="18222"/>
                    <a:pt x="41302" y="18855"/>
                    <a:pt x="41252" y="19437"/>
                  </a:cubicBezTo>
                  <a:cubicBezTo>
                    <a:pt x="41176" y="19943"/>
                    <a:pt x="40771" y="20323"/>
                    <a:pt x="40391" y="20601"/>
                  </a:cubicBezTo>
                  <a:cubicBezTo>
                    <a:pt x="39227" y="21537"/>
                    <a:pt x="37785" y="22170"/>
                    <a:pt x="36317" y="22550"/>
                  </a:cubicBezTo>
                  <a:cubicBezTo>
                    <a:pt x="34874" y="22904"/>
                    <a:pt x="33432" y="23056"/>
                    <a:pt x="31989" y="23106"/>
                  </a:cubicBezTo>
                  <a:cubicBezTo>
                    <a:pt x="31859" y="23109"/>
                    <a:pt x="31729" y="23110"/>
                    <a:pt x="31600" y="23110"/>
                  </a:cubicBezTo>
                  <a:cubicBezTo>
                    <a:pt x="31169" y="23110"/>
                    <a:pt x="30739" y="23099"/>
                    <a:pt x="30310" y="23099"/>
                  </a:cubicBezTo>
                  <a:cubicBezTo>
                    <a:pt x="29608" y="23099"/>
                    <a:pt x="28909" y="23129"/>
                    <a:pt x="28218" y="23284"/>
                  </a:cubicBezTo>
                  <a:cubicBezTo>
                    <a:pt x="27105" y="23537"/>
                    <a:pt x="26042" y="24043"/>
                    <a:pt x="25156" y="24777"/>
                  </a:cubicBezTo>
                  <a:cubicBezTo>
                    <a:pt x="24574" y="25258"/>
                    <a:pt x="23840" y="25966"/>
                    <a:pt x="23916" y="26776"/>
                  </a:cubicBezTo>
                  <a:cubicBezTo>
                    <a:pt x="24003" y="27894"/>
                    <a:pt x="25370" y="28108"/>
                    <a:pt x="26549" y="28108"/>
                  </a:cubicBezTo>
                  <a:cubicBezTo>
                    <a:pt x="27077" y="28108"/>
                    <a:pt x="27568" y="28065"/>
                    <a:pt x="27889" y="28041"/>
                  </a:cubicBezTo>
                  <a:cubicBezTo>
                    <a:pt x="30521" y="27788"/>
                    <a:pt x="32824" y="26447"/>
                    <a:pt x="35051" y="25131"/>
                  </a:cubicBezTo>
                  <a:cubicBezTo>
                    <a:pt x="36342" y="24372"/>
                    <a:pt x="37633" y="23613"/>
                    <a:pt x="38974" y="22980"/>
                  </a:cubicBezTo>
                  <a:cubicBezTo>
                    <a:pt x="40391" y="22297"/>
                    <a:pt x="41859" y="21841"/>
                    <a:pt x="43302" y="21284"/>
                  </a:cubicBezTo>
                  <a:cubicBezTo>
                    <a:pt x="43302" y="22423"/>
                    <a:pt x="43378" y="23613"/>
                    <a:pt x="43504" y="24751"/>
                  </a:cubicBezTo>
                  <a:cubicBezTo>
                    <a:pt x="41556" y="25030"/>
                    <a:pt x="39733" y="25536"/>
                    <a:pt x="37937" y="26295"/>
                  </a:cubicBezTo>
                  <a:cubicBezTo>
                    <a:pt x="35988" y="27105"/>
                    <a:pt x="34090" y="28041"/>
                    <a:pt x="32040" y="28548"/>
                  </a:cubicBezTo>
                  <a:cubicBezTo>
                    <a:pt x="29990" y="29054"/>
                    <a:pt x="27763" y="29307"/>
                    <a:pt x="25688" y="29433"/>
                  </a:cubicBezTo>
                  <a:cubicBezTo>
                    <a:pt x="25455" y="29443"/>
                    <a:pt x="25224" y="29447"/>
                    <a:pt x="24994" y="29447"/>
                  </a:cubicBezTo>
                  <a:cubicBezTo>
                    <a:pt x="24043" y="29447"/>
                    <a:pt x="23107" y="29378"/>
                    <a:pt x="22170" y="29357"/>
                  </a:cubicBezTo>
                  <a:cubicBezTo>
                    <a:pt x="22123" y="29356"/>
                    <a:pt x="22077" y="29355"/>
                    <a:pt x="22030" y="29355"/>
                  </a:cubicBezTo>
                  <a:cubicBezTo>
                    <a:pt x="21481" y="29355"/>
                    <a:pt x="20905" y="29442"/>
                    <a:pt x="20347" y="29442"/>
                  </a:cubicBezTo>
                  <a:cubicBezTo>
                    <a:pt x="20071" y="29442"/>
                    <a:pt x="19799" y="29421"/>
                    <a:pt x="19538" y="29357"/>
                  </a:cubicBezTo>
                  <a:cubicBezTo>
                    <a:pt x="19563" y="29307"/>
                    <a:pt x="19563" y="29256"/>
                    <a:pt x="19614" y="29206"/>
                  </a:cubicBezTo>
                  <a:cubicBezTo>
                    <a:pt x="20373" y="27080"/>
                    <a:pt x="21208" y="25080"/>
                    <a:pt x="22170" y="23056"/>
                  </a:cubicBezTo>
                  <a:cubicBezTo>
                    <a:pt x="24954" y="21259"/>
                    <a:pt x="28674" y="21639"/>
                    <a:pt x="31837" y="20981"/>
                  </a:cubicBezTo>
                  <a:cubicBezTo>
                    <a:pt x="33482" y="20626"/>
                    <a:pt x="35127" y="20095"/>
                    <a:pt x="36595" y="19234"/>
                  </a:cubicBezTo>
                  <a:cubicBezTo>
                    <a:pt x="37987" y="18425"/>
                    <a:pt x="39404" y="17589"/>
                    <a:pt x="40619" y="16526"/>
                  </a:cubicBezTo>
                  <a:close/>
                  <a:moveTo>
                    <a:pt x="11515" y="8099"/>
                  </a:moveTo>
                  <a:cubicBezTo>
                    <a:pt x="11060" y="9845"/>
                    <a:pt x="11060" y="11845"/>
                    <a:pt x="11136" y="13616"/>
                  </a:cubicBezTo>
                  <a:cubicBezTo>
                    <a:pt x="11186" y="15641"/>
                    <a:pt x="11541" y="17716"/>
                    <a:pt x="12148" y="19690"/>
                  </a:cubicBezTo>
                  <a:cubicBezTo>
                    <a:pt x="12705" y="21512"/>
                    <a:pt x="13717" y="23435"/>
                    <a:pt x="14906" y="24979"/>
                  </a:cubicBezTo>
                  <a:cubicBezTo>
                    <a:pt x="15438" y="25688"/>
                    <a:pt x="16096" y="26321"/>
                    <a:pt x="16956" y="26675"/>
                  </a:cubicBezTo>
                  <a:cubicBezTo>
                    <a:pt x="17867" y="27054"/>
                    <a:pt x="18854" y="27156"/>
                    <a:pt x="19664" y="27712"/>
                  </a:cubicBezTo>
                  <a:cubicBezTo>
                    <a:pt x="19715" y="27763"/>
                    <a:pt x="19740" y="27763"/>
                    <a:pt x="19766" y="27763"/>
                  </a:cubicBezTo>
                  <a:cubicBezTo>
                    <a:pt x="19487" y="28497"/>
                    <a:pt x="19209" y="29231"/>
                    <a:pt x="18905" y="29990"/>
                  </a:cubicBezTo>
                  <a:cubicBezTo>
                    <a:pt x="18753" y="30395"/>
                    <a:pt x="18601" y="30851"/>
                    <a:pt x="18399" y="31256"/>
                  </a:cubicBezTo>
                  <a:cubicBezTo>
                    <a:pt x="17867" y="30749"/>
                    <a:pt x="17260" y="30243"/>
                    <a:pt x="16577" y="29940"/>
                  </a:cubicBezTo>
                  <a:cubicBezTo>
                    <a:pt x="15792" y="29560"/>
                    <a:pt x="14982" y="29560"/>
                    <a:pt x="14147" y="29560"/>
                  </a:cubicBezTo>
                  <a:cubicBezTo>
                    <a:pt x="12274" y="29509"/>
                    <a:pt x="10781" y="28573"/>
                    <a:pt x="9465" y="27333"/>
                  </a:cubicBezTo>
                  <a:cubicBezTo>
                    <a:pt x="8529" y="26523"/>
                    <a:pt x="7820" y="25511"/>
                    <a:pt x="6960" y="24574"/>
                  </a:cubicBezTo>
                  <a:cubicBezTo>
                    <a:pt x="6125" y="23663"/>
                    <a:pt x="5416" y="22777"/>
                    <a:pt x="4859" y="21664"/>
                  </a:cubicBezTo>
                  <a:cubicBezTo>
                    <a:pt x="4353" y="20652"/>
                    <a:pt x="4024" y="19589"/>
                    <a:pt x="4049" y="18425"/>
                  </a:cubicBezTo>
                  <a:cubicBezTo>
                    <a:pt x="4075" y="17412"/>
                    <a:pt x="4303" y="16451"/>
                    <a:pt x="4201" y="15438"/>
                  </a:cubicBezTo>
                  <a:cubicBezTo>
                    <a:pt x="4454" y="15135"/>
                    <a:pt x="4783" y="14831"/>
                    <a:pt x="5087" y="14628"/>
                  </a:cubicBezTo>
                  <a:cubicBezTo>
                    <a:pt x="5239" y="14527"/>
                    <a:pt x="5441" y="14426"/>
                    <a:pt x="5593" y="14401"/>
                  </a:cubicBezTo>
                  <a:cubicBezTo>
                    <a:pt x="5695" y="14373"/>
                    <a:pt x="5760" y="14355"/>
                    <a:pt x="5803" y="14355"/>
                  </a:cubicBezTo>
                  <a:cubicBezTo>
                    <a:pt x="5878" y="14355"/>
                    <a:pt x="5890" y="14408"/>
                    <a:pt x="5922" y="14552"/>
                  </a:cubicBezTo>
                  <a:cubicBezTo>
                    <a:pt x="5973" y="14831"/>
                    <a:pt x="5846" y="15286"/>
                    <a:pt x="5846" y="15565"/>
                  </a:cubicBezTo>
                  <a:lnTo>
                    <a:pt x="5846" y="16324"/>
                  </a:lnTo>
                  <a:cubicBezTo>
                    <a:pt x="5872" y="16906"/>
                    <a:pt x="5948" y="17438"/>
                    <a:pt x="6049" y="17969"/>
                  </a:cubicBezTo>
                  <a:cubicBezTo>
                    <a:pt x="6454" y="20373"/>
                    <a:pt x="7441" y="22651"/>
                    <a:pt x="8731" y="24676"/>
                  </a:cubicBezTo>
                  <a:cubicBezTo>
                    <a:pt x="9389" y="25688"/>
                    <a:pt x="10123" y="26700"/>
                    <a:pt x="11009" y="27561"/>
                  </a:cubicBezTo>
                  <a:cubicBezTo>
                    <a:pt x="11427" y="27943"/>
                    <a:pt x="11952" y="28266"/>
                    <a:pt x="12503" y="28266"/>
                  </a:cubicBezTo>
                  <a:cubicBezTo>
                    <a:pt x="12753" y="28266"/>
                    <a:pt x="13008" y="28200"/>
                    <a:pt x="13261" y="28041"/>
                  </a:cubicBezTo>
                  <a:cubicBezTo>
                    <a:pt x="14831" y="27004"/>
                    <a:pt x="12274" y="24245"/>
                    <a:pt x="11667" y="23385"/>
                  </a:cubicBezTo>
                  <a:cubicBezTo>
                    <a:pt x="10781" y="22170"/>
                    <a:pt x="9896" y="20879"/>
                    <a:pt x="9592" y="19386"/>
                  </a:cubicBezTo>
                  <a:cubicBezTo>
                    <a:pt x="9263" y="17944"/>
                    <a:pt x="9415" y="16425"/>
                    <a:pt x="9592" y="14932"/>
                  </a:cubicBezTo>
                  <a:cubicBezTo>
                    <a:pt x="9718" y="13793"/>
                    <a:pt x="9744" y="12629"/>
                    <a:pt x="9896" y="11490"/>
                  </a:cubicBezTo>
                  <a:cubicBezTo>
                    <a:pt x="9971" y="10275"/>
                    <a:pt x="10275" y="8985"/>
                    <a:pt x="11313" y="8226"/>
                  </a:cubicBezTo>
                  <a:cubicBezTo>
                    <a:pt x="11363" y="8200"/>
                    <a:pt x="11414" y="8175"/>
                    <a:pt x="11515" y="8099"/>
                  </a:cubicBezTo>
                  <a:close/>
                  <a:moveTo>
                    <a:pt x="3847" y="15843"/>
                  </a:moveTo>
                  <a:lnTo>
                    <a:pt x="3847" y="15843"/>
                  </a:lnTo>
                  <a:cubicBezTo>
                    <a:pt x="3898" y="16855"/>
                    <a:pt x="3645" y="17842"/>
                    <a:pt x="3670" y="18855"/>
                  </a:cubicBezTo>
                  <a:cubicBezTo>
                    <a:pt x="3695" y="19842"/>
                    <a:pt x="4024" y="20753"/>
                    <a:pt x="4429" y="21639"/>
                  </a:cubicBezTo>
                  <a:cubicBezTo>
                    <a:pt x="4935" y="22676"/>
                    <a:pt x="5568" y="23613"/>
                    <a:pt x="6327" y="24448"/>
                  </a:cubicBezTo>
                  <a:cubicBezTo>
                    <a:pt x="7112" y="25334"/>
                    <a:pt x="7871" y="26295"/>
                    <a:pt x="8681" y="27181"/>
                  </a:cubicBezTo>
                  <a:cubicBezTo>
                    <a:pt x="9769" y="28320"/>
                    <a:pt x="11212" y="29459"/>
                    <a:pt x="12806" y="29813"/>
                  </a:cubicBezTo>
                  <a:cubicBezTo>
                    <a:pt x="13717" y="30015"/>
                    <a:pt x="14679" y="29838"/>
                    <a:pt x="15590" y="30015"/>
                  </a:cubicBezTo>
                  <a:cubicBezTo>
                    <a:pt x="16653" y="30243"/>
                    <a:pt x="17488" y="30952"/>
                    <a:pt x="18272" y="31660"/>
                  </a:cubicBezTo>
                  <a:cubicBezTo>
                    <a:pt x="18095" y="32091"/>
                    <a:pt x="17918" y="32496"/>
                    <a:pt x="17741" y="32901"/>
                  </a:cubicBezTo>
                  <a:cubicBezTo>
                    <a:pt x="17527" y="32887"/>
                    <a:pt x="17313" y="32880"/>
                    <a:pt x="17099" y="32880"/>
                  </a:cubicBezTo>
                  <a:cubicBezTo>
                    <a:pt x="15743" y="32880"/>
                    <a:pt x="14398" y="33170"/>
                    <a:pt x="13261" y="33913"/>
                  </a:cubicBezTo>
                  <a:cubicBezTo>
                    <a:pt x="12629" y="34318"/>
                    <a:pt x="12047" y="34824"/>
                    <a:pt x="11363" y="35178"/>
                  </a:cubicBezTo>
                  <a:cubicBezTo>
                    <a:pt x="11002" y="35348"/>
                    <a:pt x="10668" y="35420"/>
                    <a:pt x="10338" y="35420"/>
                  </a:cubicBezTo>
                  <a:cubicBezTo>
                    <a:pt x="9881" y="35420"/>
                    <a:pt x="9433" y="35283"/>
                    <a:pt x="8934" y="35077"/>
                  </a:cubicBezTo>
                  <a:cubicBezTo>
                    <a:pt x="7086" y="34368"/>
                    <a:pt x="4885" y="33609"/>
                    <a:pt x="3467" y="32091"/>
                  </a:cubicBezTo>
                  <a:cubicBezTo>
                    <a:pt x="2860" y="31458"/>
                    <a:pt x="2430" y="30699"/>
                    <a:pt x="1898" y="29965"/>
                  </a:cubicBezTo>
                  <a:cubicBezTo>
                    <a:pt x="1468" y="29433"/>
                    <a:pt x="785" y="28750"/>
                    <a:pt x="759" y="28041"/>
                  </a:cubicBezTo>
                  <a:cubicBezTo>
                    <a:pt x="759" y="27991"/>
                    <a:pt x="759" y="27966"/>
                    <a:pt x="709" y="27940"/>
                  </a:cubicBezTo>
                  <a:cubicBezTo>
                    <a:pt x="886" y="27459"/>
                    <a:pt x="1088" y="26979"/>
                    <a:pt x="1392" y="26574"/>
                  </a:cubicBezTo>
                  <a:cubicBezTo>
                    <a:pt x="1468" y="27029"/>
                    <a:pt x="1519" y="27485"/>
                    <a:pt x="1671" y="27940"/>
                  </a:cubicBezTo>
                  <a:cubicBezTo>
                    <a:pt x="1822" y="28446"/>
                    <a:pt x="2151" y="28826"/>
                    <a:pt x="2455" y="29231"/>
                  </a:cubicBezTo>
                  <a:cubicBezTo>
                    <a:pt x="3290" y="30218"/>
                    <a:pt x="4252" y="31028"/>
                    <a:pt x="5391" y="31635"/>
                  </a:cubicBezTo>
                  <a:cubicBezTo>
                    <a:pt x="6001" y="31966"/>
                    <a:pt x="6647" y="32178"/>
                    <a:pt x="7321" y="32178"/>
                  </a:cubicBezTo>
                  <a:cubicBezTo>
                    <a:pt x="7626" y="32178"/>
                    <a:pt x="7936" y="32135"/>
                    <a:pt x="8251" y="32040"/>
                  </a:cubicBezTo>
                  <a:cubicBezTo>
                    <a:pt x="9111" y="31787"/>
                    <a:pt x="9744" y="31230"/>
                    <a:pt x="9440" y="30269"/>
                  </a:cubicBezTo>
                  <a:cubicBezTo>
                    <a:pt x="8807" y="28193"/>
                    <a:pt x="6201" y="27561"/>
                    <a:pt x="4581" y="26523"/>
                  </a:cubicBezTo>
                  <a:cubicBezTo>
                    <a:pt x="4100" y="26194"/>
                    <a:pt x="3366" y="25688"/>
                    <a:pt x="3214" y="25080"/>
                  </a:cubicBezTo>
                  <a:cubicBezTo>
                    <a:pt x="3113" y="24701"/>
                    <a:pt x="3341" y="24296"/>
                    <a:pt x="3442" y="23942"/>
                  </a:cubicBezTo>
                  <a:cubicBezTo>
                    <a:pt x="3695" y="22803"/>
                    <a:pt x="3290" y="21790"/>
                    <a:pt x="2860" y="20753"/>
                  </a:cubicBezTo>
                  <a:cubicBezTo>
                    <a:pt x="2455" y="19766"/>
                    <a:pt x="2227" y="19007"/>
                    <a:pt x="2607" y="17994"/>
                  </a:cubicBezTo>
                  <a:cubicBezTo>
                    <a:pt x="2936" y="17210"/>
                    <a:pt x="3341" y="16476"/>
                    <a:pt x="3847" y="15843"/>
                  </a:cubicBezTo>
                  <a:close/>
                  <a:moveTo>
                    <a:pt x="43555" y="25030"/>
                  </a:moveTo>
                  <a:cubicBezTo>
                    <a:pt x="43631" y="25587"/>
                    <a:pt x="43681" y="26194"/>
                    <a:pt x="43783" y="26776"/>
                  </a:cubicBezTo>
                  <a:cubicBezTo>
                    <a:pt x="43884" y="27535"/>
                    <a:pt x="44137" y="28598"/>
                    <a:pt x="43808" y="29332"/>
                  </a:cubicBezTo>
                  <a:cubicBezTo>
                    <a:pt x="43454" y="30091"/>
                    <a:pt x="42163" y="30117"/>
                    <a:pt x="41429" y="30319"/>
                  </a:cubicBezTo>
                  <a:cubicBezTo>
                    <a:pt x="39278" y="30851"/>
                    <a:pt x="37000" y="30901"/>
                    <a:pt x="34824" y="31002"/>
                  </a:cubicBezTo>
                  <a:cubicBezTo>
                    <a:pt x="34597" y="31014"/>
                    <a:pt x="34371" y="31019"/>
                    <a:pt x="34145" y="31019"/>
                  </a:cubicBezTo>
                  <a:cubicBezTo>
                    <a:pt x="32305" y="31019"/>
                    <a:pt x="30494" y="30685"/>
                    <a:pt x="28623" y="30572"/>
                  </a:cubicBezTo>
                  <a:cubicBezTo>
                    <a:pt x="28182" y="30548"/>
                    <a:pt x="27710" y="30521"/>
                    <a:pt x="27232" y="30521"/>
                  </a:cubicBezTo>
                  <a:cubicBezTo>
                    <a:pt x="26229" y="30521"/>
                    <a:pt x="25202" y="30640"/>
                    <a:pt x="24397" y="31154"/>
                  </a:cubicBezTo>
                  <a:cubicBezTo>
                    <a:pt x="23461" y="31762"/>
                    <a:pt x="23030" y="32901"/>
                    <a:pt x="23714" y="33812"/>
                  </a:cubicBezTo>
                  <a:cubicBezTo>
                    <a:pt x="24574" y="34900"/>
                    <a:pt x="26219" y="35305"/>
                    <a:pt x="27510" y="35457"/>
                  </a:cubicBezTo>
                  <a:cubicBezTo>
                    <a:pt x="27920" y="35506"/>
                    <a:pt x="28326" y="35528"/>
                    <a:pt x="28731" y="35528"/>
                  </a:cubicBezTo>
                  <a:cubicBezTo>
                    <a:pt x="30001" y="35528"/>
                    <a:pt x="31248" y="35308"/>
                    <a:pt x="32495" y="35001"/>
                  </a:cubicBezTo>
                  <a:cubicBezTo>
                    <a:pt x="34469" y="34520"/>
                    <a:pt x="36443" y="33989"/>
                    <a:pt x="38392" y="33483"/>
                  </a:cubicBezTo>
                  <a:cubicBezTo>
                    <a:pt x="39404" y="33230"/>
                    <a:pt x="40417" y="33027"/>
                    <a:pt x="41404" y="32749"/>
                  </a:cubicBezTo>
                  <a:cubicBezTo>
                    <a:pt x="41733" y="32647"/>
                    <a:pt x="42036" y="32572"/>
                    <a:pt x="42391" y="32470"/>
                  </a:cubicBezTo>
                  <a:cubicBezTo>
                    <a:pt x="42503" y="32448"/>
                    <a:pt x="42696" y="32365"/>
                    <a:pt x="42827" y="32365"/>
                  </a:cubicBezTo>
                  <a:cubicBezTo>
                    <a:pt x="42843" y="32365"/>
                    <a:pt x="42858" y="32366"/>
                    <a:pt x="42872" y="32369"/>
                  </a:cubicBezTo>
                  <a:cubicBezTo>
                    <a:pt x="43201" y="32521"/>
                    <a:pt x="43049" y="32647"/>
                    <a:pt x="43023" y="33002"/>
                  </a:cubicBezTo>
                  <a:cubicBezTo>
                    <a:pt x="42897" y="33761"/>
                    <a:pt x="42745" y="34520"/>
                    <a:pt x="42543" y="35305"/>
                  </a:cubicBezTo>
                  <a:lnTo>
                    <a:pt x="42492" y="35305"/>
                  </a:lnTo>
                  <a:cubicBezTo>
                    <a:pt x="40417" y="35431"/>
                    <a:pt x="38519" y="36317"/>
                    <a:pt x="36494" y="36595"/>
                  </a:cubicBezTo>
                  <a:cubicBezTo>
                    <a:pt x="35355" y="36773"/>
                    <a:pt x="34216" y="36975"/>
                    <a:pt x="33052" y="37076"/>
                  </a:cubicBezTo>
                  <a:cubicBezTo>
                    <a:pt x="32853" y="37095"/>
                    <a:pt x="32656" y="37104"/>
                    <a:pt x="32460" y="37104"/>
                  </a:cubicBezTo>
                  <a:cubicBezTo>
                    <a:pt x="31608" y="37104"/>
                    <a:pt x="30773" y="36947"/>
                    <a:pt x="29889" y="36823"/>
                  </a:cubicBezTo>
                  <a:cubicBezTo>
                    <a:pt x="28876" y="36671"/>
                    <a:pt x="27839" y="36697"/>
                    <a:pt x="26801" y="36595"/>
                  </a:cubicBezTo>
                  <a:cubicBezTo>
                    <a:pt x="25789" y="36469"/>
                    <a:pt x="24802" y="36216"/>
                    <a:pt x="23790" y="36165"/>
                  </a:cubicBezTo>
                  <a:cubicBezTo>
                    <a:pt x="22701" y="36089"/>
                    <a:pt x="21613" y="35937"/>
                    <a:pt x="20626" y="35457"/>
                  </a:cubicBezTo>
                  <a:cubicBezTo>
                    <a:pt x="19512" y="34925"/>
                    <a:pt x="18829" y="33913"/>
                    <a:pt x="18070" y="32976"/>
                  </a:cubicBezTo>
                  <a:cubicBezTo>
                    <a:pt x="18576" y="31888"/>
                    <a:pt x="19006" y="30775"/>
                    <a:pt x="19411" y="29636"/>
                  </a:cubicBezTo>
                  <a:cubicBezTo>
                    <a:pt x="19649" y="29699"/>
                    <a:pt x="19892" y="29720"/>
                    <a:pt x="20137" y="29720"/>
                  </a:cubicBezTo>
                  <a:cubicBezTo>
                    <a:pt x="20633" y="29720"/>
                    <a:pt x="21140" y="29634"/>
                    <a:pt x="21638" y="29634"/>
                  </a:cubicBezTo>
                  <a:cubicBezTo>
                    <a:pt x="21680" y="29634"/>
                    <a:pt x="21723" y="29635"/>
                    <a:pt x="21765" y="29636"/>
                  </a:cubicBezTo>
                  <a:cubicBezTo>
                    <a:pt x="22748" y="29680"/>
                    <a:pt x="23731" y="29742"/>
                    <a:pt x="24714" y="29742"/>
                  </a:cubicBezTo>
                  <a:cubicBezTo>
                    <a:pt x="24870" y="29742"/>
                    <a:pt x="25026" y="29741"/>
                    <a:pt x="25181" y="29737"/>
                  </a:cubicBezTo>
                  <a:cubicBezTo>
                    <a:pt x="27333" y="29686"/>
                    <a:pt x="29509" y="29433"/>
                    <a:pt x="31635" y="28953"/>
                  </a:cubicBezTo>
                  <a:cubicBezTo>
                    <a:pt x="33634" y="28497"/>
                    <a:pt x="35532" y="27687"/>
                    <a:pt x="37380" y="26852"/>
                  </a:cubicBezTo>
                  <a:cubicBezTo>
                    <a:pt x="39379" y="25966"/>
                    <a:pt x="41378" y="25334"/>
                    <a:pt x="43555" y="25030"/>
                  </a:cubicBezTo>
                  <a:close/>
                  <a:moveTo>
                    <a:pt x="532" y="28573"/>
                  </a:moveTo>
                  <a:cubicBezTo>
                    <a:pt x="684" y="28953"/>
                    <a:pt x="962" y="29332"/>
                    <a:pt x="1190" y="29636"/>
                  </a:cubicBezTo>
                  <a:cubicBezTo>
                    <a:pt x="1696" y="30319"/>
                    <a:pt x="2177" y="31028"/>
                    <a:pt x="2683" y="31711"/>
                  </a:cubicBezTo>
                  <a:cubicBezTo>
                    <a:pt x="3974" y="33356"/>
                    <a:pt x="5948" y="34191"/>
                    <a:pt x="7846" y="35001"/>
                  </a:cubicBezTo>
                  <a:cubicBezTo>
                    <a:pt x="8586" y="35297"/>
                    <a:pt x="9422" y="35761"/>
                    <a:pt x="10237" y="35761"/>
                  </a:cubicBezTo>
                  <a:cubicBezTo>
                    <a:pt x="10258" y="35761"/>
                    <a:pt x="10279" y="35761"/>
                    <a:pt x="10300" y="35760"/>
                  </a:cubicBezTo>
                  <a:cubicBezTo>
                    <a:pt x="10984" y="35710"/>
                    <a:pt x="11566" y="35406"/>
                    <a:pt x="12123" y="35052"/>
                  </a:cubicBezTo>
                  <a:cubicBezTo>
                    <a:pt x="12806" y="34621"/>
                    <a:pt x="13439" y="34039"/>
                    <a:pt x="14198" y="33685"/>
                  </a:cubicBezTo>
                  <a:cubicBezTo>
                    <a:pt x="15078" y="33299"/>
                    <a:pt x="16068" y="33167"/>
                    <a:pt x="17013" y="33167"/>
                  </a:cubicBezTo>
                  <a:cubicBezTo>
                    <a:pt x="17181" y="33167"/>
                    <a:pt x="17348" y="33171"/>
                    <a:pt x="17513" y="33179"/>
                  </a:cubicBezTo>
                  <a:cubicBezTo>
                    <a:pt x="16880" y="34546"/>
                    <a:pt x="16298" y="35937"/>
                    <a:pt x="15919" y="37405"/>
                  </a:cubicBezTo>
                  <a:cubicBezTo>
                    <a:pt x="15895" y="37403"/>
                    <a:pt x="15871" y="37401"/>
                    <a:pt x="15846" y="37401"/>
                  </a:cubicBezTo>
                  <a:cubicBezTo>
                    <a:pt x="15172" y="37401"/>
                    <a:pt x="14312" y="38379"/>
                    <a:pt x="13970" y="38721"/>
                  </a:cubicBezTo>
                  <a:cubicBezTo>
                    <a:pt x="13134" y="39558"/>
                    <a:pt x="12184" y="40733"/>
                    <a:pt x="10908" y="40733"/>
                  </a:cubicBezTo>
                  <a:cubicBezTo>
                    <a:pt x="10833" y="40733"/>
                    <a:pt x="10757" y="40729"/>
                    <a:pt x="10680" y="40721"/>
                  </a:cubicBezTo>
                  <a:cubicBezTo>
                    <a:pt x="9642" y="40594"/>
                    <a:pt x="8655" y="39835"/>
                    <a:pt x="7846" y="39177"/>
                  </a:cubicBezTo>
                  <a:cubicBezTo>
                    <a:pt x="7010" y="38494"/>
                    <a:pt x="6251" y="37785"/>
                    <a:pt x="5365" y="37178"/>
                  </a:cubicBezTo>
                  <a:cubicBezTo>
                    <a:pt x="4530" y="36595"/>
                    <a:pt x="3594" y="36266"/>
                    <a:pt x="3037" y="35330"/>
                  </a:cubicBezTo>
                  <a:cubicBezTo>
                    <a:pt x="2455" y="34444"/>
                    <a:pt x="2278" y="33407"/>
                    <a:pt x="1797" y="32470"/>
                  </a:cubicBezTo>
                  <a:cubicBezTo>
                    <a:pt x="1291" y="31407"/>
                    <a:pt x="253" y="30699"/>
                    <a:pt x="355" y="29433"/>
                  </a:cubicBezTo>
                  <a:cubicBezTo>
                    <a:pt x="405" y="29180"/>
                    <a:pt x="430" y="28877"/>
                    <a:pt x="532" y="28573"/>
                  </a:cubicBezTo>
                  <a:close/>
                  <a:moveTo>
                    <a:pt x="17893" y="33305"/>
                  </a:moveTo>
                  <a:cubicBezTo>
                    <a:pt x="18525" y="34115"/>
                    <a:pt x="19158" y="34950"/>
                    <a:pt x="20044" y="35533"/>
                  </a:cubicBezTo>
                  <a:cubicBezTo>
                    <a:pt x="20879" y="36039"/>
                    <a:pt x="21866" y="36292"/>
                    <a:pt x="22828" y="36418"/>
                  </a:cubicBezTo>
                  <a:cubicBezTo>
                    <a:pt x="23941" y="36545"/>
                    <a:pt x="24979" y="36646"/>
                    <a:pt x="26067" y="36823"/>
                  </a:cubicBezTo>
                  <a:cubicBezTo>
                    <a:pt x="27181" y="37051"/>
                    <a:pt x="28269" y="36975"/>
                    <a:pt x="29383" y="37102"/>
                  </a:cubicBezTo>
                  <a:cubicBezTo>
                    <a:pt x="30390" y="37222"/>
                    <a:pt x="31398" y="37433"/>
                    <a:pt x="32406" y="37433"/>
                  </a:cubicBezTo>
                  <a:cubicBezTo>
                    <a:pt x="32461" y="37433"/>
                    <a:pt x="32516" y="37432"/>
                    <a:pt x="32571" y="37431"/>
                  </a:cubicBezTo>
                  <a:cubicBezTo>
                    <a:pt x="33710" y="37405"/>
                    <a:pt x="34900" y="37178"/>
                    <a:pt x="35988" y="36975"/>
                  </a:cubicBezTo>
                  <a:cubicBezTo>
                    <a:pt x="37127" y="36823"/>
                    <a:pt x="38215" y="36570"/>
                    <a:pt x="39328" y="36292"/>
                  </a:cubicBezTo>
                  <a:cubicBezTo>
                    <a:pt x="40341" y="36013"/>
                    <a:pt x="41378" y="35710"/>
                    <a:pt x="42416" y="35634"/>
                  </a:cubicBezTo>
                  <a:lnTo>
                    <a:pt x="42416" y="35634"/>
                  </a:lnTo>
                  <a:cubicBezTo>
                    <a:pt x="42138" y="36671"/>
                    <a:pt x="41733" y="37658"/>
                    <a:pt x="41125" y="38494"/>
                  </a:cubicBezTo>
                  <a:cubicBezTo>
                    <a:pt x="40012" y="40088"/>
                    <a:pt x="38240" y="40619"/>
                    <a:pt x="36418" y="40872"/>
                  </a:cubicBezTo>
                  <a:cubicBezTo>
                    <a:pt x="36232" y="40898"/>
                    <a:pt x="36045" y="40909"/>
                    <a:pt x="35859" y="40909"/>
                  </a:cubicBezTo>
                  <a:cubicBezTo>
                    <a:pt x="34347" y="40909"/>
                    <a:pt x="32835" y="40148"/>
                    <a:pt x="31483" y="39607"/>
                  </a:cubicBezTo>
                  <a:cubicBezTo>
                    <a:pt x="29965" y="39000"/>
                    <a:pt x="28471" y="38342"/>
                    <a:pt x="26928" y="37911"/>
                  </a:cubicBezTo>
                  <a:cubicBezTo>
                    <a:pt x="26132" y="37691"/>
                    <a:pt x="25165" y="37448"/>
                    <a:pt x="24265" y="37448"/>
                  </a:cubicBezTo>
                  <a:cubicBezTo>
                    <a:pt x="23819" y="37448"/>
                    <a:pt x="23390" y="37508"/>
                    <a:pt x="23005" y="37658"/>
                  </a:cubicBezTo>
                  <a:cubicBezTo>
                    <a:pt x="22625" y="37785"/>
                    <a:pt x="22043" y="38114"/>
                    <a:pt x="21942" y="38569"/>
                  </a:cubicBezTo>
                  <a:cubicBezTo>
                    <a:pt x="21866" y="39076"/>
                    <a:pt x="22296" y="39632"/>
                    <a:pt x="22549" y="39987"/>
                  </a:cubicBezTo>
                  <a:cubicBezTo>
                    <a:pt x="23461" y="41277"/>
                    <a:pt x="24397" y="42593"/>
                    <a:pt x="25688" y="43505"/>
                  </a:cubicBezTo>
                  <a:cubicBezTo>
                    <a:pt x="26877" y="44365"/>
                    <a:pt x="28244" y="44947"/>
                    <a:pt x="29661" y="45377"/>
                  </a:cubicBezTo>
                  <a:cubicBezTo>
                    <a:pt x="31146" y="45834"/>
                    <a:pt x="32744" y="46106"/>
                    <a:pt x="34331" y="46106"/>
                  </a:cubicBezTo>
                  <a:cubicBezTo>
                    <a:pt x="35558" y="46106"/>
                    <a:pt x="36778" y="45944"/>
                    <a:pt x="37937" y="45580"/>
                  </a:cubicBezTo>
                  <a:lnTo>
                    <a:pt x="37937" y="45580"/>
                  </a:lnTo>
                  <a:cubicBezTo>
                    <a:pt x="37203" y="46339"/>
                    <a:pt x="36494" y="47098"/>
                    <a:pt x="35709" y="47782"/>
                  </a:cubicBezTo>
                  <a:cubicBezTo>
                    <a:pt x="35203" y="48186"/>
                    <a:pt x="34722" y="48591"/>
                    <a:pt x="34191" y="48946"/>
                  </a:cubicBezTo>
                  <a:cubicBezTo>
                    <a:pt x="34166" y="48946"/>
                    <a:pt x="34140" y="48920"/>
                    <a:pt x="34090" y="48920"/>
                  </a:cubicBezTo>
                  <a:cubicBezTo>
                    <a:pt x="33959" y="48932"/>
                    <a:pt x="33830" y="48937"/>
                    <a:pt x="33701" y="48937"/>
                  </a:cubicBezTo>
                  <a:cubicBezTo>
                    <a:pt x="32105" y="48937"/>
                    <a:pt x="30632" y="48108"/>
                    <a:pt x="29180" y="47453"/>
                  </a:cubicBezTo>
                  <a:cubicBezTo>
                    <a:pt x="27611" y="46719"/>
                    <a:pt x="25991" y="45959"/>
                    <a:pt x="24599" y="44922"/>
                  </a:cubicBezTo>
                  <a:cubicBezTo>
                    <a:pt x="23309" y="43935"/>
                    <a:pt x="22448" y="42492"/>
                    <a:pt x="21132" y="41530"/>
                  </a:cubicBezTo>
                  <a:cubicBezTo>
                    <a:pt x="20297" y="40948"/>
                    <a:pt x="18601" y="40645"/>
                    <a:pt x="18247" y="39607"/>
                  </a:cubicBezTo>
                  <a:cubicBezTo>
                    <a:pt x="18222" y="39582"/>
                    <a:pt x="18222" y="39556"/>
                    <a:pt x="18171" y="39506"/>
                  </a:cubicBezTo>
                  <a:cubicBezTo>
                    <a:pt x="17994" y="38240"/>
                    <a:pt x="17387" y="37076"/>
                    <a:pt x="16805" y="35912"/>
                  </a:cubicBezTo>
                  <a:lnTo>
                    <a:pt x="16805" y="35887"/>
                  </a:lnTo>
                  <a:cubicBezTo>
                    <a:pt x="17108" y="35001"/>
                    <a:pt x="17488" y="34141"/>
                    <a:pt x="17893" y="33305"/>
                  </a:cubicBezTo>
                  <a:close/>
                  <a:moveTo>
                    <a:pt x="18247" y="40265"/>
                  </a:moveTo>
                  <a:cubicBezTo>
                    <a:pt x="18854" y="40948"/>
                    <a:pt x="19993" y="41227"/>
                    <a:pt x="20677" y="41657"/>
                  </a:cubicBezTo>
                  <a:cubicBezTo>
                    <a:pt x="22246" y="42619"/>
                    <a:pt x="23157" y="44314"/>
                    <a:pt x="24599" y="45403"/>
                  </a:cubicBezTo>
                  <a:cubicBezTo>
                    <a:pt x="26118" y="46516"/>
                    <a:pt x="27864" y="47301"/>
                    <a:pt x="29585" y="48060"/>
                  </a:cubicBezTo>
                  <a:cubicBezTo>
                    <a:pt x="30901" y="48617"/>
                    <a:pt x="32192" y="49300"/>
                    <a:pt x="33634" y="49325"/>
                  </a:cubicBezTo>
                  <a:cubicBezTo>
                    <a:pt x="33179" y="49578"/>
                    <a:pt x="32748" y="49806"/>
                    <a:pt x="32242" y="49958"/>
                  </a:cubicBezTo>
                  <a:cubicBezTo>
                    <a:pt x="31559" y="50173"/>
                    <a:pt x="30933" y="50306"/>
                    <a:pt x="30309" y="50306"/>
                  </a:cubicBezTo>
                  <a:cubicBezTo>
                    <a:pt x="29686" y="50306"/>
                    <a:pt x="29066" y="50173"/>
                    <a:pt x="28396" y="49857"/>
                  </a:cubicBezTo>
                  <a:cubicBezTo>
                    <a:pt x="27130" y="49300"/>
                    <a:pt x="26042" y="48364"/>
                    <a:pt x="25030" y="47453"/>
                  </a:cubicBezTo>
                  <a:cubicBezTo>
                    <a:pt x="24473" y="46972"/>
                    <a:pt x="24017" y="46314"/>
                    <a:pt x="23283" y="46086"/>
                  </a:cubicBezTo>
                  <a:cubicBezTo>
                    <a:pt x="23173" y="46055"/>
                    <a:pt x="23065" y="46040"/>
                    <a:pt x="22960" y="46040"/>
                  </a:cubicBezTo>
                  <a:cubicBezTo>
                    <a:pt x="22461" y="46040"/>
                    <a:pt x="22042" y="46373"/>
                    <a:pt x="21917" y="46896"/>
                  </a:cubicBezTo>
                  <a:cubicBezTo>
                    <a:pt x="21740" y="47706"/>
                    <a:pt x="22195" y="48490"/>
                    <a:pt x="22651" y="49173"/>
                  </a:cubicBezTo>
                  <a:cubicBezTo>
                    <a:pt x="23764" y="50591"/>
                    <a:pt x="25409" y="51856"/>
                    <a:pt x="27231" y="52109"/>
                  </a:cubicBezTo>
                  <a:cubicBezTo>
                    <a:pt x="26573" y="52413"/>
                    <a:pt x="25915" y="52717"/>
                    <a:pt x="25207" y="52919"/>
                  </a:cubicBezTo>
                  <a:cubicBezTo>
                    <a:pt x="24296" y="51831"/>
                    <a:pt x="22524" y="51831"/>
                    <a:pt x="21284" y="51274"/>
                  </a:cubicBezTo>
                  <a:cubicBezTo>
                    <a:pt x="19361" y="50464"/>
                    <a:pt x="17361" y="48465"/>
                    <a:pt x="17007" y="46339"/>
                  </a:cubicBezTo>
                  <a:cubicBezTo>
                    <a:pt x="16678" y="44238"/>
                    <a:pt x="18196" y="42593"/>
                    <a:pt x="18247" y="40518"/>
                  </a:cubicBezTo>
                  <a:lnTo>
                    <a:pt x="18247" y="40265"/>
                  </a:lnTo>
                  <a:close/>
                  <a:moveTo>
                    <a:pt x="16602" y="36342"/>
                  </a:moveTo>
                  <a:cubicBezTo>
                    <a:pt x="17463" y="38063"/>
                    <a:pt x="18323" y="39835"/>
                    <a:pt x="17690" y="41784"/>
                  </a:cubicBezTo>
                  <a:cubicBezTo>
                    <a:pt x="17387" y="42720"/>
                    <a:pt x="16880" y="43530"/>
                    <a:pt x="16703" y="44492"/>
                  </a:cubicBezTo>
                  <a:cubicBezTo>
                    <a:pt x="16526" y="45301"/>
                    <a:pt x="16526" y="46187"/>
                    <a:pt x="16805" y="46972"/>
                  </a:cubicBezTo>
                  <a:cubicBezTo>
                    <a:pt x="17336" y="48693"/>
                    <a:pt x="18779" y="50236"/>
                    <a:pt x="20272" y="51173"/>
                  </a:cubicBezTo>
                  <a:cubicBezTo>
                    <a:pt x="21006" y="51603"/>
                    <a:pt x="21790" y="51856"/>
                    <a:pt x="22575" y="52084"/>
                  </a:cubicBezTo>
                  <a:cubicBezTo>
                    <a:pt x="23309" y="52261"/>
                    <a:pt x="24220" y="52489"/>
                    <a:pt x="24802" y="53020"/>
                  </a:cubicBezTo>
                  <a:cubicBezTo>
                    <a:pt x="24212" y="53168"/>
                    <a:pt x="23608" y="53258"/>
                    <a:pt x="23001" y="53258"/>
                  </a:cubicBezTo>
                  <a:cubicBezTo>
                    <a:pt x="22462" y="53258"/>
                    <a:pt x="21921" y="53187"/>
                    <a:pt x="21385" y="53020"/>
                  </a:cubicBezTo>
                  <a:cubicBezTo>
                    <a:pt x="20145" y="52666"/>
                    <a:pt x="18981" y="52109"/>
                    <a:pt x="17766" y="51704"/>
                  </a:cubicBezTo>
                  <a:cubicBezTo>
                    <a:pt x="16577" y="51325"/>
                    <a:pt x="15337" y="51072"/>
                    <a:pt x="14426" y="50110"/>
                  </a:cubicBezTo>
                  <a:cubicBezTo>
                    <a:pt x="13186" y="48819"/>
                    <a:pt x="12452" y="46820"/>
                    <a:pt x="12958" y="45074"/>
                  </a:cubicBezTo>
                  <a:cubicBezTo>
                    <a:pt x="13540" y="43125"/>
                    <a:pt x="15893" y="42214"/>
                    <a:pt x="16400" y="40214"/>
                  </a:cubicBezTo>
                  <a:cubicBezTo>
                    <a:pt x="16526" y="39683"/>
                    <a:pt x="16653" y="38924"/>
                    <a:pt x="16526" y="38392"/>
                  </a:cubicBezTo>
                  <a:cubicBezTo>
                    <a:pt x="16551" y="38190"/>
                    <a:pt x="16450" y="37785"/>
                    <a:pt x="16248" y="37557"/>
                  </a:cubicBezTo>
                  <a:cubicBezTo>
                    <a:pt x="16349" y="37152"/>
                    <a:pt x="16476" y="36773"/>
                    <a:pt x="16602" y="36342"/>
                  </a:cubicBezTo>
                  <a:close/>
                  <a:moveTo>
                    <a:pt x="32268" y="1"/>
                  </a:moveTo>
                  <a:cubicBezTo>
                    <a:pt x="31154" y="1"/>
                    <a:pt x="30294" y="861"/>
                    <a:pt x="29281" y="1215"/>
                  </a:cubicBezTo>
                  <a:cubicBezTo>
                    <a:pt x="29006" y="1313"/>
                    <a:pt x="28735" y="1342"/>
                    <a:pt x="28469" y="1342"/>
                  </a:cubicBezTo>
                  <a:cubicBezTo>
                    <a:pt x="28101" y="1342"/>
                    <a:pt x="27741" y="1287"/>
                    <a:pt x="27390" y="1287"/>
                  </a:cubicBezTo>
                  <a:cubicBezTo>
                    <a:pt x="26944" y="1287"/>
                    <a:pt x="26511" y="1375"/>
                    <a:pt x="26093" y="1772"/>
                  </a:cubicBezTo>
                  <a:cubicBezTo>
                    <a:pt x="25232" y="2607"/>
                    <a:pt x="24979" y="3923"/>
                    <a:pt x="24954" y="5062"/>
                  </a:cubicBezTo>
                  <a:cubicBezTo>
                    <a:pt x="24954" y="5644"/>
                    <a:pt x="25004" y="6201"/>
                    <a:pt x="25080" y="6732"/>
                  </a:cubicBezTo>
                  <a:cubicBezTo>
                    <a:pt x="25131" y="7416"/>
                    <a:pt x="25688" y="9440"/>
                    <a:pt x="24928" y="9845"/>
                  </a:cubicBezTo>
                  <a:cubicBezTo>
                    <a:pt x="24886" y="9868"/>
                    <a:pt x="24845" y="9879"/>
                    <a:pt x="24804" y="9879"/>
                  </a:cubicBezTo>
                  <a:cubicBezTo>
                    <a:pt x="24120" y="9879"/>
                    <a:pt x="23712" y="6803"/>
                    <a:pt x="23688" y="6277"/>
                  </a:cubicBezTo>
                  <a:cubicBezTo>
                    <a:pt x="23612" y="5391"/>
                    <a:pt x="23714" y="4505"/>
                    <a:pt x="23790" y="3569"/>
                  </a:cubicBezTo>
                  <a:cubicBezTo>
                    <a:pt x="23815" y="2911"/>
                    <a:pt x="23790" y="2253"/>
                    <a:pt x="23815" y="1595"/>
                  </a:cubicBezTo>
                  <a:cubicBezTo>
                    <a:pt x="23836" y="1131"/>
                    <a:pt x="23892" y="385"/>
                    <a:pt x="23426" y="385"/>
                  </a:cubicBezTo>
                  <a:cubicBezTo>
                    <a:pt x="23333" y="385"/>
                    <a:pt x="23220" y="414"/>
                    <a:pt x="23081" y="481"/>
                  </a:cubicBezTo>
                  <a:cubicBezTo>
                    <a:pt x="22195" y="962"/>
                    <a:pt x="21309" y="1899"/>
                    <a:pt x="21056" y="2860"/>
                  </a:cubicBezTo>
                  <a:cubicBezTo>
                    <a:pt x="20778" y="3949"/>
                    <a:pt x="20803" y="5138"/>
                    <a:pt x="20879" y="6277"/>
                  </a:cubicBezTo>
                  <a:cubicBezTo>
                    <a:pt x="20955" y="7972"/>
                    <a:pt x="20930" y="9693"/>
                    <a:pt x="20904" y="11389"/>
                  </a:cubicBezTo>
                  <a:cubicBezTo>
                    <a:pt x="20879" y="12781"/>
                    <a:pt x="20930" y="14198"/>
                    <a:pt x="20930" y="15590"/>
                  </a:cubicBezTo>
                  <a:cubicBezTo>
                    <a:pt x="20930" y="16324"/>
                    <a:pt x="20778" y="17083"/>
                    <a:pt x="20145" y="17539"/>
                  </a:cubicBezTo>
                  <a:cubicBezTo>
                    <a:pt x="19961" y="17666"/>
                    <a:pt x="19801" y="17720"/>
                    <a:pt x="19661" y="17720"/>
                  </a:cubicBezTo>
                  <a:cubicBezTo>
                    <a:pt x="19051" y="17720"/>
                    <a:pt x="18831" y="16682"/>
                    <a:pt x="18728" y="16147"/>
                  </a:cubicBezTo>
                  <a:cubicBezTo>
                    <a:pt x="18424" y="14628"/>
                    <a:pt x="18652" y="13110"/>
                    <a:pt x="18930" y="11617"/>
                  </a:cubicBezTo>
                  <a:cubicBezTo>
                    <a:pt x="19234" y="10073"/>
                    <a:pt x="19386" y="8479"/>
                    <a:pt x="19639" y="6935"/>
                  </a:cubicBezTo>
                  <a:cubicBezTo>
                    <a:pt x="19766" y="6049"/>
                    <a:pt x="19993" y="5163"/>
                    <a:pt x="20196" y="4278"/>
                  </a:cubicBezTo>
                  <a:cubicBezTo>
                    <a:pt x="20272" y="4024"/>
                    <a:pt x="20424" y="3645"/>
                    <a:pt x="20272" y="3392"/>
                  </a:cubicBezTo>
                  <a:cubicBezTo>
                    <a:pt x="20182" y="3258"/>
                    <a:pt x="20058" y="3211"/>
                    <a:pt x="19924" y="3211"/>
                  </a:cubicBezTo>
                  <a:cubicBezTo>
                    <a:pt x="19831" y="3211"/>
                    <a:pt x="19733" y="3234"/>
                    <a:pt x="19639" y="3265"/>
                  </a:cubicBezTo>
                  <a:cubicBezTo>
                    <a:pt x="18981" y="3442"/>
                    <a:pt x="18348" y="3822"/>
                    <a:pt x="17716" y="4126"/>
                  </a:cubicBezTo>
                  <a:cubicBezTo>
                    <a:pt x="16526" y="4657"/>
                    <a:pt x="15362" y="5290"/>
                    <a:pt x="14552" y="6327"/>
                  </a:cubicBezTo>
                  <a:cubicBezTo>
                    <a:pt x="13793" y="7314"/>
                    <a:pt x="13995" y="8580"/>
                    <a:pt x="14071" y="9744"/>
                  </a:cubicBezTo>
                  <a:cubicBezTo>
                    <a:pt x="14173" y="11237"/>
                    <a:pt x="14350" y="12680"/>
                    <a:pt x="14805" y="14122"/>
                  </a:cubicBezTo>
                  <a:cubicBezTo>
                    <a:pt x="15514" y="16451"/>
                    <a:pt x="16577" y="18678"/>
                    <a:pt x="17209" y="21031"/>
                  </a:cubicBezTo>
                  <a:cubicBezTo>
                    <a:pt x="17361" y="21639"/>
                    <a:pt x="17867" y="23182"/>
                    <a:pt x="17235" y="23663"/>
                  </a:cubicBezTo>
                  <a:cubicBezTo>
                    <a:pt x="17131" y="23744"/>
                    <a:pt x="17029" y="23779"/>
                    <a:pt x="16931" y="23779"/>
                  </a:cubicBezTo>
                  <a:cubicBezTo>
                    <a:pt x="16475" y="23779"/>
                    <a:pt x="16090" y="23039"/>
                    <a:pt x="15944" y="22727"/>
                  </a:cubicBezTo>
                  <a:cubicBezTo>
                    <a:pt x="15109" y="21132"/>
                    <a:pt x="14729" y="19310"/>
                    <a:pt x="14350" y="17564"/>
                  </a:cubicBezTo>
                  <a:cubicBezTo>
                    <a:pt x="13945" y="15641"/>
                    <a:pt x="13363" y="13743"/>
                    <a:pt x="13110" y="11769"/>
                  </a:cubicBezTo>
                  <a:cubicBezTo>
                    <a:pt x="13034" y="11009"/>
                    <a:pt x="12958" y="10200"/>
                    <a:pt x="13110" y="9390"/>
                  </a:cubicBezTo>
                  <a:cubicBezTo>
                    <a:pt x="13211" y="8959"/>
                    <a:pt x="13413" y="8555"/>
                    <a:pt x="13489" y="8074"/>
                  </a:cubicBezTo>
                  <a:cubicBezTo>
                    <a:pt x="13599" y="7548"/>
                    <a:pt x="13462" y="7022"/>
                    <a:pt x="12946" y="7022"/>
                  </a:cubicBezTo>
                  <a:cubicBezTo>
                    <a:pt x="12867" y="7022"/>
                    <a:pt x="12778" y="7034"/>
                    <a:pt x="12679" y="7061"/>
                  </a:cubicBezTo>
                  <a:cubicBezTo>
                    <a:pt x="10503" y="7593"/>
                    <a:pt x="9769" y="9719"/>
                    <a:pt x="9567" y="11667"/>
                  </a:cubicBezTo>
                  <a:cubicBezTo>
                    <a:pt x="9440" y="13009"/>
                    <a:pt x="9313" y="14325"/>
                    <a:pt x="9238" y="15691"/>
                  </a:cubicBezTo>
                  <a:cubicBezTo>
                    <a:pt x="9136" y="17058"/>
                    <a:pt x="9060" y="18450"/>
                    <a:pt x="9440" y="19766"/>
                  </a:cubicBezTo>
                  <a:cubicBezTo>
                    <a:pt x="9870" y="21132"/>
                    <a:pt x="10680" y="22297"/>
                    <a:pt x="11515" y="23435"/>
                  </a:cubicBezTo>
                  <a:cubicBezTo>
                    <a:pt x="11945" y="24068"/>
                    <a:pt x="12426" y="24676"/>
                    <a:pt x="12831" y="25334"/>
                  </a:cubicBezTo>
                  <a:cubicBezTo>
                    <a:pt x="13110" y="25789"/>
                    <a:pt x="13464" y="26295"/>
                    <a:pt x="13489" y="26801"/>
                  </a:cubicBezTo>
                  <a:cubicBezTo>
                    <a:pt x="13565" y="27308"/>
                    <a:pt x="13211" y="27687"/>
                    <a:pt x="12705" y="27738"/>
                  </a:cubicBezTo>
                  <a:cubicBezTo>
                    <a:pt x="12655" y="27745"/>
                    <a:pt x="12605" y="27749"/>
                    <a:pt x="12557" y="27749"/>
                  </a:cubicBezTo>
                  <a:cubicBezTo>
                    <a:pt x="12114" y="27749"/>
                    <a:pt x="11733" y="27455"/>
                    <a:pt x="11414" y="27181"/>
                  </a:cubicBezTo>
                  <a:cubicBezTo>
                    <a:pt x="10958" y="26725"/>
                    <a:pt x="10554" y="26270"/>
                    <a:pt x="10174" y="25789"/>
                  </a:cubicBezTo>
                  <a:cubicBezTo>
                    <a:pt x="9288" y="24676"/>
                    <a:pt x="8554" y="23486"/>
                    <a:pt x="7922" y="22221"/>
                  </a:cubicBezTo>
                  <a:cubicBezTo>
                    <a:pt x="6732" y="19715"/>
                    <a:pt x="6074" y="16931"/>
                    <a:pt x="6403" y="14148"/>
                  </a:cubicBezTo>
                  <a:cubicBezTo>
                    <a:pt x="6403" y="14072"/>
                    <a:pt x="6378" y="13996"/>
                    <a:pt x="6277" y="13945"/>
                  </a:cubicBezTo>
                  <a:cubicBezTo>
                    <a:pt x="6130" y="13895"/>
                    <a:pt x="5985" y="13871"/>
                    <a:pt x="5842" y="13871"/>
                  </a:cubicBezTo>
                  <a:cubicBezTo>
                    <a:pt x="4476" y="13871"/>
                    <a:pt x="3288" y="15995"/>
                    <a:pt x="2784" y="16957"/>
                  </a:cubicBezTo>
                  <a:cubicBezTo>
                    <a:pt x="2455" y="17539"/>
                    <a:pt x="2101" y="18247"/>
                    <a:pt x="2151" y="18931"/>
                  </a:cubicBezTo>
                  <a:cubicBezTo>
                    <a:pt x="2177" y="20095"/>
                    <a:pt x="2936" y="21132"/>
                    <a:pt x="3189" y="22246"/>
                  </a:cubicBezTo>
                  <a:cubicBezTo>
                    <a:pt x="3341" y="22980"/>
                    <a:pt x="3214" y="23562"/>
                    <a:pt x="3037" y="24271"/>
                  </a:cubicBezTo>
                  <a:cubicBezTo>
                    <a:pt x="2961" y="24549"/>
                    <a:pt x="2911" y="24777"/>
                    <a:pt x="2987" y="25055"/>
                  </a:cubicBezTo>
                  <a:cubicBezTo>
                    <a:pt x="3290" y="25966"/>
                    <a:pt x="4353" y="26599"/>
                    <a:pt x="5138" y="27054"/>
                  </a:cubicBezTo>
                  <a:cubicBezTo>
                    <a:pt x="6201" y="27611"/>
                    <a:pt x="7339" y="28067"/>
                    <a:pt x="8251" y="28851"/>
                  </a:cubicBezTo>
                  <a:cubicBezTo>
                    <a:pt x="8782" y="29307"/>
                    <a:pt x="9642" y="30319"/>
                    <a:pt x="9136" y="31028"/>
                  </a:cubicBezTo>
                  <a:cubicBezTo>
                    <a:pt x="8828" y="31512"/>
                    <a:pt x="8080" y="31671"/>
                    <a:pt x="7508" y="31671"/>
                  </a:cubicBezTo>
                  <a:cubicBezTo>
                    <a:pt x="7422" y="31671"/>
                    <a:pt x="7340" y="31667"/>
                    <a:pt x="7264" y="31660"/>
                  </a:cubicBezTo>
                  <a:cubicBezTo>
                    <a:pt x="5821" y="31610"/>
                    <a:pt x="4328" y="30471"/>
                    <a:pt x="3341" y="29459"/>
                  </a:cubicBezTo>
                  <a:cubicBezTo>
                    <a:pt x="2784" y="28851"/>
                    <a:pt x="2202" y="28219"/>
                    <a:pt x="2025" y="27409"/>
                  </a:cubicBezTo>
                  <a:cubicBezTo>
                    <a:pt x="1924" y="26928"/>
                    <a:pt x="1898" y="26422"/>
                    <a:pt x="1696" y="25941"/>
                  </a:cubicBezTo>
                  <a:cubicBezTo>
                    <a:pt x="1682" y="25874"/>
                    <a:pt x="1620" y="25843"/>
                    <a:pt x="1552" y="25843"/>
                  </a:cubicBezTo>
                  <a:cubicBezTo>
                    <a:pt x="1492" y="25843"/>
                    <a:pt x="1428" y="25868"/>
                    <a:pt x="1392" y="25916"/>
                  </a:cubicBezTo>
                  <a:cubicBezTo>
                    <a:pt x="684" y="26827"/>
                    <a:pt x="253" y="28067"/>
                    <a:pt x="127" y="29206"/>
                  </a:cubicBezTo>
                  <a:cubicBezTo>
                    <a:pt x="0" y="30243"/>
                    <a:pt x="532" y="31002"/>
                    <a:pt x="1139" y="31787"/>
                  </a:cubicBezTo>
                  <a:cubicBezTo>
                    <a:pt x="1949" y="32875"/>
                    <a:pt x="2075" y="34267"/>
                    <a:pt x="2835" y="35406"/>
                  </a:cubicBezTo>
                  <a:cubicBezTo>
                    <a:pt x="3442" y="36317"/>
                    <a:pt x="4328" y="36722"/>
                    <a:pt x="5214" y="37304"/>
                  </a:cubicBezTo>
                  <a:cubicBezTo>
                    <a:pt x="6960" y="38418"/>
                    <a:pt x="8352" y="40366"/>
                    <a:pt x="10452" y="40898"/>
                  </a:cubicBezTo>
                  <a:cubicBezTo>
                    <a:pt x="10652" y="40946"/>
                    <a:pt x="10846" y="40968"/>
                    <a:pt x="11034" y="40968"/>
                  </a:cubicBezTo>
                  <a:cubicBezTo>
                    <a:pt x="12139" y="40968"/>
                    <a:pt x="13062" y="40208"/>
                    <a:pt x="13818" y="39430"/>
                  </a:cubicBezTo>
                  <a:cubicBezTo>
                    <a:pt x="14223" y="39000"/>
                    <a:pt x="14628" y="38569"/>
                    <a:pt x="15084" y="38215"/>
                  </a:cubicBezTo>
                  <a:cubicBezTo>
                    <a:pt x="15261" y="38063"/>
                    <a:pt x="15590" y="37734"/>
                    <a:pt x="15843" y="37709"/>
                  </a:cubicBezTo>
                  <a:cubicBezTo>
                    <a:pt x="15884" y="37701"/>
                    <a:pt x="15920" y="37698"/>
                    <a:pt x="15950" y="37698"/>
                  </a:cubicBezTo>
                  <a:cubicBezTo>
                    <a:pt x="16123" y="37698"/>
                    <a:pt x="16133" y="37815"/>
                    <a:pt x="16197" y="37987"/>
                  </a:cubicBezTo>
                  <a:cubicBezTo>
                    <a:pt x="16476" y="38721"/>
                    <a:pt x="16349" y="39885"/>
                    <a:pt x="15969" y="40594"/>
                  </a:cubicBezTo>
                  <a:cubicBezTo>
                    <a:pt x="15387" y="41632"/>
                    <a:pt x="14375" y="42391"/>
                    <a:pt x="13666" y="43302"/>
                  </a:cubicBezTo>
                  <a:cubicBezTo>
                    <a:pt x="11414" y="46061"/>
                    <a:pt x="12983" y="50439"/>
                    <a:pt x="16273" y="51502"/>
                  </a:cubicBezTo>
                  <a:cubicBezTo>
                    <a:pt x="17463" y="51907"/>
                    <a:pt x="18652" y="52261"/>
                    <a:pt x="19816" y="52717"/>
                  </a:cubicBezTo>
                  <a:cubicBezTo>
                    <a:pt x="20803" y="53096"/>
                    <a:pt x="21714" y="53476"/>
                    <a:pt x="22777" y="53526"/>
                  </a:cubicBezTo>
                  <a:cubicBezTo>
                    <a:pt x="22914" y="53536"/>
                    <a:pt x="23050" y="53540"/>
                    <a:pt x="23186" y="53540"/>
                  </a:cubicBezTo>
                  <a:cubicBezTo>
                    <a:pt x="24893" y="53540"/>
                    <a:pt x="26565" y="52830"/>
                    <a:pt x="28041" y="52033"/>
                  </a:cubicBezTo>
                  <a:cubicBezTo>
                    <a:pt x="28218" y="51983"/>
                    <a:pt x="28168" y="51704"/>
                    <a:pt x="27991" y="51704"/>
                  </a:cubicBezTo>
                  <a:cubicBezTo>
                    <a:pt x="26751" y="51654"/>
                    <a:pt x="25586" y="51147"/>
                    <a:pt x="24599" y="50388"/>
                  </a:cubicBezTo>
                  <a:cubicBezTo>
                    <a:pt x="23739" y="49730"/>
                    <a:pt x="22676" y="48718"/>
                    <a:pt x="22398" y="47655"/>
                  </a:cubicBezTo>
                  <a:cubicBezTo>
                    <a:pt x="22243" y="47058"/>
                    <a:pt x="22416" y="46288"/>
                    <a:pt x="23036" y="46288"/>
                  </a:cubicBezTo>
                  <a:cubicBezTo>
                    <a:pt x="23126" y="46288"/>
                    <a:pt x="23225" y="46304"/>
                    <a:pt x="23334" y="46339"/>
                  </a:cubicBezTo>
                  <a:cubicBezTo>
                    <a:pt x="23739" y="46466"/>
                    <a:pt x="24093" y="46845"/>
                    <a:pt x="24372" y="47149"/>
                  </a:cubicBezTo>
                  <a:cubicBezTo>
                    <a:pt x="25055" y="47782"/>
                    <a:pt x="25738" y="48364"/>
                    <a:pt x="26472" y="48920"/>
                  </a:cubicBezTo>
                  <a:cubicBezTo>
                    <a:pt x="27358" y="49578"/>
                    <a:pt x="28345" y="50135"/>
                    <a:pt x="29383" y="50464"/>
                  </a:cubicBezTo>
                  <a:cubicBezTo>
                    <a:pt x="29721" y="50561"/>
                    <a:pt x="30048" y="50602"/>
                    <a:pt x="30371" y="50602"/>
                  </a:cubicBezTo>
                  <a:cubicBezTo>
                    <a:pt x="30894" y="50602"/>
                    <a:pt x="31407" y="50494"/>
                    <a:pt x="31939" y="50338"/>
                  </a:cubicBezTo>
                  <a:cubicBezTo>
                    <a:pt x="34773" y="49604"/>
                    <a:pt x="36671" y="47402"/>
                    <a:pt x="38696" y="45327"/>
                  </a:cubicBezTo>
                  <a:cubicBezTo>
                    <a:pt x="38772" y="45276"/>
                    <a:pt x="38772" y="45150"/>
                    <a:pt x="38696" y="45074"/>
                  </a:cubicBezTo>
                  <a:cubicBezTo>
                    <a:pt x="38649" y="45042"/>
                    <a:pt x="38612" y="45021"/>
                    <a:pt x="38566" y="45021"/>
                  </a:cubicBezTo>
                  <a:cubicBezTo>
                    <a:pt x="38538" y="45021"/>
                    <a:pt x="38507" y="45029"/>
                    <a:pt x="38468" y="45048"/>
                  </a:cubicBezTo>
                  <a:cubicBezTo>
                    <a:pt x="37162" y="45560"/>
                    <a:pt x="35745" y="45783"/>
                    <a:pt x="34311" y="45783"/>
                  </a:cubicBezTo>
                  <a:cubicBezTo>
                    <a:pt x="32271" y="45783"/>
                    <a:pt x="30198" y="45331"/>
                    <a:pt x="28370" y="44618"/>
                  </a:cubicBezTo>
                  <a:cubicBezTo>
                    <a:pt x="26953" y="44036"/>
                    <a:pt x="25561" y="43251"/>
                    <a:pt x="24549" y="42113"/>
                  </a:cubicBezTo>
                  <a:cubicBezTo>
                    <a:pt x="24017" y="41505"/>
                    <a:pt x="23562" y="40822"/>
                    <a:pt x="23081" y="40189"/>
                  </a:cubicBezTo>
                  <a:cubicBezTo>
                    <a:pt x="22575" y="39506"/>
                    <a:pt x="21891" y="38595"/>
                    <a:pt x="23005" y="38089"/>
                  </a:cubicBezTo>
                  <a:cubicBezTo>
                    <a:pt x="23394" y="37921"/>
                    <a:pt x="23844" y="37854"/>
                    <a:pt x="24316" y="37854"/>
                  </a:cubicBezTo>
                  <a:cubicBezTo>
                    <a:pt x="25409" y="37854"/>
                    <a:pt x="26626" y="38211"/>
                    <a:pt x="27510" y="38494"/>
                  </a:cubicBezTo>
                  <a:cubicBezTo>
                    <a:pt x="28876" y="38949"/>
                    <a:pt x="30218" y="39556"/>
                    <a:pt x="31534" y="40063"/>
                  </a:cubicBezTo>
                  <a:cubicBezTo>
                    <a:pt x="32824" y="40569"/>
                    <a:pt x="34166" y="41201"/>
                    <a:pt x="35583" y="41277"/>
                  </a:cubicBezTo>
                  <a:cubicBezTo>
                    <a:pt x="35715" y="41287"/>
                    <a:pt x="35850" y="41292"/>
                    <a:pt x="35987" y="41292"/>
                  </a:cubicBezTo>
                  <a:cubicBezTo>
                    <a:pt x="37244" y="41292"/>
                    <a:pt x="38684" y="40889"/>
                    <a:pt x="39733" y="40341"/>
                  </a:cubicBezTo>
                  <a:cubicBezTo>
                    <a:pt x="40999" y="39683"/>
                    <a:pt x="41859" y="38367"/>
                    <a:pt x="42315" y="37051"/>
                  </a:cubicBezTo>
                  <a:cubicBezTo>
                    <a:pt x="42897" y="35533"/>
                    <a:pt x="43276" y="33938"/>
                    <a:pt x="43504" y="32369"/>
                  </a:cubicBezTo>
                  <a:cubicBezTo>
                    <a:pt x="43504" y="32293"/>
                    <a:pt x="43454" y="32217"/>
                    <a:pt x="43378" y="32167"/>
                  </a:cubicBezTo>
                  <a:cubicBezTo>
                    <a:pt x="43242" y="32133"/>
                    <a:pt x="43107" y="32118"/>
                    <a:pt x="42974" y="32118"/>
                  </a:cubicBezTo>
                  <a:cubicBezTo>
                    <a:pt x="42416" y="32118"/>
                    <a:pt x="41885" y="32373"/>
                    <a:pt x="41353" y="32496"/>
                  </a:cubicBezTo>
                  <a:cubicBezTo>
                    <a:pt x="40341" y="32749"/>
                    <a:pt x="39328" y="32926"/>
                    <a:pt x="38316" y="33230"/>
                  </a:cubicBezTo>
                  <a:cubicBezTo>
                    <a:pt x="36064" y="33786"/>
                    <a:pt x="33811" y="34444"/>
                    <a:pt x="31559" y="34925"/>
                  </a:cubicBezTo>
                  <a:cubicBezTo>
                    <a:pt x="30604" y="35131"/>
                    <a:pt x="29607" y="35268"/>
                    <a:pt x="28612" y="35268"/>
                  </a:cubicBezTo>
                  <a:cubicBezTo>
                    <a:pt x="27892" y="35268"/>
                    <a:pt x="27173" y="35196"/>
                    <a:pt x="26472" y="35026"/>
                  </a:cubicBezTo>
                  <a:cubicBezTo>
                    <a:pt x="25713" y="34824"/>
                    <a:pt x="24903" y="34546"/>
                    <a:pt x="24296" y="34039"/>
                  </a:cubicBezTo>
                  <a:cubicBezTo>
                    <a:pt x="23461" y="33356"/>
                    <a:pt x="23536" y="32293"/>
                    <a:pt x="24422" y="31635"/>
                  </a:cubicBezTo>
                  <a:cubicBezTo>
                    <a:pt x="25162" y="31081"/>
                    <a:pt x="26197" y="30934"/>
                    <a:pt x="27235" y="30934"/>
                  </a:cubicBezTo>
                  <a:cubicBezTo>
                    <a:pt x="28046" y="30934"/>
                    <a:pt x="28858" y="31023"/>
                    <a:pt x="29534" y="31078"/>
                  </a:cubicBezTo>
                  <a:cubicBezTo>
                    <a:pt x="31092" y="31218"/>
                    <a:pt x="32649" y="31464"/>
                    <a:pt x="34226" y="31464"/>
                  </a:cubicBezTo>
                  <a:cubicBezTo>
                    <a:pt x="34366" y="31464"/>
                    <a:pt x="34506" y="31462"/>
                    <a:pt x="34647" y="31458"/>
                  </a:cubicBezTo>
                  <a:cubicBezTo>
                    <a:pt x="36469" y="31382"/>
                    <a:pt x="38443" y="31331"/>
                    <a:pt x="40265" y="31002"/>
                  </a:cubicBezTo>
                  <a:cubicBezTo>
                    <a:pt x="41049" y="30876"/>
                    <a:pt x="41859" y="30648"/>
                    <a:pt x="42644" y="30471"/>
                  </a:cubicBezTo>
                  <a:cubicBezTo>
                    <a:pt x="43125" y="30370"/>
                    <a:pt x="43707" y="30218"/>
                    <a:pt x="44036" y="29813"/>
                  </a:cubicBezTo>
                  <a:cubicBezTo>
                    <a:pt x="44668" y="28927"/>
                    <a:pt x="44263" y="27409"/>
                    <a:pt x="44137" y="26447"/>
                  </a:cubicBezTo>
                  <a:cubicBezTo>
                    <a:pt x="43884" y="24676"/>
                    <a:pt x="43681" y="22853"/>
                    <a:pt x="43757" y="21082"/>
                  </a:cubicBezTo>
                  <a:cubicBezTo>
                    <a:pt x="43757" y="20969"/>
                    <a:pt x="43656" y="20876"/>
                    <a:pt x="43544" y="20876"/>
                  </a:cubicBezTo>
                  <a:cubicBezTo>
                    <a:pt x="43531" y="20876"/>
                    <a:pt x="43517" y="20877"/>
                    <a:pt x="43504" y="20879"/>
                  </a:cubicBezTo>
                  <a:cubicBezTo>
                    <a:pt x="41404" y="21664"/>
                    <a:pt x="39278" y="22398"/>
                    <a:pt x="37329" y="23486"/>
                  </a:cubicBezTo>
                  <a:cubicBezTo>
                    <a:pt x="35532" y="24498"/>
                    <a:pt x="33786" y="25637"/>
                    <a:pt x="31913" y="26523"/>
                  </a:cubicBezTo>
                  <a:cubicBezTo>
                    <a:pt x="30370" y="27232"/>
                    <a:pt x="28725" y="27712"/>
                    <a:pt x="26978" y="27738"/>
                  </a:cubicBezTo>
                  <a:cubicBezTo>
                    <a:pt x="26320" y="27738"/>
                    <a:pt x="25510" y="27738"/>
                    <a:pt x="24878" y="27434"/>
                  </a:cubicBezTo>
                  <a:cubicBezTo>
                    <a:pt x="23865" y="26953"/>
                    <a:pt x="24549" y="25916"/>
                    <a:pt x="25106" y="25334"/>
                  </a:cubicBezTo>
                  <a:cubicBezTo>
                    <a:pt x="27712" y="22803"/>
                    <a:pt x="31331" y="23689"/>
                    <a:pt x="34596" y="23284"/>
                  </a:cubicBezTo>
                  <a:cubicBezTo>
                    <a:pt x="36216" y="23056"/>
                    <a:pt x="37835" y="22626"/>
                    <a:pt x="39253" y="21841"/>
                  </a:cubicBezTo>
                  <a:cubicBezTo>
                    <a:pt x="40138" y="21335"/>
                    <a:pt x="41505" y="20601"/>
                    <a:pt x="41657" y="19462"/>
                  </a:cubicBezTo>
                  <a:cubicBezTo>
                    <a:pt x="41758" y="18829"/>
                    <a:pt x="41505" y="18121"/>
                    <a:pt x="41328" y="17488"/>
                  </a:cubicBezTo>
                  <a:cubicBezTo>
                    <a:pt x="41151" y="16729"/>
                    <a:pt x="40898" y="15970"/>
                    <a:pt x="40670" y="15210"/>
                  </a:cubicBezTo>
                  <a:cubicBezTo>
                    <a:pt x="40366" y="14299"/>
                    <a:pt x="40240" y="13312"/>
                    <a:pt x="39809" y="12427"/>
                  </a:cubicBezTo>
                  <a:cubicBezTo>
                    <a:pt x="39627" y="12031"/>
                    <a:pt x="39425" y="11827"/>
                    <a:pt x="39162" y="11827"/>
                  </a:cubicBezTo>
                  <a:cubicBezTo>
                    <a:pt x="38988" y="11827"/>
                    <a:pt x="38786" y="11916"/>
                    <a:pt x="38544" y="12098"/>
                  </a:cubicBezTo>
                  <a:cubicBezTo>
                    <a:pt x="37785" y="12680"/>
                    <a:pt x="37253" y="13540"/>
                    <a:pt x="36570" y="14198"/>
                  </a:cubicBezTo>
                  <a:cubicBezTo>
                    <a:pt x="34318" y="16425"/>
                    <a:pt x="31255" y="18551"/>
                    <a:pt x="27991" y="18576"/>
                  </a:cubicBezTo>
                  <a:cubicBezTo>
                    <a:pt x="27459" y="18576"/>
                    <a:pt x="26447" y="18576"/>
                    <a:pt x="26649" y="17792"/>
                  </a:cubicBezTo>
                  <a:cubicBezTo>
                    <a:pt x="26852" y="17058"/>
                    <a:pt x="27738" y="16526"/>
                    <a:pt x="28345" y="16147"/>
                  </a:cubicBezTo>
                  <a:cubicBezTo>
                    <a:pt x="29028" y="15691"/>
                    <a:pt x="29762" y="15337"/>
                    <a:pt x="30445" y="14932"/>
                  </a:cubicBezTo>
                  <a:cubicBezTo>
                    <a:pt x="31205" y="14451"/>
                    <a:pt x="31913" y="13920"/>
                    <a:pt x="32647" y="13363"/>
                  </a:cubicBezTo>
                  <a:cubicBezTo>
                    <a:pt x="33457" y="12730"/>
                    <a:pt x="34292" y="12148"/>
                    <a:pt x="35127" y="11591"/>
                  </a:cubicBezTo>
                  <a:cubicBezTo>
                    <a:pt x="35709" y="11237"/>
                    <a:pt x="36317" y="10858"/>
                    <a:pt x="36772" y="10326"/>
                  </a:cubicBezTo>
                  <a:cubicBezTo>
                    <a:pt x="37506" y="9491"/>
                    <a:pt x="37380" y="8504"/>
                    <a:pt x="36848" y="7593"/>
                  </a:cubicBezTo>
                  <a:cubicBezTo>
                    <a:pt x="36241" y="6555"/>
                    <a:pt x="35330" y="5644"/>
                    <a:pt x="34545" y="4708"/>
                  </a:cubicBezTo>
                  <a:cubicBezTo>
                    <a:pt x="33913" y="3999"/>
                    <a:pt x="33179" y="3240"/>
                    <a:pt x="32799" y="2354"/>
                  </a:cubicBezTo>
                  <a:cubicBezTo>
                    <a:pt x="32521" y="1646"/>
                    <a:pt x="32470" y="912"/>
                    <a:pt x="32419" y="152"/>
                  </a:cubicBezTo>
                  <a:cubicBezTo>
                    <a:pt x="32419" y="102"/>
                    <a:pt x="32318" y="1"/>
                    <a:pt x="32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9" name="Google Shape;119;p37"/>
            <p:cNvGrpSpPr/>
            <p:nvPr/>
          </p:nvGrpSpPr>
          <p:grpSpPr>
            <a:xfrm>
              <a:off x="7786330" y="3615008"/>
              <a:ext cx="2466677" cy="2631202"/>
              <a:chOff x="7786330" y="3615008"/>
              <a:chExt cx="2466677" cy="2631202"/>
            </a:xfrm>
          </p:grpSpPr>
          <p:sp>
            <p:nvSpPr>
              <p:cNvPr id="120" name="Google Shape;120;p37"/>
              <p:cNvSpPr/>
              <p:nvPr/>
            </p:nvSpPr>
            <p:spPr>
              <a:xfrm rot="9900096">
                <a:off x="7984439" y="4205444"/>
                <a:ext cx="2070460" cy="1803578"/>
              </a:xfrm>
              <a:custGeom>
                <a:avLst/>
                <a:gdLst/>
                <a:ahLst/>
                <a:cxnLst/>
                <a:rect l="l" t="t" r="r" b="b"/>
                <a:pathLst>
                  <a:path w="60613" h="52800" extrusionOk="0">
                    <a:moveTo>
                      <a:pt x="31966" y="1"/>
                    </a:moveTo>
                    <a:cubicBezTo>
                      <a:pt x="30936" y="1"/>
                      <a:pt x="29827" y="197"/>
                      <a:pt x="28623" y="634"/>
                    </a:cubicBezTo>
                    <a:cubicBezTo>
                      <a:pt x="25080" y="1950"/>
                      <a:pt x="22549" y="4683"/>
                      <a:pt x="20246" y="7594"/>
                    </a:cubicBezTo>
                    <a:cubicBezTo>
                      <a:pt x="19538" y="8479"/>
                      <a:pt x="18854" y="9390"/>
                      <a:pt x="18146" y="10276"/>
                    </a:cubicBezTo>
                    <a:cubicBezTo>
                      <a:pt x="13869" y="15667"/>
                      <a:pt x="10326" y="21361"/>
                      <a:pt x="6327" y="26954"/>
                    </a:cubicBezTo>
                    <a:cubicBezTo>
                      <a:pt x="3822" y="30446"/>
                      <a:pt x="1519" y="34243"/>
                      <a:pt x="1012" y="38469"/>
                    </a:cubicBezTo>
                    <a:cubicBezTo>
                      <a:pt x="0" y="47225"/>
                      <a:pt x="7972" y="51730"/>
                      <a:pt x="15716" y="51983"/>
                    </a:cubicBezTo>
                    <a:cubicBezTo>
                      <a:pt x="16055" y="51995"/>
                      <a:pt x="16393" y="52000"/>
                      <a:pt x="16731" y="52000"/>
                    </a:cubicBezTo>
                    <a:cubicBezTo>
                      <a:pt x="21204" y="52000"/>
                      <a:pt x="25678" y="51070"/>
                      <a:pt x="30151" y="51070"/>
                    </a:cubicBezTo>
                    <a:cubicBezTo>
                      <a:pt x="30578" y="51070"/>
                      <a:pt x="31005" y="51079"/>
                      <a:pt x="31432" y="51098"/>
                    </a:cubicBezTo>
                    <a:cubicBezTo>
                      <a:pt x="36570" y="51325"/>
                      <a:pt x="41555" y="52717"/>
                      <a:pt x="46693" y="52793"/>
                    </a:cubicBezTo>
                    <a:cubicBezTo>
                      <a:pt x="46863" y="52797"/>
                      <a:pt x="47034" y="52799"/>
                      <a:pt x="47205" y="52799"/>
                    </a:cubicBezTo>
                    <a:cubicBezTo>
                      <a:pt x="50161" y="52799"/>
                      <a:pt x="53216" y="52170"/>
                      <a:pt x="55728" y="50591"/>
                    </a:cubicBezTo>
                    <a:cubicBezTo>
                      <a:pt x="60612" y="47529"/>
                      <a:pt x="60486" y="42670"/>
                      <a:pt x="58638" y="37684"/>
                    </a:cubicBezTo>
                    <a:cubicBezTo>
                      <a:pt x="54690" y="26979"/>
                      <a:pt x="49224" y="16856"/>
                      <a:pt x="42416" y="7720"/>
                    </a:cubicBezTo>
                    <a:cubicBezTo>
                      <a:pt x="39565" y="3877"/>
                      <a:pt x="36545" y="1"/>
                      <a:pt x="319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37"/>
              <p:cNvSpPr/>
              <p:nvPr/>
            </p:nvSpPr>
            <p:spPr>
              <a:xfrm rot="10135164">
                <a:off x="8131928" y="3689721"/>
                <a:ext cx="821266" cy="451264"/>
              </a:xfrm>
              <a:custGeom>
                <a:avLst/>
                <a:gdLst/>
                <a:ahLst/>
                <a:cxnLst/>
                <a:rect l="l" t="t" r="r" b="b"/>
                <a:pathLst>
                  <a:path w="17236" h="14692" extrusionOk="0">
                    <a:moveTo>
                      <a:pt x="6543" y="0"/>
                    </a:moveTo>
                    <a:cubicBezTo>
                      <a:pt x="5423" y="0"/>
                      <a:pt x="4317" y="237"/>
                      <a:pt x="3314" y="818"/>
                    </a:cubicBezTo>
                    <a:cubicBezTo>
                      <a:pt x="1429" y="1912"/>
                      <a:pt x="153" y="4070"/>
                      <a:pt x="92" y="6289"/>
                    </a:cubicBezTo>
                    <a:cubicBezTo>
                      <a:pt x="1" y="8599"/>
                      <a:pt x="1186" y="10879"/>
                      <a:pt x="2888" y="12307"/>
                    </a:cubicBezTo>
                    <a:cubicBezTo>
                      <a:pt x="4074" y="13311"/>
                      <a:pt x="5533" y="13888"/>
                      <a:pt x="7053" y="14101"/>
                    </a:cubicBezTo>
                    <a:cubicBezTo>
                      <a:pt x="7752" y="14374"/>
                      <a:pt x="8512" y="14557"/>
                      <a:pt x="9241" y="14648"/>
                    </a:cubicBezTo>
                    <a:cubicBezTo>
                      <a:pt x="9530" y="14677"/>
                      <a:pt x="9820" y="14692"/>
                      <a:pt x="10111" y="14692"/>
                    </a:cubicBezTo>
                    <a:cubicBezTo>
                      <a:pt x="12241" y="14692"/>
                      <a:pt x="14378" y="13901"/>
                      <a:pt x="15715" y="12216"/>
                    </a:cubicBezTo>
                    <a:cubicBezTo>
                      <a:pt x="17235" y="10301"/>
                      <a:pt x="17235" y="7687"/>
                      <a:pt x="16171" y="5560"/>
                    </a:cubicBezTo>
                    <a:cubicBezTo>
                      <a:pt x="15107" y="3341"/>
                      <a:pt x="13010" y="1882"/>
                      <a:pt x="10791" y="970"/>
                    </a:cubicBezTo>
                    <a:cubicBezTo>
                      <a:pt x="9484" y="402"/>
                      <a:pt x="8002" y="0"/>
                      <a:pt x="65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2" name="Google Shape;122;p37"/>
            <p:cNvSpPr/>
            <p:nvPr/>
          </p:nvSpPr>
          <p:spPr>
            <a:xfrm rot="-4332054">
              <a:off x="168200" y="3251580"/>
              <a:ext cx="552682" cy="469444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37"/>
            <p:cNvSpPr/>
            <p:nvPr/>
          </p:nvSpPr>
          <p:spPr>
            <a:xfrm flipH="1">
              <a:off x="4981111" y="4194042"/>
              <a:ext cx="2705389" cy="1276348"/>
            </a:xfrm>
            <a:custGeom>
              <a:avLst/>
              <a:gdLst/>
              <a:ahLst/>
              <a:cxnLst/>
              <a:rect l="l" t="t" r="r" b="b"/>
              <a:pathLst>
                <a:path w="65143" h="31845" extrusionOk="0">
                  <a:moveTo>
                    <a:pt x="46985" y="1"/>
                  </a:moveTo>
                  <a:cubicBezTo>
                    <a:pt x="43209" y="1"/>
                    <a:pt x="39435" y="1197"/>
                    <a:pt x="36520" y="3602"/>
                  </a:cubicBezTo>
                  <a:cubicBezTo>
                    <a:pt x="32875" y="6588"/>
                    <a:pt x="30547" y="11143"/>
                    <a:pt x="26574" y="13750"/>
                  </a:cubicBezTo>
                  <a:cubicBezTo>
                    <a:pt x="22752" y="16205"/>
                    <a:pt x="17969" y="16534"/>
                    <a:pt x="13616" y="17900"/>
                  </a:cubicBezTo>
                  <a:cubicBezTo>
                    <a:pt x="9668" y="19115"/>
                    <a:pt x="5948" y="21342"/>
                    <a:pt x="3367" y="24607"/>
                  </a:cubicBezTo>
                  <a:cubicBezTo>
                    <a:pt x="811" y="27846"/>
                    <a:pt x="1" y="29567"/>
                    <a:pt x="279" y="31845"/>
                  </a:cubicBezTo>
                  <a:lnTo>
                    <a:pt x="62688" y="31845"/>
                  </a:lnTo>
                  <a:lnTo>
                    <a:pt x="62688" y="31820"/>
                  </a:lnTo>
                  <a:cubicBezTo>
                    <a:pt x="64991" y="27770"/>
                    <a:pt x="65143" y="25670"/>
                    <a:pt x="64940" y="20001"/>
                  </a:cubicBezTo>
                  <a:cubicBezTo>
                    <a:pt x="64738" y="14357"/>
                    <a:pt x="62055" y="7524"/>
                    <a:pt x="57728" y="3804"/>
                  </a:cubicBezTo>
                  <a:cubicBezTo>
                    <a:pt x="54773" y="1273"/>
                    <a:pt x="50878" y="1"/>
                    <a:pt x="469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7"/>
          <p:cNvSpPr/>
          <p:nvPr/>
        </p:nvSpPr>
        <p:spPr>
          <a:xfrm rot="-7625264">
            <a:off x="-232148" y="-444395"/>
            <a:ext cx="976278" cy="1444569"/>
          </a:xfrm>
          <a:custGeom>
            <a:avLst/>
            <a:gdLst/>
            <a:ahLst/>
            <a:cxnLst/>
            <a:rect l="l" t="t" r="r" b="b"/>
            <a:pathLst>
              <a:path w="89439" h="117592" extrusionOk="0">
                <a:moveTo>
                  <a:pt x="57435" y="0"/>
                </a:moveTo>
                <a:cubicBezTo>
                  <a:pt x="57180" y="0"/>
                  <a:pt x="56923" y="3"/>
                  <a:pt x="56665" y="9"/>
                </a:cubicBezTo>
                <a:cubicBezTo>
                  <a:pt x="50515" y="161"/>
                  <a:pt x="44770" y="2059"/>
                  <a:pt x="39329" y="4666"/>
                </a:cubicBezTo>
                <a:cubicBezTo>
                  <a:pt x="27308" y="10411"/>
                  <a:pt x="18248" y="19319"/>
                  <a:pt x="11971" y="31669"/>
                </a:cubicBezTo>
                <a:cubicBezTo>
                  <a:pt x="10832" y="34099"/>
                  <a:pt x="9491" y="37009"/>
                  <a:pt x="8327" y="39995"/>
                </a:cubicBezTo>
                <a:cubicBezTo>
                  <a:pt x="6606" y="44348"/>
                  <a:pt x="5088" y="48726"/>
                  <a:pt x="3923" y="53256"/>
                </a:cubicBezTo>
                <a:cubicBezTo>
                  <a:pt x="1899" y="61152"/>
                  <a:pt x="760" y="69200"/>
                  <a:pt x="355" y="77324"/>
                </a:cubicBezTo>
                <a:cubicBezTo>
                  <a:pt x="1" y="84208"/>
                  <a:pt x="507" y="91016"/>
                  <a:pt x="2734" y="97621"/>
                </a:cubicBezTo>
                <a:cubicBezTo>
                  <a:pt x="4126" y="101746"/>
                  <a:pt x="6024" y="105593"/>
                  <a:pt x="9061" y="108756"/>
                </a:cubicBezTo>
                <a:cubicBezTo>
                  <a:pt x="13135" y="113008"/>
                  <a:pt x="18248" y="115412"/>
                  <a:pt x="23917" y="116475"/>
                </a:cubicBezTo>
                <a:cubicBezTo>
                  <a:pt x="27733" y="117210"/>
                  <a:pt x="31499" y="117591"/>
                  <a:pt x="35209" y="117591"/>
                </a:cubicBezTo>
                <a:cubicBezTo>
                  <a:pt x="44268" y="117591"/>
                  <a:pt x="52986" y="115321"/>
                  <a:pt x="61245" y="110401"/>
                </a:cubicBezTo>
                <a:cubicBezTo>
                  <a:pt x="71622" y="104251"/>
                  <a:pt x="78936" y="95444"/>
                  <a:pt x="83111" y="84081"/>
                </a:cubicBezTo>
                <a:cubicBezTo>
                  <a:pt x="84731" y="79728"/>
                  <a:pt x="85921" y="75224"/>
                  <a:pt x="86908" y="70668"/>
                </a:cubicBezTo>
                <a:cubicBezTo>
                  <a:pt x="88021" y="65480"/>
                  <a:pt x="88527" y="60216"/>
                  <a:pt x="88856" y="54927"/>
                </a:cubicBezTo>
                <a:cubicBezTo>
                  <a:pt x="89438" y="46499"/>
                  <a:pt x="89211" y="38198"/>
                  <a:pt x="87414" y="29923"/>
                </a:cubicBezTo>
                <a:cubicBezTo>
                  <a:pt x="86047" y="23672"/>
                  <a:pt x="83896" y="17724"/>
                  <a:pt x="80302" y="12385"/>
                </a:cubicBezTo>
                <a:cubicBezTo>
                  <a:pt x="74778" y="4246"/>
                  <a:pt x="67210" y="0"/>
                  <a:pt x="574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7"/>
          <p:cNvSpPr/>
          <p:nvPr/>
        </p:nvSpPr>
        <p:spPr>
          <a:xfrm rot="-6577797">
            <a:off x="7673794" y="3381816"/>
            <a:ext cx="1227329" cy="3258287"/>
          </a:xfrm>
          <a:custGeom>
            <a:avLst/>
            <a:gdLst/>
            <a:ahLst/>
            <a:cxnLst/>
            <a:rect l="l" t="t" r="r" b="b"/>
            <a:pathLst>
              <a:path w="89439" h="117592" extrusionOk="0">
                <a:moveTo>
                  <a:pt x="57435" y="0"/>
                </a:moveTo>
                <a:cubicBezTo>
                  <a:pt x="57180" y="0"/>
                  <a:pt x="56923" y="3"/>
                  <a:pt x="56665" y="9"/>
                </a:cubicBezTo>
                <a:cubicBezTo>
                  <a:pt x="50515" y="161"/>
                  <a:pt x="44770" y="2059"/>
                  <a:pt x="39329" y="4666"/>
                </a:cubicBezTo>
                <a:cubicBezTo>
                  <a:pt x="27308" y="10411"/>
                  <a:pt x="18248" y="19319"/>
                  <a:pt x="11971" y="31669"/>
                </a:cubicBezTo>
                <a:cubicBezTo>
                  <a:pt x="10832" y="34099"/>
                  <a:pt x="9491" y="37009"/>
                  <a:pt x="8327" y="39995"/>
                </a:cubicBezTo>
                <a:cubicBezTo>
                  <a:pt x="6606" y="44348"/>
                  <a:pt x="5088" y="48726"/>
                  <a:pt x="3923" y="53256"/>
                </a:cubicBezTo>
                <a:cubicBezTo>
                  <a:pt x="1899" y="61152"/>
                  <a:pt x="760" y="69200"/>
                  <a:pt x="355" y="77324"/>
                </a:cubicBezTo>
                <a:cubicBezTo>
                  <a:pt x="1" y="84208"/>
                  <a:pt x="507" y="91016"/>
                  <a:pt x="2734" y="97621"/>
                </a:cubicBezTo>
                <a:cubicBezTo>
                  <a:pt x="4126" y="101746"/>
                  <a:pt x="6024" y="105593"/>
                  <a:pt x="9061" y="108756"/>
                </a:cubicBezTo>
                <a:cubicBezTo>
                  <a:pt x="13135" y="113008"/>
                  <a:pt x="18248" y="115412"/>
                  <a:pt x="23917" y="116475"/>
                </a:cubicBezTo>
                <a:cubicBezTo>
                  <a:pt x="27733" y="117210"/>
                  <a:pt x="31499" y="117591"/>
                  <a:pt x="35209" y="117591"/>
                </a:cubicBezTo>
                <a:cubicBezTo>
                  <a:pt x="44268" y="117591"/>
                  <a:pt x="52986" y="115321"/>
                  <a:pt x="61245" y="110401"/>
                </a:cubicBezTo>
                <a:cubicBezTo>
                  <a:pt x="71622" y="104251"/>
                  <a:pt x="78936" y="95444"/>
                  <a:pt x="83111" y="84081"/>
                </a:cubicBezTo>
                <a:cubicBezTo>
                  <a:pt x="84731" y="79728"/>
                  <a:pt x="85921" y="75224"/>
                  <a:pt x="86908" y="70668"/>
                </a:cubicBezTo>
                <a:cubicBezTo>
                  <a:pt x="88021" y="65480"/>
                  <a:pt x="88527" y="60216"/>
                  <a:pt x="88856" y="54927"/>
                </a:cubicBezTo>
                <a:cubicBezTo>
                  <a:pt x="89438" y="46499"/>
                  <a:pt x="89211" y="38198"/>
                  <a:pt x="87414" y="29923"/>
                </a:cubicBezTo>
                <a:cubicBezTo>
                  <a:pt x="86047" y="23672"/>
                  <a:pt x="83896" y="17724"/>
                  <a:pt x="80302" y="12385"/>
                </a:cubicBezTo>
                <a:cubicBezTo>
                  <a:pt x="74778" y="4246"/>
                  <a:pt x="67210" y="0"/>
                  <a:pt x="57435" y="0"/>
                </a:cubicBezTo>
                <a:close/>
              </a:path>
            </a:pathLst>
          </a:custGeom>
          <a:solidFill>
            <a:srgbClr val="F4B39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7"/>
          <p:cNvSpPr txBox="1">
            <a:spLocks noGrp="1"/>
          </p:cNvSpPr>
          <p:nvPr>
            <p:ph type="body" idx="1"/>
          </p:nvPr>
        </p:nvSpPr>
        <p:spPr>
          <a:xfrm>
            <a:off x="611275" y="1322480"/>
            <a:ext cx="7921500" cy="32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  <a:defRPr sz="1100"/>
            </a:lvl1pPr>
            <a:lvl2pPr marL="914400" lvl="1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  <a:defRPr sz="1100"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3pPr>
            <a:lvl4pPr marL="1828800" lvl="3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●"/>
              <a:defRPr sz="1200"/>
            </a:lvl4pPr>
            <a:lvl5pPr marL="2286000" lvl="4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○"/>
              <a:defRPr sz="1200"/>
            </a:lvl5pPr>
            <a:lvl6pPr marL="2743200" lvl="5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6pPr>
            <a:lvl7pPr marL="3200400" lvl="6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●"/>
              <a:defRPr sz="1200"/>
            </a:lvl7pPr>
            <a:lvl8pPr marL="3657600" lvl="7" indent="-31750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555555"/>
              </a:buClr>
              <a:buSzPts val="1400"/>
              <a:buFont typeface="Lato"/>
              <a:buChar char="○"/>
              <a:defRPr sz="1200"/>
            </a:lvl8pPr>
            <a:lvl9pPr marL="4114800" lvl="8" indent="-31750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555555"/>
              </a:buClr>
              <a:buSzPts val="1400"/>
              <a:buFont typeface="Lato"/>
              <a:buChar char="■"/>
              <a:defRPr sz="1200"/>
            </a:lvl9pPr>
          </a:lstStyle>
          <a:p>
            <a:endParaRPr/>
          </a:p>
        </p:txBody>
      </p:sp>
      <p:sp>
        <p:nvSpPr>
          <p:cNvPr id="18" name="Google Shape;18;p27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9" name="Google Shape;19;p27"/>
          <p:cNvSpPr/>
          <p:nvPr/>
        </p:nvSpPr>
        <p:spPr>
          <a:xfrm rot="5249367" flipH="1">
            <a:off x="-656181" y="42671"/>
            <a:ext cx="1376680" cy="1611930"/>
          </a:xfrm>
          <a:custGeom>
            <a:avLst/>
            <a:gdLst/>
            <a:ahLst/>
            <a:cxnLst/>
            <a:rect l="l" t="t" r="r" b="b"/>
            <a:pathLst>
              <a:path w="44669" h="53541" extrusionOk="0">
                <a:moveTo>
                  <a:pt x="31822" y="477"/>
                </a:moveTo>
                <a:cubicBezTo>
                  <a:pt x="31836" y="477"/>
                  <a:pt x="31849" y="479"/>
                  <a:pt x="31863" y="481"/>
                </a:cubicBezTo>
                <a:cubicBezTo>
                  <a:pt x="31559" y="1494"/>
                  <a:pt x="31028" y="2405"/>
                  <a:pt x="30724" y="3417"/>
                </a:cubicBezTo>
                <a:cubicBezTo>
                  <a:pt x="30243" y="4885"/>
                  <a:pt x="29889" y="6327"/>
                  <a:pt x="29281" y="7719"/>
                </a:cubicBezTo>
                <a:cubicBezTo>
                  <a:pt x="29104" y="8175"/>
                  <a:pt x="28902" y="8580"/>
                  <a:pt x="28699" y="8985"/>
                </a:cubicBezTo>
                <a:cubicBezTo>
                  <a:pt x="28573" y="7972"/>
                  <a:pt x="28218" y="6985"/>
                  <a:pt x="28016" y="6024"/>
                </a:cubicBezTo>
                <a:cubicBezTo>
                  <a:pt x="27813" y="4581"/>
                  <a:pt x="28142" y="3164"/>
                  <a:pt x="28598" y="1848"/>
                </a:cubicBezTo>
                <a:lnTo>
                  <a:pt x="28598" y="1772"/>
                </a:lnTo>
                <a:cubicBezTo>
                  <a:pt x="29003" y="1772"/>
                  <a:pt x="29383" y="1646"/>
                  <a:pt x="29762" y="1468"/>
                </a:cubicBezTo>
                <a:cubicBezTo>
                  <a:pt x="30344" y="1215"/>
                  <a:pt x="30800" y="861"/>
                  <a:pt x="31357" y="633"/>
                </a:cubicBezTo>
                <a:cubicBezTo>
                  <a:pt x="31583" y="565"/>
                  <a:pt x="31708" y="477"/>
                  <a:pt x="31822" y="477"/>
                </a:cubicBezTo>
                <a:close/>
                <a:moveTo>
                  <a:pt x="32116" y="886"/>
                </a:moveTo>
                <a:cubicBezTo>
                  <a:pt x="32141" y="1089"/>
                  <a:pt x="32116" y="1266"/>
                  <a:pt x="32141" y="1468"/>
                </a:cubicBezTo>
                <a:cubicBezTo>
                  <a:pt x="32318" y="2683"/>
                  <a:pt x="33052" y="3620"/>
                  <a:pt x="33837" y="4556"/>
                </a:cubicBezTo>
                <a:cubicBezTo>
                  <a:pt x="34191" y="5011"/>
                  <a:pt x="34545" y="5416"/>
                  <a:pt x="34900" y="5796"/>
                </a:cubicBezTo>
                <a:cubicBezTo>
                  <a:pt x="33660" y="7163"/>
                  <a:pt x="32673" y="8732"/>
                  <a:pt x="31179" y="9845"/>
                </a:cubicBezTo>
                <a:cubicBezTo>
                  <a:pt x="30041" y="10706"/>
                  <a:pt x="28699" y="11212"/>
                  <a:pt x="27560" y="12022"/>
                </a:cubicBezTo>
                <a:cubicBezTo>
                  <a:pt x="28446" y="10351"/>
                  <a:pt x="29357" y="8706"/>
                  <a:pt x="30015" y="6910"/>
                </a:cubicBezTo>
                <a:cubicBezTo>
                  <a:pt x="30496" y="5644"/>
                  <a:pt x="30800" y="4303"/>
                  <a:pt x="31255" y="3012"/>
                </a:cubicBezTo>
                <a:cubicBezTo>
                  <a:pt x="31508" y="2278"/>
                  <a:pt x="31863" y="1620"/>
                  <a:pt x="32116" y="886"/>
                </a:cubicBezTo>
                <a:close/>
                <a:moveTo>
                  <a:pt x="23311" y="869"/>
                </a:moveTo>
                <a:cubicBezTo>
                  <a:pt x="23338" y="869"/>
                  <a:pt x="23363" y="875"/>
                  <a:pt x="23385" y="886"/>
                </a:cubicBezTo>
                <a:cubicBezTo>
                  <a:pt x="23461" y="962"/>
                  <a:pt x="23385" y="1620"/>
                  <a:pt x="23334" y="1747"/>
                </a:cubicBezTo>
                <a:cubicBezTo>
                  <a:pt x="23309" y="2379"/>
                  <a:pt x="23334" y="3012"/>
                  <a:pt x="23309" y="3645"/>
                </a:cubicBezTo>
                <a:cubicBezTo>
                  <a:pt x="23258" y="4682"/>
                  <a:pt x="23157" y="5720"/>
                  <a:pt x="23283" y="6783"/>
                </a:cubicBezTo>
                <a:cubicBezTo>
                  <a:pt x="23385" y="7466"/>
                  <a:pt x="23461" y="8175"/>
                  <a:pt x="23663" y="8858"/>
                </a:cubicBezTo>
                <a:cubicBezTo>
                  <a:pt x="23790" y="9314"/>
                  <a:pt x="23941" y="10048"/>
                  <a:pt x="24346" y="10326"/>
                </a:cubicBezTo>
                <a:cubicBezTo>
                  <a:pt x="24441" y="10386"/>
                  <a:pt x="24535" y="10411"/>
                  <a:pt x="24625" y="10411"/>
                </a:cubicBezTo>
                <a:cubicBezTo>
                  <a:pt x="24920" y="10411"/>
                  <a:pt x="25178" y="10136"/>
                  <a:pt x="25333" y="9845"/>
                </a:cubicBezTo>
                <a:cubicBezTo>
                  <a:pt x="25713" y="9061"/>
                  <a:pt x="25460" y="7972"/>
                  <a:pt x="25359" y="7163"/>
                </a:cubicBezTo>
                <a:cubicBezTo>
                  <a:pt x="25181" y="5492"/>
                  <a:pt x="24903" y="3113"/>
                  <a:pt x="26447" y="1975"/>
                </a:cubicBezTo>
                <a:cubicBezTo>
                  <a:pt x="26768" y="1747"/>
                  <a:pt x="27097" y="1689"/>
                  <a:pt x="27421" y="1689"/>
                </a:cubicBezTo>
                <a:cubicBezTo>
                  <a:pt x="27710" y="1689"/>
                  <a:pt x="27995" y="1735"/>
                  <a:pt x="28269" y="1747"/>
                </a:cubicBezTo>
                <a:cubicBezTo>
                  <a:pt x="27864" y="2987"/>
                  <a:pt x="27510" y="4303"/>
                  <a:pt x="27636" y="5644"/>
                </a:cubicBezTo>
                <a:cubicBezTo>
                  <a:pt x="27763" y="6960"/>
                  <a:pt x="28345" y="8226"/>
                  <a:pt x="28396" y="9567"/>
                </a:cubicBezTo>
                <a:lnTo>
                  <a:pt x="28396" y="9592"/>
                </a:lnTo>
                <a:cubicBezTo>
                  <a:pt x="27889" y="10579"/>
                  <a:pt x="27383" y="11591"/>
                  <a:pt x="26852" y="12553"/>
                </a:cubicBezTo>
                <a:lnTo>
                  <a:pt x="26826" y="12604"/>
                </a:lnTo>
                <a:cubicBezTo>
                  <a:pt x="26776" y="12629"/>
                  <a:pt x="26751" y="12680"/>
                  <a:pt x="26751" y="12730"/>
                </a:cubicBezTo>
                <a:lnTo>
                  <a:pt x="25713" y="14806"/>
                </a:lnTo>
                <a:cubicBezTo>
                  <a:pt x="25435" y="15438"/>
                  <a:pt x="25106" y="16071"/>
                  <a:pt x="24802" y="16729"/>
                </a:cubicBezTo>
                <a:cubicBezTo>
                  <a:pt x="23840" y="15590"/>
                  <a:pt x="22954" y="14578"/>
                  <a:pt x="22676" y="13059"/>
                </a:cubicBezTo>
                <a:cubicBezTo>
                  <a:pt x="22423" y="11794"/>
                  <a:pt x="22575" y="10529"/>
                  <a:pt x="22625" y="9263"/>
                </a:cubicBezTo>
                <a:cubicBezTo>
                  <a:pt x="22651" y="7947"/>
                  <a:pt x="22499" y="6656"/>
                  <a:pt x="22398" y="5315"/>
                </a:cubicBezTo>
                <a:cubicBezTo>
                  <a:pt x="22322" y="4075"/>
                  <a:pt x="22043" y="2860"/>
                  <a:pt x="22271" y="1646"/>
                </a:cubicBezTo>
                <a:lnTo>
                  <a:pt x="22271" y="1620"/>
                </a:lnTo>
                <a:lnTo>
                  <a:pt x="22398" y="1494"/>
                </a:lnTo>
                <a:cubicBezTo>
                  <a:pt x="22512" y="1379"/>
                  <a:pt x="23043" y="869"/>
                  <a:pt x="23311" y="869"/>
                </a:cubicBezTo>
                <a:close/>
                <a:moveTo>
                  <a:pt x="35077" y="6074"/>
                </a:moveTo>
                <a:cubicBezTo>
                  <a:pt x="35355" y="6429"/>
                  <a:pt x="35684" y="6783"/>
                  <a:pt x="35937" y="7163"/>
                </a:cubicBezTo>
                <a:cubicBezTo>
                  <a:pt x="36545" y="7947"/>
                  <a:pt x="37228" y="9086"/>
                  <a:pt x="36545" y="10022"/>
                </a:cubicBezTo>
                <a:cubicBezTo>
                  <a:pt x="35709" y="11136"/>
                  <a:pt x="34166" y="11743"/>
                  <a:pt x="33052" y="12553"/>
                </a:cubicBezTo>
                <a:cubicBezTo>
                  <a:pt x="31787" y="13515"/>
                  <a:pt x="30623" y="14451"/>
                  <a:pt x="29231" y="15210"/>
                </a:cubicBezTo>
                <a:cubicBezTo>
                  <a:pt x="28269" y="15717"/>
                  <a:pt x="27231" y="16273"/>
                  <a:pt x="26573" y="17109"/>
                </a:cubicBezTo>
                <a:cubicBezTo>
                  <a:pt x="26219" y="17564"/>
                  <a:pt x="25865" y="18298"/>
                  <a:pt x="26447" y="18728"/>
                </a:cubicBezTo>
                <a:cubicBezTo>
                  <a:pt x="26782" y="18983"/>
                  <a:pt x="27257" y="19048"/>
                  <a:pt x="27715" y="19048"/>
                </a:cubicBezTo>
                <a:cubicBezTo>
                  <a:pt x="27984" y="19048"/>
                  <a:pt x="28247" y="19025"/>
                  <a:pt x="28471" y="19007"/>
                </a:cubicBezTo>
                <a:cubicBezTo>
                  <a:pt x="30876" y="18829"/>
                  <a:pt x="32951" y="17589"/>
                  <a:pt x="34824" y="16147"/>
                </a:cubicBezTo>
                <a:cubicBezTo>
                  <a:pt x="35608" y="15514"/>
                  <a:pt x="36443" y="14881"/>
                  <a:pt x="37101" y="14122"/>
                </a:cubicBezTo>
                <a:cubicBezTo>
                  <a:pt x="37456" y="13743"/>
                  <a:pt x="37759" y="13312"/>
                  <a:pt x="38114" y="12933"/>
                </a:cubicBezTo>
                <a:cubicBezTo>
                  <a:pt x="38316" y="12756"/>
                  <a:pt x="38696" y="12275"/>
                  <a:pt x="38949" y="12249"/>
                </a:cubicBezTo>
                <a:cubicBezTo>
                  <a:pt x="38952" y="12249"/>
                  <a:pt x="38956" y="12249"/>
                  <a:pt x="38960" y="12249"/>
                </a:cubicBezTo>
                <a:cubicBezTo>
                  <a:pt x="39510" y="12249"/>
                  <a:pt x="39835" y="14150"/>
                  <a:pt x="39961" y="14552"/>
                </a:cubicBezTo>
                <a:cubicBezTo>
                  <a:pt x="40138" y="15059"/>
                  <a:pt x="40341" y="15590"/>
                  <a:pt x="40493" y="16147"/>
                </a:cubicBezTo>
                <a:cubicBezTo>
                  <a:pt x="37810" y="18602"/>
                  <a:pt x="34318" y="20196"/>
                  <a:pt x="30774" y="20829"/>
                </a:cubicBezTo>
                <a:cubicBezTo>
                  <a:pt x="28016" y="21284"/>
                  <a:pt x="24954" y="21107"/>
                  <a:pt x="22423" y="22499"/>
                </a:cubicBezTo>
                <a:cubicBezTo>
                  <a:pt x="22549" y="22221"/>
                  <a:pt x="22701" y="21917"/>
                  <a:pt x="22828" y="21664"/>
                </a:cubicBezTo>
                <a:cubicBezTo>
                  <a:pt x="24093" y="19133"/>
                  <a:pt x="25283" y="16577"/>
                  <a:pt x="26497" y="14046"/>
                </a:cubicBezTo>
                <a:cubicBezTo>
                  <a:pt x="26700" y="13667"/>
                  <a:pt x="26877" y="13262"/>
                  <a:pt x="27105" y="12882"/>
                </a:cubicBezTo>
                <a:cubicBezTo>
                  <a:pt x="28446" y="11667"/>
                  <a:pt x="30167" y="11111"/>
                  <a:pt x="31559" y="9997"/>
                </a:cubicBezTo>
                <a:cubicBezTo>
                  <a:pt x="32951" y="8884"/>
                  <a:pt x="33913" y="7365"/>
                  <a:pt x="35077" y="6074"/>
                </a:cubicBezTo>
                <a:close/>
                <a:moveTo>
                  <a:pt x="21891" y="2050"/>
                </a:moveTo>
                <a:lnTo>
                  <a:pt x="21891" y="2050"/>
                </a:lnTo>
                <a:cubicBezTo>
                  <a:pt x="21790" y="3164"/>
                  <a:pt x="22018" y="4303"/>
                  <a:pt x="22069" y="5416"/>
                </a:cubicBezTo>
                <a:cubicBezTo>
                  <a:pt x="22170" y="6935"/>
                  <a:pt x="22322" y="8453"/>
                  <a:pt x="22271" y="9997"/>
                </a:cubicBezTo>
                <a:cubicBezTo>
                  <a:pt x="22195" y="11262"/>
                  <a:pt x="22170" y="12578"/>
                  <a:pt x="22549" y="13793"/>
                </a:cubicBezTo>
                <a:cubicBezTo>
                  <a:pt x="22929" y="15135"/>
                  <a:pt x="23815" y="16046"/>
                  <a:pt x="24675" y="17083"/>
                </a:cubicBezTo>
                <a:lnTo>
                  <a:pt x="24701" y="17109"/>
                </a:lnTo>
                <a:cubicBezTo>
                  <a:pt x="23840" y="18931"/>
                  <a:pt x="22929" y="20728"/>
                  <a:pt x="22043" y="22524"/>
                </a:cubicBezTo>
                <a:cubicBezTo>
                  <a:pt x="21815" y="22929"/>
                  <a:pt x="21638" y="23385"/>
                  <a:pt x="21436" y="23790"/>
                </a:cubicBezTo>
                <a:cubicBezTo>
                  <a:pt x="20373" y="22499"/>
                  <a:pt x="19285" y="21208"/>
                  <a:pt x="18576" y="19690"/>
                </a:cubicBezTo>
                <a:cubicBezTo>
                  <a:pt x="17817" y="18070"/>
                  <a:pt x="17690" y="16375"/>
                  <a:pt x="17564" y="14628"/>
                </a:cubicBezTo>
                <a:cubicBezTo>
                  <a:pt x="17437" y="12730"/>
                  <a:pt x="17463" y="10782"/>
                  <a:pt x="17488" y="8884"/>
                </a:cubicBezTo>
                <a:cubicBezTo>
                  <a:pt x="17488" y="8150"/>
                  <a:pt x="17589" y="7390"/>
                  <a:pt x="17564" y="6606"/>
                </a:cubicBezTo>
                <a:cubicBezTo>
                  <a:pt x="17513" y="6049"/>
                  <a:pt x="17361" y="5442"/>
                  <a:pt x="17209" y="4910"/>
                </a:cubicBezTo>
                <a:cubicBezTo>
                  <a:pt x="17488" y="4758"/>
                  <a:pt x="17817" y="4632"/>
                  <a:pt x="18095" y="4505"/>
                </a:cubicBezTo>
                <a:cubicBezTo>
                  <a:pt x="18303" y="4413"/>
                  <a:pt x="19501" y="3752"/>
                  <a:pt x="19805" y="3752"/>
                </a:cubicBezTo>
                <a:cubicBezTo>
                  <a:pt x="19835" y="3752"/>
                  <a:pt x="19856" y="3758"/>
                  <a:pt x="19867" y="3771"/>
                </a:cubicBezTo>
                <a:cubicBezTo>
                  <a:pt x="19993" y="3923"/>
                  <a:pt x="19664" y="4682"/>
                  <a:pt x="19639" y="4885"/>
                </a:cubicBezTo>
                <a:cubicBezTo>
                  <a:pt x="19588" y="5189"/>
                  <a:pt x="19487" y="5492"/>
                  <a:pt x="19411" y="5796"/>
                </a:cubicBezTo>
                <a:cubicBezTo>
                  <a:pt x="19259" y="6530"/>
                  <a:pt x="19158" y="7213"/>
                  <a:pt x="19082" y="7947"/>
                </a:cubicBezTo>
                <a:cubicBezTo>
                  <a:pt x="18880" y="9415"/>
                  <a:pt x="18652" y="10858"/>
                  <a:pt x="18399" y="12300"/>
                </a:cubicBezTo>
                <a:cubicBezTo>
                  <a:pt x="18196" y="13616"/>
                  <a:pt x="18070" y="14907"/>
                  <a:pt x="18272" y="16197"/>
                </a:cubicBezTo>
                <a:cubicBezTo>
                  <a:pt x="18399" y="16906"/>
                  <a:pt x="18576" y="18121"/>
                  <a:pt x="19462" y="18247"/>
                </a:cubicBezTo>
                <a:cubicBezTo>
                  <a:pt x="19513" y="18256"/>
                  <a:pt x="19563" y="18260"/>
                  <a:pt x="19613" y="18260"/>
                </a:cubicBezTo>
                <a:cubicBezTo>
                  <a:pt x="20330" y="18260"/>
                  <a:pt x="20918" y="17445"/>
                  <a:pt x="21107" y="16830"/>
                </a:cubicBezTo>
                <a:cubicBezTo>
                  <a:pt x="21385" y="15818"/>
                  <a:pt x="21157" y="14704"/>
                  <a:pt x="21157" y="13667"/>
                </a:cubicBezTo>
                <a:cubicBezTo>
                  <a:pt x="21157" y="12098"/>
                  <a:pt x="21259" y="10503"/>
                  <a:pt x="21259" y="8884"/>
                </a:cubicBezTo>
                <a:cubicBezTo>
                  <a:pt x="21259" y="7568"/>
                  <a:pt x="21107" y="6201"/>
                  <a:pt x="21157" y="4885"/>
                </a:cubicBezTo>
                <a:cubicBezTo>
                  <a:pt x="21183" y="4252"/>
                  <a:pt x="21233" y="3569"/>
                  <a:pt x="21411" y="2936"/>
                </a:cubicBezTo>
                <a:cubicBezTo>
                  <a:pt x="21486" y="2633"/>
                  <a:pt x="21664" y="2304"/>
                  <a:pt x="21891" y="2050"/>
                </a:cubicBezTo>
                <a:close/>
                <a:moveTo>
                  <a:pt x="16830" y="5037"/>
                </a:moveTo>
                <a:cubicBezTo>
                  <a:pt x="16982" y="5669"/>
                  <a:pt x="17134" y="6277"/>
                  <a:pt x="17134" y="6910"/>
                </a:cubicBezTo>
                <a:cubicBezTo>
                  <a:pt x="17134" y="7871"/>
                  <a:pt x="17083" y="8833"/>
                  <a:pt x="17083" y="9820"/>
                </a:cubicBezTo>
                <a:cubicBezTo>
                  <a:pt x="17058" y="11617"/>
                  <a:pt x="17083" y="13388"/>
                  <a:pt x="17209" y="15185"/>
                </a:cubicBezTo>
                <a:cubicBezTo>
                  <a:pt x="17336" y="16931"/>
                  <a:pt x="17513" y="18576"/>
                  <a:pt x="18348" y="20171"/>
                </a:cubicBezTo>
                <a:cubicBezTo>
                  <a:pt x="19082" y="21588"/>
                  <a:pt x="20120" y="22803"/>
                  <a:pt x="21132" y="24043"/>
                </a:cubicBezTo>
                <a:cubicBezTo>
                  <a:pt x="21157" y="24068"/>
                  <a:pt x="21233" y="24119"/>
                  <a:pt x="21259" y="24119"/>
                </a:cubicBezTo>
                <a:cubicBezTo>
                  <a:pt x="20753" y="25232"/>
                  <a:pt x="20297" y="26321"/>
                  <a:pt x="19867" y="27459"/>
                </a:cubicBezTo>
                <a:cubicBezTo>
                  <a:pt x="19209" y="27004"/>
                  <a:pt x="18399" y="26827"/>
                  <a:pt x="17640" y="26574"/>
                </a:cubicBezTo>
                <a:cubicBezTo>
                  <a:pt x="16703" y="26295"/>
                  <a:pt x="15944" y="25738"/>
                  <a:pt x="15311" y="24929"/>
                </a:cubicBezTo>
                <a:cubicBezTo>
                  <a:pt x="14653" y="24119"/>
                  <a:pt x="14173" y="23208"/>
                  <a:pt x="13692" y="22271"/>
                </a:cubicBezTo>
                <a:cubicBezTo>
                  <a:pt x="13261" y="21461"/>
                  <a:pt x="12831" y="20677"/>
                  <a:pt x="12553" y="19791"/>
                </a:cubicBezTo>
                <a:cubicBezTo>
                  <a:pt x="11920" y="17893"/>
                  <a:pt x="11616" y="15818"/>
                  <a:pt x="11515" y="13844"/>
                </a:cubicBezTo>
                <a:cubicBezTo>
                  <a:pt x="11439" y="12781"/>
                  <a:pt x="11515" y="11769"/>
                  <a:pt x="11566" y="10731"/>
                </a:cubicBezTo>
                <a:cubicBezTo>
                  <a:pt x="11642" y="9795"/>
                  <a:pt x="11667" y="8808"/>
                  <a:pt x="11945" y="7897"/>
                </a:cubicBezTo>
                <a:lnTo>
                  <a:pt x="11945" y="7821"/>
                </a:lnTo>
                <a:cubicBezTo>
                  <a:pt x="12200" y="7659"/>
                  <a:pt x="12476" y="7539"/>
                  <a:pt x="12676" y="7539"/>
                </a:cubicBezTo>
                <a:cubicBezTo>
                  <a:pt x="12695" y="7539"/>
                  <a:pt x="12713" y="7540"/>
                  <a:pt x="12730" y="7542"/>
                </a:cubicBezTo>
                <a:cubicBezTo>
                  <a:pt x="13413" y="7669"/>
                  <a:pt x="12806" y="8808"/>
                  <a:pt x="12679" y="9162"/>
                </a:cubicBezTo>
                <a:cubicBezTo>
                  <a:pt x="12401" y="10200"/>
                  <a:pt x="12528" y="11364"/>
                  <a:pt x="12679" y="12401"/>
                </a:cubicBezTo>
                <a:cubicBezTo>
                  <a:pt x="12958" y="14223"/>
                  <a:pt x="13464" y="15944"/>
                  <a:pt x="13844" y="17767"/>
                </a:cubicBezTo>
                <a:cubicBezTo>
                  <a:pt x="14055" y="18709"/>
                  <a:pt x="15056" y="24318"/>
                  <a:pt x="16764" y="24318"/>
                </a:cubicBezTo>
                <a:cubicBezTo>
                  <a:pt x="16892" y="24318"/>
                  <a:pt x="17023" y="24287"/>
                  <a:pt x="17159" y="24220"/>
                </a:cubicBezTo>
                <a:cubicBezTo>
                  <a:pt x="18348" y="23613"/>
                  <a:pt x="17463" y="21208"/>
                  <a:pt x="17159" y="20348"/>
                </a:cubicBezTo>
                <a:cubicBezTo>
                  <a:pt x="16956" y="19614"/>
                  <a:pt x="16653" y="18855"/>
                  <a:pt x="16450" y="18146"/>
                </a:cubicBezTo>
                <a:cubicBezTo>
                  <a:pt x="15969" y="16653"/>
                  <a:pt x="15261" y="15210"/>
                  <a:pt x="14856" y="13743"/>
                </a:cubicBezTo>
                <a:cubicBezTo>
                  <a:pt x="14476" y="12325"/>
                  <a:pt x="14324" y="10858"/>
                  <a:pt x="14274" y="9415"/>
                </a:cubicBezTo>
                <a:cubicBezTo>
                  <a:pt x="14223" y="8706"/>
                  <a:pt x="14097" y="7922"/>
                  <a:pt x="14375" y="7213"/>
                </a:cubicBezTo>
                <a:cubicBezTo>
                  <a:pt x="14679" y="6555"/>
                  <a:pt x="15311" y="6024"/>
                  <a:pt x="15868" y="5594"/>
                </a:cubicBezTo>
                <a:cubicBezTo>
                  <a:pt x="16197" y="5391"/>
                  <a:pt x="16501" y="5189"/>
                  <a:pt x="16830" y="5037"/>
                </a:cubicBezTo>
                <a:close/>
                <a:moveTo>
                  <a:pt x="40619" y="16526"/>
                </a:moveTo>
                <a:cubicBezTo>
                  <a:pt x="40746" y="16906"/>
                  <a:pt x="40822" y="17311"/>
                  <a:pt x="40948" y="17691"/>
                </a:cubicBezTo>
                <a:cubicBezTo>
                  <a:pt x="41075" y="18222"/>
                  <a:pt x="41302" y="18855"/>
                  <a:pt x="41252" y="19437"/>
                </a:cubicBezTo>
                <a:cubicBezTo>
                  <a:pt x="41176" y="19943"/>
                  <a:pt x="40771" y="20323"/>
                  <a:pt x="40391" y="20601"/>
                </a:cubicBezTo>
                <a:cubicBezTo>
                  <a:pt x="39227" y="21537"/>
                  <a:pt x="37785" y="22170"/>
                  <a:pt x="36317" y="22550"/>
                </a:cubicBezTo>
                <a:cubicBezTo>
                  <a:pt x="34874" y="22904"/>
                  <a:pt x="33432" y="23056"/>
                  <a:pt x="31989" y="23106"/>
                </a:cubicBezTo>
                <a:cubicBezTo>
                  <a:pt x="31859" y="23109"/>
                  <a:pt x="31729" y="23110"/>
                  <a:pt x="31600" y="23110"/>
                </a:cubicBezTo>
                <a:cubicBezTo>
                  <a:pt x="31169" y="23110"/>
                  <a:pt x="30739" y="23099"/>
                  <a:pt x="30310" y="23099"/>
                </a:cubicBezTo>
                <a:cubicBezTo>
                  <a:pt x="29608" y="23099"/>
                  <a:pt x="28909" y="23129"/>
                  <a:pt x="28218" y="23284"/>
                </a:cubicBezTo>
                <a:cubicBezTo>
                  <a:pt x="27105" y="23537"/>
                  <a:pt x="26042" y="24043"/>
                  <a:pt x="25156" y="24777"/>
                </a:cubicBezTo>
                <a:cubicBezTo>
                  <a:pt x="24574" y="25258"/>
                  <a:pt x="23840" y="25966"/>
                  <a:pt x="23916" y="26776"/>
                </a:cubicBezTo>
                <a:cubicBezTo>
                  <a:pt x="24003" y="27894"/>
                  <a:pt x="25370" y="28108"/>
                  <a:pt x="26549" y="28108"/>
                </a:cubicBezTo>
                <a:cubicBezTo>
                  <a:pt x="27077" y="28108"/>
                  <a:pt x="27568" y="28065"/>
                  <a:pt x="27889" y="28041"/>
                </a:cubicBezTo>
                <a:cubicBezTo>
                  <a:pt x="30521" y="27788"/>
                  <a:pt x="32824" y="26447"/>
                  <a:pt x="35051" y="25131"/>
                </a:cubicBezTo>
                <a:cubicBezTo>
                  <a:pt x="36342" y="24372"/>
                  <a:pt x="37633" y="23613"/>
                  <a:pt x="38974" y="22980"/>
                </a:cubicBezTo>
                <a:cubicBezTo>
                  <a:pt x="40391" y="22297"/>
                  <a:pt x="41859" y="21841"/>
                  <a:pt x="43302" y="21284"/>
                </a:cubicBezTo>
                <a:cubicBezTo>
                  <a:pt x="43302" y="22423"/>
                  <a:pt x="43378" y="23613"/>
                  <a:pt x="43504" y="24751"/>
                </a:cubicBezTo>
                <a:cubicBezTo>
                  <a:pt x="41556" y="25030"/>
                  <a:pt x="39733" y="25536"/>
                  <a:pt x="37937" y="26295"/>
                </a:cubicBezTo>
                <a:cubicBezTo>
                  <a:pt x="35988" y="27105"/>
                  <a:pt x="34090" y="28041"/>
                  <a:pt x="32040" y="28548"/>
                </a:cubicBezTo>
                <a:cubicBezTo>
                  <a:pt x="29990" y="29054"/>
                  <a:pt x="27763" y="29307"/>
                  <a:pt x="25688" y="29433"/>
                </a:cubicBezTo>
                <a:cubicBezTo>
                  <a:pt x="25455" y="29443"/>
                  <a:pt x="25224" y="29447"/>
                  <a:pt x="24994" y="29447"/>
                </a:cubicBezTo>
                <a:cubicBezTo>
                  <a:pt x="24043" y="29447"/>
                  <a:pt x="23107" y="29378"/>
                  <a:pt x="22170" y="29357"/>
                </a:cubicBezTo>
                <a:cubicBezTo>
                  <a:pt x="22123" y="29356"/>
                  <a:pt x="22077" y="29355"/>
                  <a:pt x="22030" y="29355"/>
                </a:cubicBezTo>
                <a:cubicBezTo>
                  <a:pt x="21481" y="29355"/>
                  <a:pt x="20905" y="29442"/>
                  <a:pt x="20347" y="29442"/>
                </a:cubicBezTo>
                <a:cubicBezTo>
                  <a:pt x="20071" y="29442"/>
                  <a:pt x="19799" y="29421"/>
                  <a:pt x="19538" y="29357"/>
                </a:cubicBezTo>
                <a:cubicBezTo>
                  <a:pt x="19563" y="29307"/>
                  <a:pt x="19563" y="29256"/>
                  <a:pt x="19614" y="29206"/>
                </a:cubicBezTo>
                <a:cubicBezTo>
                  <a:pt x="20373" y="27080"/>
                  <a:pt x="21208" y="25080"/>
                  <a:pt x="22170" y="23056"/>
                </a:cubicBezTo>
                <a:cubicBezTo>
                  <a:pt x="24954" y="21259"/>
                  <a:pt x="28674" y="21639"/>
                  <a:pt x="31837" y="20981"/>
                </a:cubicBezTo>
                <a:cubicBezTo>
                  <a:pt x="33482" y="20626"/>
                  <a:pt x="35127" y="20095"/>
                  <a:pt x="36595" y="19234"/>
                </a:cubicBezTo>
                <a:cubicBezTo>
                  <a:pt x="37987" y="18425"/>
                  <a:pt x="39404" y="17589"/>
                  <a:pt x="40619" y="16526"/>
                </a:cubicBezTo>
                <a:close/>
                <a:moveTo>
                  <a:pt x="11515" y="8099"/>
                </a:moveTo>
                <a:cubicBezTo>
                  <a:pt x="11060" y="9845"/>
                  <a:pt x="11060" y="11845"/>
                  <a:pt x="11136" y="13616"/>
                </a:cubicBezTo>
                <a:cubicBezTo>
                  <a:pt x="11186" y="15641"/>
                  <a:pt x="11541" y="17716"/>
                  <a:pt x="12148" y="19690"/>
                </a:cubicBezTo>
                <a:cubicBezTo>
                  <a:pt x="12705" y="21512"/>
                  <a:pt x="13717" y="23435"/>
                  <a:pt x="14906" y="24979"/>
                </a:cubicBezTo>
                <a:cubicBezTo>
                  <a:pt x="15438" y="25688"/>
                  <a:pt x="16096" y="26321"/>
                  <a:pt x="16956" y="26675"/>
                </a:cubicBezTo>
                <a:cubicBezTo>
                  <a:pt x="17867" y="27054"/>
                  <a:pt x="18854" y="27156"/>
                  <a:pt x="19664" y="27712"/>
                </a:cubicBezTo>
                <a:cubicBezTo>
                  <a:pt x="19715" y="27763"/>
                  <a:pt x="19740" y="27763"/>
                  <a:pt x="19766" y="27763"/>
                </a:cubicBezTo>
                <a:cubicBezTo>
                  <a:pt x="19487" y="28497"/>
                  <a:pt x="19209" y="29231"/>
                  <a:pt x="18905" y="29990"/>
                </a:cubicBezTo>
                <a:cubicBezTo>
                  <a:pt x="18753" y="30395"/>
                  <a:pt x="18601" y="30851"/>
                  <a:pt x="18399" y="31256"/>
                </a:cubicBezTo>
                <a:cubicBezTo>
                  <a:pt x="17867" y="30749"/>
                  <a:pt x="17260" y="30243"/>
                  <a:pt x="16577" y="29940"/>
                </a:cubicBezTo>
                <a:cubicBezTo>
                  <a:pt x="15792" y="29560"/>
                  <a:pt x="14982" y="29560"/>
                  <a:pt x="14147" y="29560"/>
                </a:cubicBezTo>
                <a:cubicBezTo>
                  <a:pt x="12274" y="29509"/>
                  <a:pt x="10781" y="28573"/>
                  <a:pt x="9465" y="27333"/>
                </a:cubicBezTo>
                <a:cubicBezTo>
                  <a:pt x="8529" y="26523"/>
                  <a:pt x="7820" y="25511"/>
                  <a:pt x="6960" y="24574"/>
                </a:cubicBezTo>
                <a:cubicBezTo>
                  <a:pt x="6125" y="23663"/>
                  <a:pt x="5416" y="22777"/>
                  <a:pt x="4859" y="21664"/>
                </a:cubicBezTo>
                <a:cubicBezTo>
                  <a:pt x="4353" y="20652"/>
                  <a:pt x="4024" y="19589"/>
                  <a:pt x="4049" y="18425"/>
                </a:cubicBezTo>
                <a:cubicBezTo>
                  <a:pt x="4075" y="17412"/>
                  <a:pt x="4303" y="16451"/>
                  <a:pt x="4201" y="15438"/>
                </a:cubicBezTo>
                <a:cubicBezTo>
                  <a:pt x="4454" y="15135"/>
                  <a:pt x="4783" y="14831"/>
                  <a:pt x="5087" y="14628"/>
                </a:cubicBezTo>
                <a:cubicBezTo>
                  <a:pt x="5239" y="14527"/>
                  <a:pt x="5441" y="14426"/>
                  <a:pt x="5593" y="14401"/>
                </a:cubicBezTo>
                <a:cubicBezTo>
                  <a:pt x="5695" y="14373"/>
                  <a:pt x="5760" y="14355"/>
                  <a:pt x="5803" y="14355"/>
                </a:cubicBezTo>
                <a:cubicBezTo>
                  <a:pt x="5878" y="14355"/>
                  <a:pt x="5890" y="14408"/>
                  <a:pt x="5922" y="14552"/>
                </a:cubicBezTo>
                <a:cubicBezTo>
                  <a:pt x="5973" y="14831"/>
                  <a:pt x="5846" y="15286"/>
                  <a:pt x="5846" y="15565"/>
                </a:cubicBezTo>
                <a:lnTo>
                  <a:pt x="5846" y="16324"/>
                </a:lnTo>
                <a:cubicBezTo>
                  <a:pt x="5872" y="16906"/>
                  <a:pt x="5948" y="17438"/>
                  <a:pt x="6049" y="17969"/>
                </a:cubicBezTo>
                <a:cubicBezTo>
                  <a:pt x="6454" y="20373"/>
                  <a:pt x="7441" y="22651"/>
                  <a:pt x="8731" y="24676"/>
                </a:cubicBezTo>
                <a:cubicBezTo>
                  <a:pt x="9389" y="25688"/>
                  <a:pt x="10123" y="26700"/>
                  <a:pt x="11009" y="27561"/>
                </a:cubicBezTo>
                <a:cubicBezTo>
                  <a:pt x="11427" y="27943"/>
                  <a:pt x="11952" y="28266"/>
                  <a:pt x="12503" y="28266"/>
                </a:cubicBezTo>
                <a:cubicBezTo>
                  <a:pt x="12753" y="28266"/>
                  <a:pt x="13008" y="28200"/>
                  <a:pt x="13261" y="28041"/>
                </a:cubicBezTo>
                <a:cubicBezTo>
                  <a:pt x="14831" y="27004"/>
                  <a:pt x="12274" y="24245"/>
                  <a:pt x="11667" y="23385"/>
                </a:cubicBezTo>
                <a:cubicBezTo>
                  <a:pt x="10781" y="22170"/>
                  <a:pt x="9896" y="20879"/>
                  <a:pt x="9592" y="19386"/>
                </a:cubicBezTo>
                <a:cubicBezTo>
                  <a:pt x="9263" y="17944"/>
                  <a:pt x="9415" y="16425"/>
                  <a:pt x="9592" y="14932"/>
                </a:cubicBezTo>
                <a:cubicBezTo>
                  <a:pt x="9718" y="13793"/>
                  <a:pt x="9744" y="12629"/>
                  <a:pt x="9896" y="11490"/>
                </a:cubicBezTo>
                <a:cubicBezTo>
                  <a:pt x="9971" y="10275"/>
                  <a:pt x="10275" y="8985"/>
                  <a:pt x="11313" y="8226"/>
                </a:cubicBezTo>
                <a:cubicBezTo>
                  <a:pt x="11363" y="8200"/>
                  <a:pt x="11414" y="8175"/>
                  <a:pt x="11515" y="8099"/>
                </a:cubicBezTo>
                <a:close/>
                <a:moveTo>
                  <a:pt x="3847" y="15843"/>
                </a:moveTo>
                <a:lnTo>
                  <a:pt x="3847" y="15843"/>
                </a:lnTo>
                <a:cubicBezTo>
                  <a:pt x="3898" y="16855"/>
                  <a:pt x="3645" y="17842"/>
                  <a:pt x="3670" y="18855"/>
                </a:cubicBezTo>
                <a:cubicBezTo>
                  <a:pt x="3695" y="19842"/>
                  <a:pt x="4024" y="20753"/>
                  <a:pt x="4429" y="21639"/>
                </a:cubicBezTo>
                <a:cubicBezTo>
                  <a:pt x="4935" y="22676"/>
                  <a:pt x="5568" y="23613"/>
                  <a:pt x="6327" y="24448"/>
                </a:cubicBezTo>
                <a:cubicBezTo>
                  <a:pt x="7112" y="25334"/>
                  <a:pt x="7871" y="26295"/>
                  <a:pt x="8681" y="27181"/>
                </a:cubicBezTo>
                <a:cubicBezTo>
                  <a:pt x="9769" y="28320"/>
                  <a:pt x="11212" y="29459"/>
                  <a:pt x="12806" y="29813"/>
                </a:cubicBezTo>
                <a:cubicBezTo>
                  <a:pt x="13717" y="30015"/>
                  <a:pt x="14679" y="29838"/>
                  <a:pt x="15590" y="30015"/>
                </a:cubicBezTo>
                <a:cubicBezTo>
                  <a:pt x="16653" y="30243"/>
                  <a:pt x="17488" y="30952"/>
                  <a:pt x="18272" y="31660"/>
                </a:cubicBezTo>
                <a:cubicBezTo>
                  <a:pt x="18095" y="32091"/>
                  <a:pt x="17918" y="32496"/>
                  <a:pt x="17741" y="32901"/>
                </a:cubicBezTo>
                <a:cubicBezTo>
                  <a:pt x="17527" y="32887"/>
                  <a:pt x="17313" y="32880"/>
                  <a:pt x="17099" y="32880"/>
                </a:cubicBezTo>
                <a:cubicBezTo>
                  <a:pt x="15743" y="32880"/>
                  <a:pt x="14398" y="33170"/>
                  <a:pt x="13261" y="33913"/>
                </a:cubicBezTo>
                <a:cubicBezTo>
                  <a:pt x="12629" y="34318"/>
                  <a:pt x="12047" y="34824"/>
                  <a:pt x="11363" y="35178"/>
                </a:cubicBezTo>
                <a:cubicBezTo>
                  <a:pt x="11002" y="35348"/>
                  <a:pt x="10668" y="35420"/>
                  <a:pt x="10338" y="35420"/>
                </a:cubicBezTo>
                <a:cubicBezTo>
                  <a:pt x="9881" y="35420"/>
                  <a:pt x="9433" y="35283"/>
                  <a:pt x="8934" y="35077"/>
                </a:cubicBezTo>
                <a:cubicBezTo>
                  <a:pt x="7086" y="34368"/>
                  <a:pt x="4885" y="33609"/>
                  <a:pt x="3467" y="32091"/>
                </a:cubicBezTo>
                <a:cubicBezTo>
                  <a:pt x="2860" y="31458"/>
                  <a:pt x="2430" y="30699"/>
                  <a:pt x="1898" y="29965"/>
                </a:cubicBezTo>
                <a:cubicBezTo>
                  <a:pt x="1468" y="29433"/>
                  <a:pt x="785" y="28750"/>
                  <a:pt x="759" y="28041"/>
                </a:cubicBezTo>
                <a:cubicBezTo>
                  <a:pt x="759" y="27991"/>
                  <a:pt x="759" y="27966"/>
                  <a:pt x="709" y="27940"/>
                </a:cubicBezTo>
                <a:cubicBezTo>
                  <a:pt x="886" y="27459"/>
                  <a:pt x="1088" y="26979"/>
                  <a:pt x="1392" y="26574"/>
                </a:cubicBezTo>
                <a:cubicBezTo>
                  <a:pt x="1468" y="27029"/>
                  <a:pt x="1519" y="27485"/>
                  <a:pt x="1671" y="27940"/>
                </a:cubicBezTo>
                <a:cubicBezTo>
                  <a:pt x="1822" y="28446"/>
                  <a:pt x="2151" y="28826"/>
                  <a:pt x="2455" y="29231"/>
                </a:cubicBezTo>
                <a:cubicBezTo>
                  <a:pt x="3290" y="30218"/>
                  <a:pt x="4252" y="31028"/>
                  <a:pt x="5391" y="31635"/>
                </a:cubicBezTo>
                <a:cubicBezTo>
                  <a:pt x="6001" y="31966"/>
                  <a:pt x="6647" y="32178"/>
                  <a:pt x="7321" y="32178"/>
                </a:cubicBezTo>
                <a:cubicBezTo>
                  <a:pt x="7626" y="32178"/>
                  <a:pt x="7936" y="32135"/>
                  <a:pt x="8251" y="32040"/>
                </a:cubicBezTo>
                <a:cubicBezTo>
                  <a:pt x="9111" y="31787"/>
                  <a:pt x="9744" y="31230"/>
                  <a:pt x="9440" y="30269"/>
                </a:cubicBezTo>
                <a:cubicBezTo>
                  <a:pt x="8807" y="28193"/>
                  <a:pt x="6201" y="27561"/>
                  <a:pt x="4581" y="26523"/>
                </a:cubicBezTo>
                <a:cubicBezTo>
                  <a:pt x="4100" y="26194"/>
                  <a:pt x="3366" y="25688"/>
                  <a:pt x="3214" y="25080"/>
                </a:cubicBezTo>
                <a:cubicBezTo>
                  <a:pt x="3113" y="24701"/>
                  <a:pt x="3341" y="24296"/>
                  <a:pt x="3442" y="23942"/>
                </a:cubicBezTo>
                <a:cubicBezTo>
                  <a:pt x="3695" y="22803"/>
                  <a:pt x="3290" y="21790"/>
                  <a:pt x="2860" y="20753"/>
                </a:cubicBezTo>
                <a:cubicBezTo>
                  <a:pt x="2455" y="19766"/>
                  <a:pt x="2227" y="19007"/>
                  <a:pt x="2607" y="17994"/>
                </a:cubicBezTo>
                <a:cubicBezTo>
                  <a:pt x="2936" y="17210"/>
                  <a:pt x="3341" y="16476"/>
                  <a:pt x="3847" y="15843"/>
                </a:cubicBezTo>
                <a:close/>
                <a:moveTo>
                  <a:pt x="43555" y="25030"/>
                </a:moveTo>
                <a:cubicBezTo>
                  <a:pt x="43631" y="25587"/>
                  <a:pt x="43681" y="26194"/>
                  <a:pt x="43783" y="26776"/>
                </a:cubicBezTo>
                <a:cubicBezTo>
                  <a:pt x="43884" y="27535"/>
                  <a:pt x="44137" y="28598"/>
                  <a:pt x="43808" y="29332"/>
                </a:cubicBezTo>
                <a:cubicBezTo>
                  <a:pt x="43454" y="30091"/>
                  <a:pt x="42163" y="30117"/>
                  <a:pt x="41429" y="30319"/>
                </a:cubicBezTo>
                <a:cubicBezTo>
                  <a:pt x="39278" y="30851"/>
                  <a:pt x="37000" y="30901"/>
                  <a:pt x="34824" y="31002"/>
                </a:cubicBezTo>
                <a:cubicBezTo>
                  <a:pt x="34597" y="31014"/>
                  <a:pt x="34371" y="31019"/>
                  <a:pt x="34145" y="31019"/>
                </a:cubicBezTo>
                <a:cubicBezTo>
                  <a:pt x="32305" y="31019"/>
                  <a:pt x="30494" y="30685"/>
                  <a:pt x="28623" y="30572"/>
                </a:cubicBezTo>
                <a:cubicBezTo>
                  <a:pt x="28182" y="30548"/>
                  <a:pt x="27710" y="30521"/>
                  <a:pt x="27232" y="30521"/>
                </a:cubicBezTo>
                <a:cubicBezTo>
                  <a:pt x="26229" y="30521"/>
                  <a:pt x="25202" y="30640"/>
                  <a:pt x="24397" y="31154"/>
                </a:cubicBezTo>
                <a:cubicBezTo>
                  <a:pt x="23461" y="31762"/>
                  <a:pt x="23030" y="32901"/>
                  <a:pt x="23714" y="33812"/>
                </a:cubicBezTo>
                <a:cubicBezTo>
                  <a:pt x="24574" y="34900"/>
                  <a:pt x="26219" y="35305"/>
                  <a:pt x="27510" y="35457"/>
                </a:cubicBezTo>
                <a:cubicBezTo>
                  <a:pt x="27920" y="35506"/>
                  <a:pt x="28326" y="35528"/>
                  <a:pt x="28731" y="35528"/>
                </a:cubicBezTo>
                <a:cubicBezTo>
                  <a:pt x="30001" y="35528"/>
                  <a:pt x="31248" y="35308"/>
                  <a:pt x="32495" y="35001"/>
                </a:cubicBezTo>
                <a:cubicBezTo>
                  <a:pt x="34469" y="34520"/>
                  <a:pt x="36443" y="33989"/>
                  <a:pt x="38392" y="33483"/>
                </a:cubicBezTo>
                <a:cubicBezTo>
                  <a:pt x="39404" y="33230"/>
                  <a:pt x="40417" y="33027"/>
                  <a:pt x="41404" y="32749"/>
                </a:cubicBezTo>
                <a:cubicBezTo>
                  <a:pt x="41733" y="32647"/>
                  <a:pt x="42036" y="32572"/>
                  <a:pt x="42391" y="32470"/>
                </a:cubicBezTo>
                <a:cubicBezTo>
                  <a:pt x="42503" y="32448"/>
                  <a:pt x="42696" y="32365"/>
                  <a:pt x="42827" y="32365"/>
                </a:cubicBezTo>
                <a:cubicBezTo>
                  <a:pt x="42843" y="32365"/>
                  <a:pt x="42858" y="32366"/>
                  <a:pt x="42872" y="32369"/>
                </a:cubicBezTo>
                <a:cubicBezTo>
                  <a:pt x="43201" y="32521"/>
                  <a:pt x="43049" y="32647"/>
                  <a:pt x="43023" y="33002"/>
                </a:cubicBezTo>
                <a:cubicBezTo>
                  <a:pt x="42897" y="33761"/>
                  <a:pt x="42745" y="34520"/>
                  <a:pt x="42543" y="35305"/>
                </a:cubicBezTo>
                <a:lnTo>
                  <a:pt x="42492" y="35305"/>
                </a:lnTo>
                <a:cubicBezTo>
                  <a:pt x="40417" y="35431"/>
                  <a:pt x="38519" y="36317"/>
                  <a:pt x="36494" y="36595"/>
                </a:cubicBezTo>
                <a:cubicBezTo>
                  <a:pt x="35355" y="36773"/>
                  <a:pt x="34216" y="36975"/>
                  <a:pt x="33052" y="37076"/>
                </a:cubicBezTo>
                <a:cubicBezTo>
                  <a:pt x="32853" y="37095"/>
                  <a:pt x="32656" y="37104"/>
                  <a:pt x="32460" y="37104"/>
                </a:cubicBezTo>
                <a:cubicBezTo>
                  <a:pt x="31608" y="37104"/>
                  <a:pt x="30773" y="36947"/>
                  <a:pt x="29889" y="36823"/>
                </a:cubicBezTo>
                <a:cubicBezTo>
                  <a:pt x="28876" y="36671"/>
                  <a:pt x="27839" y="36697"/>
                  <a:pt x="26801" y="36595"/>
                </a:cubicBezTo>
                <a:cubicBezTo>
                  <a:pt x="25789" y="36469"/>
                  <a:pt x="24802" y="36216"/>
                  <a:pt x="23790" y="36165"/>
                </a:cubicBezTo>
                <a:cubicBezTo>
                  <a:pt x="22701" y="36089"/>
                  <a:pt x="21613" y="35937"/>
                  <a:pt x="20626" y="35457"/>
                </a:cubicBezTo>
                <a:cubicBezTo>
                  <a:pt x="19512" y="34925"/>
                  <a:pt x="18829" y="33913"/>
                  <a:pt x="18070" y="32976"/>
                </a:cubicBezTo>
                <a:cubicBezTo>
                  <a:pt x="18576" y="31888"/>
                  <a:pt x="19006" y="30775"/>
                  <a:pt x="19411" y="29636"/>
                </a:cubicBezTo>
                <a:cubicBezTo>
                  <a:pt x="19649" y="29699"/>
                  <a:pt x="19892" y="29720"/>
                  <a:pt x="20137" y="29720"/>
                </a:cubicBezTo>
                <a:cubicBezTo>
                  <a:pt x="20633" y="29720"/>
                  <a:pt x="21140" y="29634"/>
                  <a:pt x="21638" y="29634"/>
                </a:cubicBezTo>
                <a:cubicBezTo>
                  <a:pt x="21680" y="29634"/>
                  <a:pt x="21723" y="29635"/>
                  <a:pt x="21765" y="29636"/>
                </a:cubicBezTo>
                <a:cubicBezTo>
                  <a:pt x="22748" y="29680"/>
                  <a:pt x="23731" y="29742"/>
                  <a:pt x="24714" y="29742"/>
                </a:cubicBezTo>
                <a:cubicBezTo>
                  <a:pt x="24870" y="29742"/>
                  <a:pt x="25026" y="29741"/>
                  <a:pt x="25181" y="29737"/>
                </a:cubicBezTo>
                <a:cubicBezTo>
                  <a:pt x="27333" y="29686"/>
                  <a:pt x="29509" y="29433"/>
                  <a:pt x="31635" y="28953"/>
                </a:cubicBezTo>
                <a:cubicBezTo>
                  <a:pt x="33634" y="28497"/>
                  <a:pt x="35532" y="27687"/>
                  <a:pt x="37380" y="26852"/>
                </a:cubicBezTo>
                <a:cubicBezTo>
                  <a:pt x="39379" y="25966"/>
                  <a:pt x="41378" y="25334"/>
                  <a:pt x="43555" y="25030"/>
                </a:cubicBezTo>
                <a:close/>
                <a:moveTo>
                  <a:pt x="532" y="28573"/>
                </a:moveTo>
                <a:cubicBezTo>
                  <a:pt x="684" y="28953"/>
                  <a:pt x="962" y="29332"/>
                  <a:pt x="1190" y="29636"/>
                </a:cubicBezTo>
                <a:cubicBezTo>
                  <a:pt x="1696" y="30319"/>
                  <a:pt x="2177" y="31028"/>
                  <a:pt x="2683" y="31711"/>
                </a:cubicBezTo>
                <a:cubicBezTo>
                  <a:pt x="3974" y="33356"/>
                  <a:pt x="5948" y="34191"/>
                  <a:pt x="7846" y="35001"/>
                </a:cubicBezTo>
                <a:cubicBezTo>
                  <a:pt x="8586" y="35297"/>
                  <a:pt x="9422" y="35761"/>
                  <a:pt x="10237" y="35761"/>
                </a:cubicBezTo>
                <a:cubicBezTo>
                  <a:pt x="10258" y="35761"/>
                  <a:pt x="10279" y="35761"/>
                  <a:pt x="10300" y="35760"/>
                </a:cubicBezTo>
                <a:cubicBezTo>
                  <a:pt x="10984" y="35710"/>
                  <a:pt x="11566" y="35406"/>
                  <a:pt x="12123" y="35052"/>
                </a:cubicBezTo>
                <a:cubicBezTo>
                  <a:pt x="12806" y="34621"/>
                  <a:pt x="13439" y="34039"/>
                  <a:pt x="14198" y="33685"/>
                </a:cubicBezTo>
                <a:cubicBezTo>
                  <a:pt x="15078" y="33299"/>
                  <a:pt x="16068" y="33167"/>
                  <a:pt x="17013" y="33167"/>
                </a:cubicBezTo>
                <a:cubicBezTo>
                  <a:pt x="17181" y="33167"/>
                  <a:pt x="17348" y="33171"/>
                  <a:pt x="17513" y="33179"/>
                </a:cubicBezTo>
                <a:cubicBezTo>
                  <a:pt x="16880" y="34546"/>
                  <a:pt x="16298" y="35937"/>
                  <a:pt x="15919" y="37405"/>
                </a:cubicBezTo>
                <a:cubicBezTo>
                  <a:pt x="15895" y="37403"/>
                  <a:pt x="15871" y="37401"/>
                  <a:pt x="15846" y="37401"/>
                </a:cubicBezTo>
                <a:cubicBezTo>
                  <a:pt x="15172" y="37401"/>
                  <a:pt x="14312" y="38379"/>
                  <a:pt x="13970" y="38721"/>
                </a:cubicBezTo>
                <a:cubicBezTo>
                  <a:pt x="13134" y="39558"/>
                  <a:pt x="12184" y="40733"/>
                  <a:pt x="10908" y="40733"/>
                </a:cubicBezTo>
                <a:cubicBezTo>
                  <a:pt x="10833" y="40733"/>
                  <a:pt x="10757" y="40729"/>
                  <a:pt x="10680" y="40721"/>
                </a:cubicBezTo>
                <a:cubicBezTo>
                  <a:pt x="9642" y="40594"/>
                  <a:pt x="8655" y="39835"/>
                  <a:pt x="7846" y="39177"/>
                </a:cubicBezTo>
                <a:cubicBezTo>
                  <a:pt x="7010" y="38494"/>
                  <a:pt x="6251" y="37785"/>
                  <a:pt x="5365" y="37178"/>
                </a:cubicBezTo>
                <a:cubicBezTo>
                  <a:pt x="4530" y="36595"/>
                  <a:pt x="3594" y="36266"/>
                  <a:pt x="3037" y="35330"/>
                </a:cubicBezTo>
                <a:cubicBezTo>
                  <a:pt x="2455" y="34444"/>
                  <a:pt x="2278" y="33407"/>
                  <a:pt x="1797" y="32470"/>
                </a:cubicBezTo>
                <a:cubicBezTo>
                  <a:pt x="1291" y="31407"/>
                  <a:pt x="253" y="30699"/>
                  <a:pt x="355" y="29433"/>
                </a:cubicBezTo>
                <a:cubicBezTo>
                  <a:pt x="405" y="29180"/>
                  <a:pt x="430" y="28877"/>
                  <a:pt x="532" y="28573"/>
                </a:cubicBezTo>
                <a:close/>
                <a:moveTo>
                  <a:pt x="17893" y="33305"/>
                </a:moveTo>
                <a:cubicBezTo>
                  <a:pt x="18525" y="34115"/>
                  <a:pt x="19158" y="34950"/>
                  <a:pt x="20044" y="35533"/>
                </a:cubicBezTo>
                <a:cubicBezTo>
                  <a:pt x="20879" y="36039"/>
                  <a:pt x="21866" y="36292"/>
                  <a:pt x="22828" y="36418"/>
                </a:cubicBezTo>
                <a:cubicBezTo>
                  <a:pt x="23941" y="36545"/>
                  <a:pt x="24979" y="36646"/>
                  <a:pt x="26067" y="36823"/>
                </a:cubicBezTo>
                <a:cubicBezTo>
                  <a:pt x="27181" y="37051"/>
                  <a:pt x="28269" y="36975"/>
                  <a:pt x="29383" y="37102"/>
                </a:cubicBezTo>
                <a:cubicBezTo>
                  <a:pt x="30390" y="37222"/>
                  <a:pt x="31398" y="37433"/>
                  <a:pt x="32406" y="37433"/>
                </a:cubicBezTo>
                <a:cubicBezTo>
                  <a:pt x="32461" y="37433"/>
                  <a:pt x="32516" y="37432"/>
                  <a:pt x="32571" y="37431"/>
                </a:cubicBezTo>
                <a:cubicBezTo>
                  <a:pt x="33710" y="37405"/>
                  <a:pt x="34900" y="37178"/>
                  <a:pt x="35988" y="36975"/>
                </a:cubicBezTo>
                <a:cubicBezTo>
                  <a:pt x="37127" y="36823"/>
                  <a:pt x="38215" y="36570"/>
                  <a:pt x="39328" y="36292"/>
                </a:cubicBezTo>
                <a:cubicBezTo>
                  <a:pt x="40341" y="36013"/>
                  <a:pt x="41378" y="35710"/>
                  <a:pt x="42416" y="35634"/>
                </a:cubicBezTo>
                <a:lnTo>
                  <a:pt x="42416" y="35634"/>
                </a:lnTo>
                <a:cubicBezTo>
                  <a:pt x="42138" y="36671"/>
                  <a:pt x="41733" y="37658"/>
                  <a:pt x="41125" y="38494"/>
                </a:cubicBezTo>
                <a:cubicBezTo>
                  <a:pt x="40012" y="40088"/>
                  <a:pt x="38240" y="40619"/>
                  <a:pt x="36418" y="40872"/>
                </a:cubicBezTo>
                <a:cubicBezTo>
                  <a:pt x="36232" y="40898"/>
                  <a:pt x="36045" y="40909"/>
                  <a:pt x="35859" y="40909"/>
                </a:cubicBezTo>
                <a:cubicBezTo>
                  <a:pt x="34347" y="40909"/>
                  <a:pt x="32835" y="40148"/>
                  <a:pt x="31483" y="39607"/>
                </a:cubicBezTo>
                <a:cubicBezTo>
                  <a:pt x="29965" y="39000"/>
                  <a:pt x="28471" y="38342"/>
                  <a:pt x="26928" y="37911"/>
                </a:cubicBezTo>
                <a:cubicBezTo>
                  <a:pt x="26132" y="37691"/>
                  <a:pt x="25165" y="37448"/>
                  <a:pt x="24265" y="37448"/>
                </a:cubicBezTo>
                <a:cubicBezTo>
                  <a:pt x="23819" y="37448"/>
                  <a:pt x="23390" y="37508"/>
                  <a:pt x="23005" y="37658"/>
                </a:cubicBezTo>
                <a:cubicBezTo>
                  <a:pt x="22625" y="37785"/>
                  <a:pt x="22043" y="38114"/>
                  <a:pt x="21942" y="38569"/>
                </a:cubicBezTo>
                <a:cubicBezTo>
                  <a:pt x="21866" y="39076"/>
                  <a:pt x="22296" y="39632"/>
                  <a:pt x="22549" y="39987"/>
                </a:cubicBezTo>
                <a:cubicBezTo>
                  <a:pt x="23461" y="41277"/>
                  <a:pt x="24397" y="42593"/>
                  <a:pt x="25688" y="43505"/>
                </a:cubicBezTo>
                <a:cubicBezTo>
                  <a:pt x="26877" y="44365"/>
                  <a:pt x="28244" y="44947"/>
                  <a:pt x="29661" y="45377"/>
                </a:cubicBezTo>
                <a:cubicBezTo>
                  <a:pt x="31146" y="45834"/>
                  <a:pt x="32744" y="46106"/>
                  <a:pt x="34331" y="46106"/>
                </a:cubicBezTo>
                <a:cubicBezTo>
                  <a:pt x="35558" y="46106"/>
                  <a:pt x="36778" y="45944"/>
                  <a:pt x="37937" y="45580"/>
                </a:cubicBezTo>
                <a:lnTo>
                  <a:pt x="37937" y="45580"/>
                </a:lnTo>
                <a:cubicBezTo>
                  <a:pt x="37203" y="46339"/>
                  <a:pt x="36494" y="47098"/>
                  <a:pt x="35709" y="47782"/>
                </a:cubicBezTo>
                <a:cubicBezTo>
                  <a:pt x="35203" y="48186"/>
                  <a:pt x="34722" y="48591"/>
                  <a:pt x="34191" y="48946"/>
                </a:cubicBezTo>
                <a:cubicBezTo>
                  <a:pt x="34166" y="48946"/>
                  <a:pt x="34140" y="48920"/>
                  <a:pt x="34090" y="48920"/>
                </a:cubicBezTo>
                <a:cubicBezTo>
                  <a:pt x="33959" y="48932"/>
                  <a:pt x="33830" y="48937"/>
                  <a:pt x="33701" y="48937"/>
                </a:cubicBezTo>
                <a:cubicBezTo>
                  <a:pt x="32105" y="48937"/>
                  <a:pt x="30632" y="48108"/>
                  <a:pt x="29180" y="47453"/>
                </a:cubicBezTo>
                <a:cubicBezTo>
                  <a:pt x="27611" y="46719"/>
                  <a:pt x="25991" y="45959"/>
                  <a:pt x="24599" y="44922"/>
                </a:cubicBezTo>
                <a:cubicBezTo>
                  <a:pt x="23309" y="43935"/>
                  <a:pt x="22448" y="42492"/>
                  <a:pt x="21132" y="41530"/>
                </a:cubicBezTo>
                <a:cubicBezTo>
                  <a:pt x="20297" y="40948"/>
                  <a:pt x="18601" y="40645"/>
                  <a:pt x="18247" y="39607"/>
                </a:cubicBezTo>
                <a:cubicBezTo>
                  <a:pt x="18222" y="39582"/>
                  <a:pt x="18222" y="39556"/>
                  <a:pt x="18171" y="39506"/>
                </a:cubicBezTo>
                <a:cubicBezTo>
                  <a:pt x="17994" y="38240"/>
                  <a:pt x="17387" y="37076"/>
                  <a:pt x="16805" y="35912"/>
                </a:cubicBezTo>
                <a:lnTo>
                  <a:pt x="16805" y="35887"/>
                </a:lnTo>
                <a:cubicBezTo>
                  <a:pt x="17108" y="35001"/>
                  <a:pt x="17488" y="34141"/>
                  <a:pt x="17893" y="33305"/>
                </a:cubicBezTo>
                <a:close/>
                <a:moveTo>
                  <a:pt x="18247" y="40265"/>
                </a:moveTo>
                <a:cubicBezTo>
                  <a:pt x="18854" y="40948"/>
                  <a:pt x="19993" y="41227"/>
                  <a:pt x="20677" y="41657"/>
                </a:cubicBezTo>
                <a:cubicBezTo>
                  <a:pt x="22246" y="42619"/>
                  <a:pt x="23157" y="44314"/>
                  <a:pt x="24599" y="45403"/>
                </a:cubicBezTo>
                <a:cubicBezTo>
                  <a:pt x="26118" y="46516"/>
                  <a:pt x="27864" y="47301"/>
                  <a:pt x="29585" y="48060"/>
                </a:cubicBezTo>
                <a:cubicBezTo>
                  <a:pt x="30901" y="48617"/>
                  <a:pt x="32192" y="49300"/>
                  <a:pt x="33634" y="49325"/>
                </a:cubicBezTo>
                <a:cubicBezTo>
                  <a:pt x="33179" y="49578"/>
                  <a:pt x="32748" y="49806"/>
                  <a:pt x="32242" y="49958"/>
                </a:cubicBezTo>
                <a:cubicBezTo>
                  <a:pt x="31559" y="50173"/>
                  <a:pt x="30933" y="50306"/>
                  <a:pt x="30309" y="50306"/>
                </a:cubicBezTo>
                <a:cubicBezTo>
                  <a:pt x="29686" y="50306"/>
                  <a:pt x="29066" y="50173"/>
                  <a:pt x="28396" y="49857"/>
                </a:cubicBezTo>
                <a:cubicBezTo>
                  <a:pt x="27130" y="49300"/>
                  <a:pt x="26042" y="48364"/>
                  <a:pt x="25030" y="47453"/>
                </a:cubicBezTo>
                <a:cubicBezTo>
                  <a:pt x="24473" y="46972"/>
                  <a:pt x="24017" y="46314"/>
                  <a:pt x="23283" y="46086"/>
                </a:cubicBezTo>
                <a:cubicBezTo>
                  <a:pt x="23173" y="46055"/>
                  <a:pt x="23065" y="46040"/>
                  <a:pt x="22960" y="46040"/>
                </a:cubicBezTo>
                <a:cubicBezTo>
                  <a:pt x="22461" y="46040"/>
                  <a:pt x="22042" y="46373"/>
                  <a:pt x="21917" y="46896"/>
                </a:cubicBezTo>
                <a:cubicBezTo>
                  <a:pt x="21740" y="47706"/>
                  <a:pt x="22195" y="48490"/>
                  <a:pt x="22651" y="49173"/>
                </a:cubicBezTo>
                <a:cubicBezTo>
                  <a:pt x="23764" y="50591"/>
                  <a:pt x="25409" y="51856"/>
                  <a:pt x="27231" y="52109"/>
                </a:cubicBezTo>
                <a:cubicBezTo>
                  <a:pt x="26573" y="52413"/>
                  <a:pt x="25915" y="52717"/>
                  <a:pt x="25207" y="52919"/>
                </a:cubicBezTo>
                <a:cubicBezTo>
                  <a:pt x="24296" y="51831"/>
                  <a:pt x="22524" y="51831"/>
                  <a:pt x="21284" y="51274"/>
                </a:cubicBezTo>
                <a:cubicBezTo>
                  <a:pt x="19361" y="50464"/>
                  <a:pt x="17361" y="48465"/>
                  <a:pt x="17007" y="46339"/>
                </a:cubicBezTo>
                <a:cubicBezTo>
                  <a:pt x="16678" y="44238"/>
                  <a:pt x="18196" y="42593"/>
                  <a:pt x="18247" y="40518"/>
                </a:cubicBezTo>
                <a:lnTo>
                  <a:pt x="18247" y="40265"/>
                </a:lnTo>
                <a:close/>
                <a:moveTo>
                  <a:pt x="16602" y="36342"/>
                </a:moveTo>
                <a:cubicBezTo>
                  <a:pt x="17463" y="38063"/>
                  <a:pt x="18323" y="39835"/>
                  <a:pt x="17690" y="41784"/>
                </a:cubicBezTo>
                <a:cubicBezTo>
                  <a:pt x="17387" y="42720"/>
                  <a:pt x="16880" y="43530"/>
                  <a:pt x="16703" y="44492"/>
                </a:cubicBezTo>
                <a:cubicBezTo>
                  <a:pt x="16526" y="45301"/>
                  <a:pt x="16526" y="46187"/>
                  <a:pt x="16805" y="46972"/>
                </a:cubicBezTo>
                <a:cubicBezTo>
                  <a:pt x="17336" y="48693"/>
                  <a:pt x="18779" y="50236"/>
                  <a:pt x="20272" y="51173"/>
                </a:cubicBezTo>
                <a:cubicBezTo>
                  <a:pt x="21006" y="51603"/>
                  <a:pt x="21790" y="51856"/>
                  <a:pt x="22575" y="52084"/>
                </a:cubicBezTo>
                <a:cubicBezTo>
                  <a:pt x="23309" y="52261"/>
                  <a:pt x="24220" y="52489"/>
                  <a:pt x="24802" y="53020"/>
                </a:cubicBezTo>
                <a:cubicBezTo>
                  <a:pt x="24212" y="53168"/>
                  <a:pt x="23608" y="53258"/>
                  <a:pt x="23001" y="53258"/>
                </a:cubicBezTo>
                <a:cubicBezTo>
                  <a:pt x="22462" y="53258"/>
                  <a:pt x="21921" y="53187"/>
                  <a:pt x="21385" y="53020"/>
                </a:cubicBezTo>
                <a:cubicBezTo>
                  <a:pt x="20145" y="52666"/>
                  <a:pt x="18981" y="52109"/>
                  <a:pt x="17766" y="51704"/>
                </a:cubicBezTo>
                <a:cubicBezTo>
                  <a:pt x="16577" y="51325"/>
                  <a:pt x="15337" y="51072"/>
                  <a:pt x="14426" y="50110"/>
                </a:cubicBezTo>
                <a:cubicBezTo>
                  <a:pt x="13186" y="48819"/>
                  <a:pt x="12452" y="46820"/>
                  <a:pt x="12958" y="45074"/>
                </a:cubicBezTo>
                <a:cubicBezTo>
                  <a:pt x="13540" y="43125"/>
                  <a:pt x="15893" y="42214"/>
                  <a:pt x="16400" y="40214"/>
                </a:cubicBezTo>
                <a:cubicBezTo>
                  <a:pt x="16526" y="39683"/>
                  <a:pt x="16653" y="38924"/>
                  <a:pt x="16526" y="38392"/>
                </a:cubicBezTo>
                <a:cubicBezTo>
                  <a:pt x="16551" y="38190"/>
                  <a:pt x="16450" y="37785"/>
                  <a:pt x="16248" y="37557"/>
                </a:cubicBezTo>
                <a:cubicBezTo>
                  <a:pt x="16349" y="37152"/>
                  <a:pt x="16476" y="36773"/>
                  <a:pt x="16602" y="36342"/>
                </a:cubicBezTo>
                <a:close/>
                <a:moveTo>
                  <a:pt x="32268" y="1"/>
                </a:moveTo>
                <a:cubicBezTo>
                  <a:pt x="31154" y="1"/>
                  <a:pt x="30294" y="861"/>
                  <a:pt x="29281" y="1215"/>
                </a:cubicBezTo>
                <a:cubicBezTo>
                  <a:pt x="29006" y="1313"/>
                  <a:pt x="28735" y="1342"/>
                  <a:pt x="28469" y="1342"/>
                </a:cubicBezTo>
                <a:cubicBezTo>
                  <a:pt x="28101" y="1342"/>
                  <a:pt x="27741" y="1287"/>
                  <a:pt x="27390" y="1287"/>
                </a:cubicBezTo>
                <a:cubicBezTo>
                  <a:pt x="26944" y="1287"/>
                  <a:pt x="26511" y="1375"/>
                  <a:pt x="26093" y="1772"/>
                </a:cubicBezTo>
                <a:cubicBezTo>
                  <a:pt x="25232" y="2607"/>
                  <a:pt x="24979" y="3923"/>
                  <a:pt x="24954" y="5062"/>
                </a:cubicBezTo>
                <a:cubicBezTo>
                  <a:pt x="24954" y="5644"/>
                  <a:pt x="25004" y="6201"/>
                  <a:pt x="25080" y="6732"/>
                </a:cubicBezTo>
                <a:cubicBezTo>
                  <a:pt x="25131" y="7416"/>
                  <a:pt x="25688" y="9440"/>
                  <a:pt x="24928" y="9845"/>
                </a:cubicBezTo>
                <a:cubicBezTo>
                  <a:pt x="24886" y="9868"/>
                  <a:pt x="24845" y="9879"/>
                  <a:pt x="24804" y="9879"/>
                </a:cubicBezTo>
                <a:cubicBezTo>
                  <a:pt x="24120" y="9879"/>
                  <a:pt x="23712" y="6803"/>
                  <a:pt x="23688" y="6277"/>
                </a:cubicBezTo>
                <a:cubicBezTo>
                  <a:pt x="23612" y="5391"/>
                  <a:pt x="23714" y="4505"/>
                  <a:pt x="23790" y="3569"/>
                </a:cubicBezTo>
                <a:cubicBezTo>
                  <a:pt x="23815" y="2911"/>
                  <a:pt x="23790" y="2253"/>
                  <a:pt x="23815" y="1595"/>
                </a:cubicBezTo>
                <a:cubicBezTo>
                  <a:pt x="23836" y="1131"/>
                  <a:pt x="23892" y="385"/>
                  <a:pt x="23426" y="385"/>
                </a:cubicBezTo>
                <a:cubicBezTo>
                  <a:pt x="23333" y="385"/>
                  <a:pt x="23220" y="414"/>
                  <a:pt x="23081" y="481"/>
                </a:cubicBezTo>
                <a:cubicBezTo>
                  <a:pt x="22195" y="962"/>
                  <a:pt x="21309" y="1899"/>
                  <a:pt x="21056" y="2860"/>
                </a:cubicBezTo>
                <a:cubicBezTo>
                  <a:pt x="20778" y="3949"/>
                  <a:pt x="20803" y="5138"/>
                  <a:pt x="20879" y="6277"/>
                </a:cubicBezTo>
                <a:cubicBezTo>
                  <a:pt x="20955" y="7972"/>
                  <a:pt x="20930" y="9693"/>
                  <a:pt x="20904" y="11389"/>
                </a:cubicBezTo>
                <a:cubicBezTo>
                  <a:pt x="20879" y="12781"/>
                  <a:pt x="20930" y="14198"/>
                  <a:pt x="20930" y="15590"/>
                </a:cubicBezTo>
                <a:cubicBezTo>
                  <a:pt x="20930" y="16324"/>
                  <a:pt x="20778" y="17083"/>
                  <a:pt x="20145" y="17539"/>
                </a:cubicBezTo>
                <a:cubicBezTo>
                  <a:pt x="19961" y="17666"/>
                  <a:pt x="19801" y="17720"/>
                  <a:pt x="19661" y="17720"/>
                </a:cubicBezTo>
                <a:cubicBezTo>
                  <a:pt x="19051" y="17720"/>
                  <a:pt x="18831" y="16682"/>
                  <a:pt x="18728" y="16147"/>
                </a:cubicBezTo>
                <a:cubicBezTo>
                  <a:pt x="18424" y="14628"/>
                  <a:pt x="18652" y="13110"/>
                  <a:pt x="18930" y="11617"/>
                </a:cubicBezTo>
                <a:cubicBezTo>
                  <a:pt x="19234" y="10073"/>
                  <a:pt x="19386" y="8479"/>
                  <a:pt x="19639" y="6935"/>
                </a:cubicBezTo>
                <a:cubicBezTo>
                  <a:pt x="19766" y="6049"/>
                  <a:pt x="19993" y="5163"/>
                  <a:pt x="20196" y="4278"/>
                </a:cubicBezTo>
                <a:cubicBezTo>
                  <a:pt x="20272" y="4024"/>
                  <a:pt x="20424" y="3645"/>
                  <a:pt x="20272" y="3392"/>
                </a:cubicBezTo>
                <a:cubicBezTo>
                  <a:pt x="20182" y="3258"/>
                  <a:pt x="20058" y="3211"/>
                  <a:pt x="19924" y="3211"/>
                </a:cubicBezTo>
                <a:cubicBezTo>
                  <a:pt x="19831" y="3211"/>
                  <a:pt x="19733" y="3234"/>
                  <a:pt x="19639" y="3265"/>
                </a:cubicBezTo>
                <a:cubicBezTo>
                  <a:pt x="18981" y="3442"/>
                  <a:pt x="18348" y="3822"/>
                  <a:pt x="17716" y="4126"/>
                </a:cubicBezTo>
                <a:cubicBezTo>
                  <a:pt x="16526" y="4657"/>
                  <a:pt x="15362" y="5290"/>
                  <a:pt x="14552" y="6327"/>
                </a:cubicBezTo>
                <a:cubicBezTo>
                  <a:pt x="13793" y="7314"/>
                  <a:pt x="13995" y="8580"/>
                  <a:pt x="14071" y="9744"/>
                </a:cubicBezTo>
                <a:cubicBezTo>
                  <a:pt x="14173" y="11237"/>
                  <a:pt x="14350" y="12680"/>
                  <a:pt x="14805" y="14122"/>
                </a:cubicBezTo>
                <a:cubicBezTo>
                  <a:pt x="15514" y="16451"/>
                  <a:pt x="16577" y="18678"/>
                  <a:pt x="17209" y="21031"/>
                </a:cubicBezTo>
                <a:cubicBezTo>
                  <a:pt x="17361" y="21639"/>
                  <a:pt x="17867" y="23182"/>
                  <a:pt x="17235" y="23663"/>
                </a:cubicBezTo>
                <a:cubicBezTo>
                  <a:pt x="17131" y="23744"/>
                  <a:pt x="17029" y="23779"/>
                  <a:pt x="16931" y="23779"/>
                </a:cubicBezTo>
                <a:cubicBezTo>
                  <a:pt x="16475" y="23779"/>
                  <a:pt x="16090" y="23039"/>
                  <a:pt x="15944" y="22727"/>
                </a:cubicBezTo>
                <a:cubicBezTo>
                  <a:pt x="15109" y="21132"/>
                  <a:pt x="14729" y="19310"/>
                  <a:pt x="14350" y="17564"/>
                </a:cubicBezTo>
                <a:cubicBezTo>
                  <a:pt x="13945" y="15641"/>
                  <a:pt x="13363" y="13743"/>
                  <a:pt x="13110" y="11769"/>
                </a:cubicBezTo>
                <a:cubicBezTo>
                  <a:pt x="13034" y="11009"/>
                  <a:pt x="12958" y="10200"/>
                  <a:pt x="13110" y="9390"/>
                </a:cubicBezTo>
                <a:cubicBezTo>
                  <a:pt x="13211" y="8959"/>
                  <a:pt x="13413" y="8555"/>
                  <a:pt x="13489" y="8074"/>
                </a:cubicBezTo>
                <a:cubicBezTo>
                  <a:pt x="13599" y="7548"/>
                  <a:pt x="13462" y="7022"/>
                  <a:pt x="12946" y="7022"/>
                </a:cubicBezTo>
                <a:cubicBezTo>
                  <a:pt x="12867" y="7022"/>
                  <a:pt x="12778" y="7034"/>
                  <a:pt x="12679" y="7061"/>
                </a:cubicBezTo>
                <a:cubicBezTo>
                  <a:pt x="10503" y="7593"/>
                  <a:pt x="9769" y="9719"/>
                  <a:pt x="9567" y="11667"/>
                </a:cubicBezTo>
                <a:cubicBezTo>
                  <a:pt x="9440" y="13009"/>
                  <a:pt x="9313" y="14325"/>
                  <a:pt x="9238" y="15691"/>
                </a:cubicBezTo>
                <a:cubicBezTo>
                  <a:pt x="9136" y="17058"/>
                  <a:pt x="9060" y="18450"/>
                  <a:pt x="9440" y="19766"/>
                </a:cubicBezTo>
                <a:cubicBezTo>
                  <a:pt x="9870" y="21132"/>
                  <a:pt x="10680" y="22297"/>
                  <a:pt x="11515" y="23435"/>
                </a:cubicBezTo>
                <a:cubicBezTo>
                  <a:pt x="11945" y="24068"/>
                  <a:pt x="12426" y="24676"/>
                  <a:pt x="12831" y="25334"/>
                </a:cubicBezTo>
                <a:cubicBezTo>
                  <a:pt x="13110" y="25789"/>
                  <a:pt x="13464" y="26295"/>
                  <a:pt x="13489" y="26801"/>
                </a:cubicBezTo>
                <a:cubicBezTo>
                  <a:pt x="13565" y="27308"/>
                  <a:pt x="13211" y="27687"/>
                  <a:pt x="12705" y="27738"/>
                </a:cubicBezTo>
                <a:cubicBezTo>
                  <a:pt x="12655" y="27745"/>
                  <a:pt x="12605" y="27749"/>
                  <a:pt x="12557" y="27749"/>
                </a:cubicBezTo>
                <a:cubicBezTo>
                  <a:pt x="12114" y="27749"/>
                  <a:pt x="11733" y="27455"/>
                  <a:pt x="11414" y="27181"/>
                </a:cubicBezTo>
                <a:cubicBezTo>
                  <a:pt x="10958" y="26725"/>
                  <a:pt x="10554" y="26270"/>
                  <a:pt x="10174" y="25789"/>
                </a:cubicBezTo>
                <a:cubicBezTo>
                  <a:pt x="9288" y="24676"/>
                  <a:pt x="8554" y="23486"/>
                  <a:pt x="7922" y="22221"/>
                </a:cubicBezTo>
                <a:cubicBezTo>
                  <a:pt x="6732" y="19715"/>
                  <a:pt x="6074" y="16931"/>
                  <a:pt x="6403" y="14148"/>
                </a:cubicBezTo>
                <a:cubicBezTo>
                  <a:pt x="6403" y="14072"/>
                  <a:pt x="6378" y="13996"/>
                  <a:pt x="6277" y="13945"/>
                </a:cubicBezTo>
                <a:cubicBezTo>
                  <a:pt x="6130" y="13895"/>
                  <a:pt x="5985" y="13871"/>
                  <a:pt x="5842" y="13871"/>
                </a:cubicBezTo>
                <a:cubicBezTo>
                  <a:pt x="4476" y="13871"/>
                  <a:pt x="3288" y="15995"/>
                  <a:pt x="2784" y="16957"/>
                </a:cubicBezTo>
                <a:cubicBezTo>
                  <a:pt x="2455" y="17539"/>
                  <a:pt x="2101" y="18247"/>
                  <a:pt x="2151" y="18931"/>
                </a:cubicBezTo>
                <a:cubicBezTo>
                  <a:pt x="2177" y="20095"/>
                  <a:pt x="2936" y="21132"/>
                  <a:pt x="3189" y="22246"/>
                </a:cubicBezTo>
                <a:cubicBezTo>
                  <a:pt x="3341" y="22980"/>
                  <a:pt x="3214" y="23562"/>
                  <a:pt x="3037" y="24271"/>
                </a:cubicBezTo>
                <a:cubicBezTo>
                  <a:pt x="2961" y="24549"/>
                  <a:pt x="2911" y="24777"/>
                  <a:pt x="2987" y="25055"/>
                </a:cubicBezTo>
                <a:cubicBezTo>
                  <a:pt x="3290" y="25966"/>
                  <a:pt x="4353" y="26599"/>
                  <a:pt x="5138" y="27054"/>
                </a:cubicBezTo>
                <a:cubicBezTo>
                  <a:pt x="6201" y="27611"/>
                  <a:pt x="7339" y="28067"/>
                  <a:pt x="8251" y="28851"/>
                </a:cubicBezTo>
                <a:cubicBezTo>
                  <a:pt x="8782" y="29307"/>
                  <a:pt x="9642" y="30319"/>
                  <a:pt x="9136" y="31028"/>
                </a:cubicBezTo>
                <a:cubicBezTo>
                  <a:pt x="8828" y="31512"/>
                  <a:pt x="8080" y="31671"/>
                  <a:pt x="7508" y="31671"/>
                </a:cubicBezTo>
                <a:cubicBezTo>
                  <a:pt x="7422" y="31671"/>
                  <a:pt x="7340" y="31667"/>
                  <a:pt x="7264" y="31660"/>
                </a:cubicBezTo>
                <a:cubicBezTo>
                  <a:pt x="5821" y="31610"/>
                  <a:pt x="4328" y="30471"/>
                  <a:pt x="3341" y="29459"/>
                </a:cubicBezTo>
                <a:cubicBezTo>
                  <a:pt x="2784" y="28851"/>
                  <a:pt x="2202" y="28219"/>
                  <a:pt x="2025" y="27409"/>
                </a:cubicBezTo>
                <a:cubicBezTo>
                  <a:pt x="1924" y="26928"/>
                  <a:pt x="1898" y="26422"/>
                  <a:pt x="1696" y="25941"/>
                </a:cubicBezTo>
                <a:cubicBezTo>
                  <a:pt x="1682" y="25874"/>
                  <a:pt x="1620" y="25843"/>
                  <a:pt x="1552" y="25843"/>
                </a:cubicBezTo>
                <a:cubicBezTo>
                  <a:pt x="1492" y="25843"/>
                  <a:pt x="1428" y="25868"/>
                  <a:pt x="1392" y="25916"/>
                </a:cubicBezTo>
                <a:cubicBezTo>
                  <a:pt x="684" y="26827"/>
                  <a:pt x="253" y="28067"/>
                  <a:pt x="127" y="29206"/>
                </a:cubicBezTo>
                <a:cubicBezTo>
                  <a:pt x="0" y="30243"/>
                  <a:pt x="532" y="31002"/>
                  <a:pt x="1139" y="31787"/>
                </a:cubicBezTo>
                <a:cubicBezTo>
                  <a:pt x="1949" y="32875"/>
                  <a:pt x="2075" y="34267"/>
                  <a:pt x="2835" y="35406"/>
                </a:cubicBezTo>
                <a:cubicBezTo>
                  <a:pt x="3442" y="36317"/>
                  <a:pt x="4328" y="36722"/>
                  <a:pt x="5214" y="37304"/>
                </a:cubicBezTo>
                <a:cubicBezTo>
                  <a:pt x="6960" y="38418"/>
                  <a:pt x="8352" y="40366"/>
                  <a:pt x="10452" y="40898"/>
                </a:cubicBezTo>
                <a:cubicBezTo>
                  <a:pt x="10652" y="40946"/>
                  <a:pt x="10846" y="40968"/>
                  <a:pt x="11034" y="40968"/>
                </a:cubicBezTo>
                <a:cubicBezTo>
                  <a:pt x="12139" y="40968"/>
                  <a:pt x="13062" y="40208"/>
                  <a:pt x="13818" y="39430"/>
                </a:cubicBezTo>
                <a:cubicBezTo>
                  <a:pt x="14223" y="39000"/>
                  <a:pt x="14628" y="38569"/>
                  <a:pt x="15084" y="38215"/>
                </a:cubicBezTo>
                <a:cubicBezTo>
                  <a:pt x="15261" y="38063"/>
                  <a:pt x="15590" y="37734"/>
                  <a:pt x="15843" y="37709"/>
                </a:cubicBezTo>
                <a:cubicBezTo>
                  <a:pt x="15884" y="37701"/>
                  <a:pt x="15920" y="37698"/>
                  <a:pt x="15950" y="37698"/>
                </a:cubicBezTo>
                <a:cubicBezTo>
                  <a:pt x="16123" y="37698"/>
                  <a:pt x="16133" y="37815"/>
                  <a:pt x="16197" y="37987"/>
                </a:cubicBezTo>
                <a:cubicBezTo>
                  <a:pt x="16476" y="38721"/>
                  <a:pt x="16349" y="39885"/>
                  <a:pt x="15969" y="40594"/>
                </a:cubicBezTo>
                <a:cubicBezTo>
                  <a:pt x="15387" y="41632"/>
                  <a:pt x="14375" y="42391"/>
                  <a:pt x="13666" y="43302"/>
                </a:cubicBezTo>
                <a:cubicBezTo>
                  <a:pt x="11414" y="46061"/>
                  <a:pt x="12983" y="50439"/>
                  <a:pt x="16273" y="51502"/>
                </a:cubicBezTo>
                <a:cubicBezTo>
                  <a:pt x="17463" y="51907"/>
                  <a:pt x="18652" y="52261"/>
                  <a:pt x="19816" y="52717"/>
                </a:cubicBezTo>
                <a:cubicBezTo>
                  <a:pt x="20803" y="53096"/>
                  <a:pt x="21714" y="53476"/>
                  <a:pt x="22777" y="53526"/>
                </a:cubicBezTo>
                <a:cubicBezTo>
                  <a:pt x="22914" y="53536"/>
                  <a:pt x="23050" y="53540"/>
                  <a:pt x="23186" y="53540"/>
                </a:cubicBezTo>
                <a:cubicBezTo>
                  <a:pt x="24893" y="53540"/>
                  <a:pt x="26565" y="52830"/>
                  <a:pt x="28041" y="52033"/>
                </a:cubicBezTo>
                <a:cubicBezTo>
                  <a:pt x="28218" y="51983"/>
                  <a:pt x="28168" y="51704"/>
                  <a:pt x="27991" y="51704"/>
                </a:cubicBezTo>
                <a:cubicBezTo>
                  <a:pt x="26751" y="51654"/>
                  <a:pt x="25586" y="51147"/>
                  <a:pt x="24599" y="50388"/>
                </a:cubicBezTo>
                <a:cubicBezTo>
                  <a:pt x="23739" y="49730"/>
                  <a:pt x="22676" y="48718"/>
                  <a:pt x="22398" y="47655"/>
                </a:cubicBezTo>
                <a:cubicBezTo>
                  <a:pt x="22243" y="47058"/>
                  <a:pt x="22416" y="46288"/>
                  <a:pt x="23036" y="46288"/>
                </a:cubicBezTo>
                <a:cubicBezTo>
                  <a:pt x="23126" y="46288"/>
                  <a:pt x="23225" y="46304"/>
                  <a:pt x="23334" y="46339"/>
                </a:cubicBezTo>
                <a:cubicBezTo>
                  <a:pt x="23739" y="46466"/>
                  <a:pt x="24093" y="46845"/>
                  <a:pt x="24372" y="47149"/>
                </a:cubicBezTo>
                <a:cubicBezTo>
                  <a:pt x="25055" y="47782"/>
                  <a:pt x="25738" y="48364"/>
                  <a:pt x="26472" y="48920"/>
                </a:cubicBezTo>
                <a:cubicBezTo>
                  <a:pt x="27358" y="49578"/>
                  <a:pt x="28345" y="50135"/>
                  <a:pt x="29383" y="50464"/>
                </a:cubicBezTo>
                <a:cubicBezTo>
                  <a:pt x="29721" y="50561"/>
                  <a:pt x="30048" y="50602"/>
                  <a:pt x="30371" y="50602"/>
                </a:cubicBezTo>
                <a:cubicBezTo>
                  <a:pt x="30894" y="50602"/>
                  <a:pt x="31407" y="50494"/>
                  <a:pt x="31939" y="50338"/>
                </a:cubicBezTo>
                <a:cubicBezTo>
                  <a:pt x="34773" y="49604"/>
                  <a:pt x="36671" y="47402"/>
                  <a:pt x="38696" y="45327"/>
                </a:cubicBezTo>
                <a:cubicBezTo>
                  <a:pt x="38772" y="45276"/>
                  <a:pt x="38772" y="45150"/>
                  <a:pt x="38696" y="45074"/>
                </a:cubicBezTo>
                <a:cubicBezTo>
                  <a:pt x="38649" y="45042"/>
                  <a:pt x="38612" y="45021"/>
                  <a:pt x="38566" y="45021"/>
                </a:cubicBezTo>
                <a:cubicBezTo>
                  <a:pt x="38538" y="45021"/>
                  <a:pt x="38507" y="45029"/>
                  <a:pt x="38468" y="45048"/>
                </a:cubicBezTo>
                <a:cubicBezTo>
                  <a:pt x="37162" y="45560"/>
                  <a:pt x="35745" y="45783"/>
                  <a:pt x="34311" y="45783"/>
                </a:cubicBezTo>
                <a:cubicBezTo>
                  <a:pt x="32271" y="45783"/>
                  <a:pt x="30198" y="45331"/>
                  <a:pt x="28370" y="44618"/>
                </a:cubicBezTo>
                <a:cubicBezTo>
                  <a:pt x="26953" y="44036"/>
                  <a:pt x="25561" y="43251"/>
                  <a:pt x="24549" y="42113"/>
                </a:cubicBezTo>
                <a:cubicBezTo>
                  <a:pt x="24017" y="41505"/>
                  <a:pt x="23562" y="40822"/>
                  <a:pt x="23081" y="40189"/>
                </a:cubicBezTo>
                <a:cubicBezTo>
                  <a:pt x="22575" y="39506"/>
                  <a:pt x="21891" y="38595"/>
                  <a:pt x="23005" y="38089"/>
                </a:cubicBezTo>
                <a:cubicBezTo>
                  <a:pt x="23394" y="37921"/>
                  <a:pt x="23844" y="37854"/>
                  <a:pt x="24316" y="37854"/>
                </a:cubicBezTo>
                <a:cubicBezTo>
                  <a:pt x="25409" y="37854"/>
                  <a:pt x="26626" y="38211"/>
                  <a:pt x="27510" y="38494"/>
                </a:cubicBezTo>
                <a:cubicBezTo>
                  <a:pt x="28876" y="38949"/>
                  <a:pt x="30218" y="39556"/>
                  <a:pt x="31534" y="40063"/>
                </a:cubicBezTo>
                <a:cubicBezTo>
                  <a:pt x="32824" y="40569"/>
                  <a:pt x="34166" y="41201"/>
                  <a:pt x="35583" y="41277"/>
                </a:cubicBezTo>
                <a:cubicBezTo>
                  <a:pt x="35715" y="41287"/>
                  <a:pt x="35850" y="41292"/>
                  <a:pt x="35987" y="41292"/>
                </a:cubicBezTo>
                <a:cubicBezTo>
                  <a:pt x="37244" y="41292"/>
                  <a:pt x="38684" y="40889"/>
                  <a:pt x="39733" y="40341"/>
                </a:cubicBezTo>
                <a:cubicBezTo>
                  <a:pt x="40999" y="39683"/>
                  <a:pt x="41859" y="38367"/>
                  <a:pt x="42315" y="37051"/>
                </a:cubicBezTo>
                <a:cubicBezTo>
                  <a:pt x="42897" y="35533"/>
                  <a:pt x="43276" y="33938"/>
                  <a:pt x="43504" y="32369"/>
                </a:cubicBezTo>
                <a:cubicBezTo>
                  <a:pt x="43504" y="32293"/>
                  <a:pt x="43454" y="32217"/>
                  <a:pt x="43378" y="32167"/>
                </a:cubicBezTo>
                <a:cubicBezTo>
                  <a:pt x="43242" y="32133"/>
                  <a:pt x="43107" y="32118"/>
                  <a:pt x="42974" y="32118"/>
                </a:cubicBezTo>
                <a:cubicBezTo>
                  <a:pt x="42416" y="32118"/>
                  <a:pt x="41885" y="32373"/>
                  <a:pt x="41353" y="32496"/>
                </a:cubicBezTo>
                <a:cubicBezTo>
                  <a:pt x="40341" y="32749"/>
                  <a:pt x="39328" y="32926"/>
                  <a:pt x="38316" y="33230"/>
                </a:cubicBezTo>
                <a:cubicBezTo>
                  <a:pt x="36064" y="33786"/>
                  <a:pt x="33811" y="34444"/>
                  <a:pt x="31559" y="34925"/>
                </a:cubicBezTo>
                <a:cubicBezTo>
                  <a:pt x="30604" y="35131"/>
                  <a:pt x="29607" y="35268"/>
                  <a:pt x="28612" y="35268"/>
                </a:cubicBezTo>
                <a:cubicBezTo>
                  <a:pt x="27892" y="35268"/>
                  <a:pt x="27173" y="35196"/>
                  <a:pt x="26472" y="35026"/>
                </a:cubicBezTo>
                <a:cubicBezTo>
                  <a:pt x="25713" y="34824"/>
                  <a:pt x="24903" y="34546"/>
                  <a:pt x="24296" y="34039"/>
                </a:cubicBezTo>
                <a:cubicBezTo>
                  <a:pt x="23461" y="33356"/>
                  <a:pt x="23536" y="32293"/>
                  <a:pt x="24422" y="31635"/>
                </a:cubicBezTo>
                <a:cubicBezTo>
                  <a:pt x="25162" y="31081"/>
                  <a:pt x="26197" y="30934"/>
                  <a:pt x="27235" y="30934"/>
                </a:cubicBezTo>
                <a:cubicBezTo>
                  <a:pt x="28046" y="30934"/>
                  <a:pt x="28858" y="31023"/>
                  <a:pt x="29534" y="31078"/>
                </a:cubicBezTo>
                <a:cubicBezTo>
                  <a:pt x="31092" y="31218"/>
                  <a:pt x="32649" y="31464"/>
                  <a:pt x="34226" y="31464"/>
                </a:cubicBezTo>
                <a:cubicBezTo>
                  <a:pt x="34366" y="31464"/>
                  <a:pt x="34506" y="31462"/>
                  <a:pt x="34647" y="31458"/>
                </a:cubicBezTo>
                <a:cubicBezTo>
                  <a:pt x="36469" y="31382"/>
                  <a:pt x="38443" y="31331"/>
                  <a:pt x="40265" y="31002"/>
                </a:cubicBezTo>
                <a:cubicBezTo>
                  <a:pt x="41049" y="30876"/>
                  <a:pt x="41859" y="30648"/>
                  <a:pt x="42644" y="30471"/>
                </a:cubicBezTo>
                <a:cubicBezTo>
                  <a:pt x="43125" y="30370"/>
                  <a:pt x="43707" y="30218"/>
                  <a:pt x="44036" y="29813"/>
                </a:cubicBezTo>
                <a:cubicBezTo>
                  <a:pt x="44668" y="28927"/>
                  <a:pt x="44263" y="27409"/>
                  <a:pt x="44137" y="26447"/>
                </a:cubicBezTo>
                <a:cubicBezTo>
                  <a:pt x="43884" y="24676"/>
                  <a:pt x="43681" y="22853"/>
                  <a:pt x="43757" y="21082"/>
                </a:cubicBezTo>
                <a:cubicBezTo>
                  <a:pt x="43757" y="20969"/>
                  <a:pt x="43656" y="20876"/>
                  <a:pt x="43544" y="20876"/>
                </a:cubicBezTo>
                <a:cubicBezTo>
                  <a:pt x="43531" y="20876"/>
                  <a:pt x="43517" y="20877"/>
                  <a:pt x="43504" y="20879"/>
                </a:cubicBezTo>
                <a:cubicBezTo>
                  <a:pt x="41404" y="21664"/>
                  <a:pt x="39278" y="22398"/>
                  <a:pt x="37329" y="23486"/>
                </a:cubicBezTo>
                <a:cubicBezTo>
                  <a:pt x="35532" y="24498"/>
                  <a:pt x="33786" y="25637"/>
                  <a:pt x="31913" y="26523"/>
                </a:cubicBezTo>
                <a:cubicBezTo>
                  <a:pt x="30370" y="27232"/>
                  <a:pt x="28725" y="27712"/>
                  <a:pt x="26978" y="27738"/>
                </a:cubicBezTo>
                <a:cubicBezTo>
                  <a:pt x="26320" y="27738"/>
                  <a:pt x="25510" y="27738"/>
                  <a:pt x="24878" y="27434"/>
                </a:cubicBezTo>
                <a:cubicBezTo>
                  <a:pt x="23865" y="26953"/>
                  <a:pt x="24549" y="25916"/>
                  <a:pt x="25106" y="25334"/>
                </a:cubicBezTo>
                <a:cubicBezTo>
                  <a:pt x="27712" y="22803"/>
                  <a:pt x="31331" y="23689"/>
                  <a:pt x="34596" y="23284"/>
                </a:cubicBezTo>
                <a:cubicBezTo>
                  <a:pt x="36216" y="23056"/>
                  <a:pt x="37835" y="22626"/>
                  <a:pt x="39253" y="21841"/>
                </a:cubicBezTo>
                <a:cubicBezTo>
                  <a:pt x="40138" y="21335"/>
                  <a:pt x="41505" y="20601"/>
                  <a:pt x="41657" y="19462"/>
                </a:cubicBezTo>
                <a:cubicBezTo>
                  <a:pt x="41758" y="18829"/>
                  <a:pt x="41505" y="18121"/>
                  <a:pt x="41328" y="17488"/>
                </a:cubicBezTo>
                <a:cubicBezTo>
                  <a:pt x="41151" y="16729"/>
                  <a:pt x="40898" y="15970"/>
                  <a:pt x="40670" y="15210"/>
                </a:cubicBezTo>
                <a:cubicBezTo>
                  <a:pt x="40366" y="14299"/>
                  <a:pt x="40240" y="13312"/>
                  <a:pt x="39809" y="12427"/>
                </a:cubicBezTo>
                <a:cubicBezTo>
                  <a:pt x="39627" y="12031"/>
                  <a:pt x="39425" y="11827"/>
                  <a:pt x="39162" y="11827"/>
                </a:cubicBezTo>
                <a:cubicBezTo>
                  <a:pt x="38988" y="11827"/>
                  <a:pt x="38786" y="11916"/>
                  <a:pt x="38544" y="12098"/>
                </a:cubicBezTo>
                <a:cubicBezTo>
                  <a:pt x="37785" y="12680"/>
                  <a:pt x="37253" y="13540"/>
                  <a:pt x="36570" y="14198"/>
                </a:cubicBezTo>
                <a:cubicBezTo>
                  <a:pt x="34318" y="16425"/>
                  <a:pt x="31255" y="18551"/>
                  <a:pt x="27991" y="18576"/>
                </a:cubicBezTo>
                <a:cubicBezTo>
                  <a:pt x="27459" y="18576"/>
                  <a:pt x="26447" y="18576"/>
                  <a:pt x="26649" y="17792"/>
                </a:cubicBezTo>
                <a:cubicBezTo>
                  <a:pt x="26852" y="17058"/>
                  <a:pt x="27738" y="16526"/>
                  <a:pt x="28345" y="16147"/>
                </a:cubicBezTo>
                <a:cubicBezTo>
                  <a:pt x="29028" y="15691"/>
                  <a:pt x="29762" y="15337"/>
                  <a:pt x="30445" y="14932"/>
                </a:cubicBezTo>
                <a:cubicBezTo>
                  <a:pt x="31205" y="14451"/>
                  <a:pt x="31913" y="13920"/>
                  <a:pt x="32647" y="13363"/>
                </a:cubicBezTo>
                <a:cubicBezTo>
                  <a:pt x="33457" y="12730"/>
                  <a:pt x="34292" y="12148"/>
                  <a:pt x="35127" y="11591"/>
                </a:cubicBezTo>
                <a:cubicBezTo>
                  <a:pt x="35709" y="11237"/>
                  <a:pt x="36317" y="10858"/>
                  <a:pt x="36772" y="10326"/>
                </a:cubicBezTo>
                <a:cubicBezTo>
                  <a:pt x="37506" y="9491"/>
                  <a:pt x="37380" y="8504"/>
                  <a:pt x="36848" y="7593"/>
                </a:cubicBezTo>
                <a:cubicBezTo>
                  <a:pt x="36241" y="6555"/>
                  <a:pt x="35330" y="5644"/>
                  <a:pt x="34545" y="4708"/>
                </a:cubicBezTo>
                <a:cubicBezTo>
                  <a:pt x="33913" y="3999"/>
                  <a:pt x="33179" y="3240"/>
                  <a:pt x="32799" y="2354"/>
                </a:cubicBezTo>
                <a:cubicBezTo>
                  <a:pt x="32521" y="1646"/>
                  <a:pt x="32470" y="912"/>
                  <a:pt x="32419" y="152"/>
                </a:cubicBezTo>
                <a:cubicBezTo>
                  <a:pt x="32419" y="102"/>
                  <a:pt x="32318" y="1"/>
                  <a:pt x="3226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28"/>
          <p:cNvGrpSpPr/>
          <p:nvPr/>
        </p:nvGrpSpPr>
        <p:grpSpPr>
          <a:xfrm>
            <a:off x="-912127" y="-1474730"/>
            <a:ext cx="11206862" cy="7497892"/>
            <a:chOff x="-912127" y="-1474730"/>
            <a:chExt cx="11206862" cy="7497892"/>
          </a:xfrm>
        </p:grpSpPr>
        <p:sp>
          <p:nvSpPr>
            <p:cNvPr id="22" name="Google Shape;22;p28"/>
            <p:cNvSpPr/>
            <p:nvPr/>
          </p:nvSpPr>
          <p:spPr>
            <a:xfrm rot="-2003191">
              <a:off x="-586714" y="-1053863"/>
              <a:ext cx="2070516" cy="1803627"/>
            </a:xfrm>
            <a:custGeom>
              <a:avLst/>
              <a:gdLst/>
              <a:ahLst/>
              <a:cxnLst/>
              <a:rect l="l" t="t" r="r" b="b"/>
              <a:pathLst>
                <a:path w="60613" h="52800" extrusionOk="0">
                  <a:moveTo>
                    <a:pt x="31966" y="1"/>
                  </a:moveTo>
                  <a:cubicBezTo>
                    <a:pt x="30936" y="1"/>
                    <a:pt x="29827" y="197"/>
                    <a:pt x="28623" y="634"/>
                  </a:cubicBezTo>
                  <a:cubicBezTo>
                    <a:pt x="25080" y="1950"/>
                    <a:pt x="22549" y="4683"/>
                    <a:pt x="20246" y="7594"/>
                  </a:cubicBezTo>
                  <a:cubicBezTo>
                    <a:pt x="19538" y="8479"/>
                    <a:pt x="18854" y="9390"/>
                    <a:pt x="18146" y="10276"/>
                  </a:cubicBezTo>
                  <a:cubicBezTo>
                    <a:pt x="13869" y="15667"/>
                    <a:pt x="10326" y="21361"/>
                    <a:pt x="6327" y="26954"/>
                  </a:cubicBezTo>
                  <a:cubicBezTo>
                    <a:pt x="3822" y="30446"/>
                    <a:pt x="1519" y="34243"/>
                    <a:pt x="1012" y="38469"/>
                  </a:cubicBezTo>
                  <a:cubicBezTo>
                    <a:pt x="0" y="47225"/>
                    <a:pt x="7972" y="51730"/>
                    <a:pt x="15716" y="51983"/>
                  </a:cubicBezTo>
                  <a:cubicBezTo>
                    <a:pt x="16055" y="51995"/>
                    <a:pt x="16393" y="52000"/>
                    <a:pt x="16731" y="52000"/>
                  </a:cubicBezTo>
                  <a:cubicBezTo>
                    <a:pt x="21204" y="52000"/>
                    <a:pt x="25678" y="51070"/>
                    <a:pt x="30151" y="51070"/>
                  </a:cubicBezTo>
                  <a:cubicBezTo>
                    <a:pt x="30578" y="51070"/>
                    <a:pt x="31005" y="51079"/>
                    <a:pt x="31432" y="51098"/>
                  </a:cubicBezTo>
                  <a:cubicBezTo>
                    <a:pt x="36570" y="51325"/>
                    <a:pt x="41555" y="52717"/>
                    <a:pt x="46693" y="52793"/>
                  </a:cubicBezTo>
                  <a:cubicBezTo>
                    <a:pt x="46863" y="52797"/>
                    <a:pt x="47034" y="52799"/>
                    <a:pt x="47205" y="52799"/>
                  </a:cubicBezTo>
                  <a:cubicBezTo>
                    <a:pt x="50161" y="52799"/>
                    <a:pt x="53216" y="52170"/>
                    <a:pt x="55728" y="50591"/>
                  </a:cubicBezTo>
                  <a:cubicBezTo>
                    <a:pt x="60612" y="47529"/>
                    <a:pt x="60486" y="42670"/>
                    <a:pt x="58638" y="37684"/>
                  </a:cubicBezTo>
                  <a:cubicBezTo>
                    <a:pt x="54690" y="26979"/>
                    <a:pt x="49224" y="16856"/>
                    <a:pt x="42416" y="7720"/>
                  </a:cubicBezTo>
                  <a:cubicBezTo>
                    <a:pt x="39565" y="3877"/>
                    <a:pt x="36545" y="1"/>
                    <a:pt x="31966" y="1"/>
                  </a:cubicBezTo>
                  <a:close/>
                </a:path>
              </a:pathLst>
            </a:custGeom>
            <a:solidFill>
              <a:srgbClr val="C69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8"/>
            <p:cNvSpPr/>
            <p:nvPr/>
          </p:nvSpPr>
          <p:spPr>
            <a:xfrm rot="5400000">
              <a:off x="-898687" y="3173973"/>
              <a:ext cx="3569836" cy="1915238"/>
            </a:xfrm>
            <a:custGeom>
              <a:avLst/>
              <a:gdLst/>
              <a:ahLst/>
              <a:cxnLst/>
              <a:rect l="l" t="t" r="r" b="b"/>
              <a:pathLst>
                <a:path w="65143" h="31845" extrusionOk="0">
                  <a:moveTo>
                    <a:pt x="46985" y="1"/>
                  </a:moveTo>
                  <a:cubicBezTo>
                    <a:pt x="43209" y="1"/>
                    <a:pt x="39435" y="1197"/>
                    <a:pt x="36520" y="3602"/>
                  </a:cubicBezTo>
                  <a:cubicBezTo>
                    <a:pt x="32875" y="6588"/>
                    <a:pt x="30547" y="11143"/>
                    <a:pt x="26574" y="13750"/>
                  </a:cubicBezTo>
                  <a:cubicBezTo>
                    <a:pt x="22752" y="16205"/>
                    <a:pt x="17969" y="16534"/>
                    <a:pt x="13616" y="17900"/>
                  </a:cubicBezTo>
                  <a:cubicBezTo>
                    <a:pt x="9668" y="19115"/>
                    <a:pt x="5948" y="21342"/>
                    <a:pt x="3367" y="24607"/>
                  </a:cubicBezTo>
                  <a:cubicBezTo>
                    <a:pt x="811" y="27846"/>
                    <a:pt x="1" y="29567"/>
                    <a:pt x="279" y="31845"/>
                  </a:cubicBezTo>
                  <a:lnTo>
                    <a:pt x="62688" y="31845"/>
                  </a:lnTo>
                  <a:lnTo>
                    <a:pt x="62688" y="31820"/>
                  </a:lnTo>
                  <a:cubicBezTo>
                    <a:pt x="64991" y="27770"/>
                    <a:pt x="65143" y="25670"/>
                    <a:pt x="64940" y="20001"/>
                  </a:cubicBezTo>
                  <a:cubicBezTo>
                    <a:pt x="64738" y="14357"/>
                    <a:pt x="62055" y="7524"/>
                    <a:pt x="57728" y="3804"/>
                  </a:cubicBezTo>
                  <a:cubicBezTo>
                    <a:pt x="54773" y="1273"/>
                    <a:pt x="50878" y="1"/>
                    <a:pt x="469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8"/>
            <p:cNvSpPr/>
            <p:nvPr/>
          </p:nvSpPr>
          <p:spPr>
            <a:xfrm>
              <a:off x="7400398" y="-986673"/>
              <a:ext cx="2894337" cy="2376750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rgbClr val="F7C6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8"/>
            <p:cNvSpPr/>
            <p:nvPr/>
          </p:nvSpPr>
          <p:spPr>
            <a:xfrm rot="6615568">
              <a:off x="7754152" y="3785455"/>
              <a:ext cx="904053" cy="742285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8"/>
            <p:cNvSpPr/>
            <p:nvPr/>
          </p:nvSpPr>
          <p:spPr>
            <a:xfrm rot="-4723341">
              <a:off x="7822788" y="4280130"/>
              <a:ext cx="1776484" cy="1458628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" name="Google Shape;27;p28"/>
          <p:cNvSpPr txBox="1">
            <a:spLocks noGrp="1"/>
          </p:cNvSpPr>
          <p:nvPr>
            <p:ph type="title"/>
          </p:nvPr>
        </p:nvSpPr>
        <p:spPr>
          <a:xfrm>
            <a:off x="1477950" y="2265400"/>
            <a:ext cx="3020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" name="Google Shape;28;p28"/>
          <p:cNvSpPr txBox="1">
            <a:spLocks noGrp="1"/>
          </p:cNvSpPr>
          <p:nvPr>
            <p:ph type="subTitle" idx="1"/>
          </p:nvPr>
        </p:nvSpPr>
        <p:spPr>
          <a:xfrm>
            <a:off x="1477950" y="2589846"/>
            <a:ext cx="3020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9" name="Google Shape;29;p28"/>
          <p:cNvSpPr txBox="1">
            <a:spLocks noGrp="1"/>
          </p:cNvSpPr>
          <p:nvPr>
            <p:ph type="title" idx="2"/>
          </p:nvPr>
        </p:nvSpPr>
        <p:spPr>
          <a:xfrm>
            <a:off x="2678900" y="1702650"/>
            <a:ext cx="618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8"/>
          <p:cNvSpPr txBox="1">
            <a:spLocks noGrp="1"/>
          </p:cNvSpPr>
          <p:nvPr>
            <p:ph type="title" idx="3"/>
          </p:nvPr>
        </p:nvSpPr>
        <p:spPr>
          <a:xfrm>
            <a:off x="4645650" y="2265400"/>
            <a:ext cx="3020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1" name="Google Shape;31;p28"/>
          <p:cNvSpPr txBox="1">
            <a:spLocks noGrp="1"/>
          </p:cNvSpPr>
          <p:nvPr>
            <p:ph type="subTitle" idx="4"/>
          </p:nvPr>
        </p:nvSpPr>
        <p:spPr>
          <a:xfrm>
            <a:off x="4645650" y="2589846"/>
            <a:ext cx="3020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" name="Google Shape;32;p28"/>
          <p:cNvSpPr txBox="1">
            <a:spLocks noGrp="1"/>
          </p:cNvSpPr>
          <p:nvPr>
            <p:ph type="title" idx="5"/>
          </p:nvPr>
        </p:nvSpPr>
        <p:spPr>
          <a:xfrm>
            <a:off x="5846500" y="1702650"/>
            <a:ext cx="618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28"/>
          <p:cNvSpPr txBox="1">
            <a:spLocks noGrp="1"/>
          </p:cNvSpPr>
          <p:nvPr>
            <p:ph type="title" idx="6"/>
          </p:nvPr>
        </p:nvSpPr>
        <p:spPr>
          <a:xfrm>
            <a:off x="1477950" y="3833646"/>
            <a:ext cx="3020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4" name="Google Shape;34;p28"/>
          <p:cNvSpPr txBox="1">
            <a:spLocks noGrp="1"/>
          </p:cNvSpPr>
          <p:nvPr>
            <p:ph type="subTitle" idx="7"/>
          </p:nvPr>
        </p:nvSpPr>
        <p:spPr>
          <a:xfrm>
            <a:off x="1477950" y="4158100"/>
            <a:ext cx="3020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28"/>
          <p:cNvSpPr txBox="1">
            <a:spLocks noGrp="1"/>
          </p:cNvSpPr>
          <p:nvPr>
            <p:ph type="title" idx="8"/>
          </p:nvPr>
        </p:nvSpPr>
        <p:spPr>
          <a:xfrm>
            <a:off x="2678900" y="3270878"/>
            <a:ext cx="618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8"/>
          <p:cNvSpPr txBox="1">
            <a:spLocks noGrp="1"/>
          </p:cNvSpPr>
          <p:nvPr>
            <p:ph type="title" idx="9"/>
          </p:nvPr>
        </p:nvSpPr>
        <p:spPr>
          <a:xfrm>
            <a:off x="4645650" y="3833645"/>
            <a:ext cx="3020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7" name="Google Shape;37;p28"/>
          <p:cNvSpPr txBox="1">
            <a:spLocks noGrp="1"/>
          </p:cNvSpPr>
          <p:nvPr>
            <p:ph type="subTitle" idx="13"/>
          </p:nvPr>
        </p:nvSpPr>
        <p:spPr>
          <a:xfrm>
            <a:off x="4645650" y="4158098"/>
            <a:ext cx="30204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title" idx="14"/>
          </p:nvPr>
        </p:nvSpPr>
        <p:spPr>
          <a:xfrm>
            <a:off x="5846500" y="3270878"/>
            <a:ext cx="618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title" idx="15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0" name="Google Shape;40;p28"/>
          <p:cNvSpPr/>
          <p:nvPr/>
        </p:nvSpPr>
        <p:spPr>
          <a:xfrm rot="-8100000" flipH="1">
            <a:off x="849249" y="-1035300"/>
            <a:ext cx="1473791" cy="1766510"/>
          </a:xfrm>
          <a:custGeom>
            <a:avLst/>
            <a:gdLst/>
            <a:ahLst/>
            <a:cxnLst/>
            <a:rect l="l" t="t" r="r" b="b"/>
            <a:pathLst>
              <a:path w="44669" h="53541" extrusionOk="0">
                <a:moveTo>
                  <a:pt x="31822" y="477"/>
                </a:moveTo>
                <a:cubicBezTo>
                  <a:pt x="31836" y="477"/>
                  <a:pt x="31849" y="479"/>
                  <a:pt x="31863" y="481"/>
                </a:cubicBezTo>
                <a:cubicBezTo>
                  <a:pt x="31559" y="1494"/>
                  <a:pt x="31028" y="2405"/>
                  <a:pt x="30724" y="3417"/>
                </a:cubicBezTo>
                <a:cubicBezTo>
                  <a:pt x="30243" y="4885"/>
                  <a:pt x="29889" y="6327"/>
                  <a:pt x="29281" y="7719"/>
                </a:cubicBezTo>
                <a:cubicBezTo>
                  <a:pt x="29104" y="8175"/>
                  <a:pt x="28902" y="8580"/>
                  <a:pt x="28699" y="8985"/>
                </a:cubicBezTo>
                <a:cubicBezTo>
                  <a:pt x="28573" y="7972"/>
                  <a:pt x="28218" y="6985"/>
                  <a:pt x="28016" y="6024"/>
                </a:cubicBezTo>
                <a:cubicBezTo>
                  <a:pt x="27813" y="4581"/>
                  <a:pt x="28142" y="3164"/>
                  <a:pt x="28598" y="1848"/>
                </a:cubicBezTo>
                <a:lnTo>
                  <a:pt x="28598" y="1772"/>
                </a:lnTo>
                <a:cubicBezTo>
                  <a:pt x="29003" y="1772"/>
                  <a:pt x="29383" y="1646"/>
                  <a:pt x="29762" y="1468"/>
                </a:cubicBezTo>
                <a:cubicBezTo>
                  <a:pt x="30344" y="1215"/>
                  <a:pt x="30800" y="861"/>
                  <a:pt x="31357" y="633"/>
                </a:cubicBezTo>
                <a:cubicBezTo>
                  <a:pt x="31583" y="565"/>
                  <a:pt x="31708" y="477"/>
                  <a:pt x="31822" y="477"/>
                </a:cubicBezTo>
                <a:close/>
                <a:moveTo>
                  <a:pt x="32116" y="886"/>
                </a:moveTo>
                <a:cubicBezTo>
                  <a:pt x="32141" y="1089"/>
                  <a:pt x="32116" y="1266"/>
                  <a:pt x="32141" y="1468"/>
                </a:cubicBezTo>
                <a:cubicBezTo>
                  <a:pt x="32318" y="2683"/>
                  <a:pt x="33052" y="3620"/>
                  <a:pt x="33837" y="4556"/>
                </a:cubicBezTo>
                <a:cubicBezTo>
                  <a:pt x="34191" y="5011"/>
                  <a:pt x="34545" y="5416"/>
                  <a:pt x="34900" y="5796"/>
                </a:cubicBezTo>
                <a:cubicBezTo>
                  <a:pt x="33660" y="7163"/>
                  <a:pt x="32673" y="8732"/>
                  <a:pt x="31179" y="9845"/>
                </a:cubicBezTo>
                <a:cubicBezTo>
                  <a:pt x="30041" y="10706"/>
                  <a:pt x="28699" y="11212"/>
                  <a:pt x="27560" y="12022"/>
                </a:cubicBezTo>
                <a:cubicBezTo>
                  <a:pt x="28446" y="10351"/>
                  <a:pt x="29357" y="8706"/>
                  <a:pt x="30015" y="6910"/>
                </a:cubicBezTo>
                <a:cubicBezTo>
                  <a:pt x="30496" y="5644"/>
                  <a:pt x="30800" y="4303"/>
                  <a:pt x="31255" y="3012"/>
                </a:cubicBezTo>
                <a:cubicBezTo>
                  <a:pt x="31508" y="2278"/>
                  <a:pt x="31863" y="1620"/>
                  <a:pt x="32116" y="886"/>
                </a:cubicBezTo>
                <a:close/>
                <a:moveTo>
                  <a:pt x="23311" y="869"/>
                </a:moveTo>
                <a:cubicBezTo>
                  <a:pt x="23338" y="869"/>
                  <a:pt x="23363" y="875"/>
                  <a:pt x="23385" y="886"/>
                </a:cubicBezTo>
                <a:cubicBezTo>
                  <a:pt x="23461" y="962"/>
                  <a:pt x="23385" y="1620"/>
                  <a:pt x="23334" y="1747"/>
                </a:cubicBezTo>
                <a:cubicBezTo>
                  <a:pt x="23309" y="2379"/>
                  <a:pt x="23334" y="3012"/>
                  <a:pt x="23309" y="3645"/>
                </a:cubicBezTo>
                <a:cubicBezTo>
                  <a:pt x="23258" y="4682"/>
                  <a:pt x="23157" y="5720"/>
                  <a:pt x="23283" y="6783"/>
                </a:cubicBezTo>
                <a:cubicBezTo>
                  <a:pt x="23385" y="7466"/>
                  <a:pt x="23461" y="8175"/>
                  <a:pt x="23663" y="8858"/>
                </a:cubicBezTo>
                <a:cubicBezTo>
                  <a:pt x="23790" y="9314"/>
                  <a:pt x="23941" y="10048"/>
                  <a:pt x="24346" y="10326"/>
                </a:cubicBezTo>
                <a:cubicBezTo>
                  <a:pt x="24441" y="10386"/>
                  <a:pt x="24535" y="10411"/>
                  <a:pt x="24625" y="10411"/>
                </a:cubicBezTo>
                <a:cubicBezTo>
                  <a:pt x="24920" y="10411"/>
                  <a:pt x="25178" y="10136"/>
                  <a:pt x="25333" y="9845"/>
                </a:cubicBezTo>
                <a:cubicBezTo>
                  <a:pt x="25713" y="9061"/>
                  <a:pt x="25460" y="7972"/>
                  <a:pt x="25359" y="7163"/>
                </a:cubicBezTo>
                <a:cubicBezTo>
                  <a:pt x="25181" y="5492"/>
                  <a:pt x="24903" y="3113"/>
                  <a:pt x="26447" y="1975"/>
                </a:cubicBezTo>
                <a:cubicBezTo>
                  <a:pt x="26768" y="1747"/>
                  <a:pt x="27097" y="1689"/>
                  <a:pt x="27421" y="1689"/>
                </a:cubicBezTo>
                <a:cubicBezTo>
                  <a:pt x="27710" y="1689"/>
                  <a:pt x="27995" y="1735"/>
                  <a:pt x="28269" y="1747"/>
                </a:cubicBezTo>
                <a:cubicBezTo>
                  <a:pt x="27864" y="2987"/>
                  <a:pt x="27510" y="4303"/>
                  <a:pt x="27636" y="5644"/>
                </a:cubicBezTo>
                <a:cubicBezTo>
                  <a:pt x="27763" y="6960"/>
                  <a:pt x="28345" y="8226"/>
                  <a:pt x="28396" y="9567"/>
                </a:cubicBezTo>
                <a:lnTo>
                  <a:pt x="28396" y="9592"/>
                </a:lnTo>
                <a:cubicBezTo>
                  <a:pt x="27889" y="10579"/>
                  <a:pt x="27383" y="11591"/>
                  <a:pt x="26852" y="12553"/>
                </a:cubicBezTo>
                <a:lnTo>
                  <a:pt x="26826" y="12604"/>
                </a:lnTo>
                <a:cubicBezTo>
                  <a:pt x="26776" y="12629"/>
                  <a:pt x="26751" y="12680"/>
                  <a:pt x="26751" y="12730"/>
                </a:cubicBezTo>
                <a:lnTo>
                  <a:pt x="25713" y="14806"/>
                </a:lnTo>
                <a:cubicBezTo>
                  <a:pt x="25435" y="15438"/>
                  <a:pt x="25106" y="16071"/>
                  <a:pt x="24802" y="16729"/>
                </a:cubicBezTo>
                <a:cubicBezTo>
                  <a:pt x="23840" y="15590"/>
                  <a:pt x="22954" y="14578"/>
                  <a:pt x="22676" y="13059"/>
                </a:cubicBezTo>
                <a:cubicBezTo>
                  <a:pt x="22423" y="11794"/>
                  <a:pt x="22575" y="10529"/>
                  <a:pt x="22625" y="9263"/>
                </a:cubicBezTo>
                <a:cubicBezTo>
                  <a:pt x="22651" y="7947"/>
                  <a:pt x="22499" y="6656"/>
                  <a:pt x="22398" y="5315"/>
                </a:cubicBezTo>
                <a:cubicBezTo>
                  <a:pt x="22322" y="4075"/>
                  <a:pt x="22043" y="2860"/>
                  <a:pt x="22271" y="1646"/>
                </a:cubicBezTo>
                <a:lnTo>
                  <a:pt x="22271" y="1620"/>
                </a:lnTo>
                <a:lnTo>
                  <a:pt x="22398" y="1494"/>
                </a:lnTo>
                <a:cubicBezTo>
                  <a:pt x="22512" y="1379"/>
                  <a:pt x="23043" y="869"/>
                  <a:pt x="23311" y="869"/>
                </a:cubicBezTo>
                <a:close/>
                <a:moveTo>
                  <a:pt x="35077" y="6074"/>
                </a:moveTo>
                <a:cubicBezTo>
                  <a:pt x="35355" y="6429"/>
                  <a:pt x="35684" y="6783"/>
                  <a:pt x="35937" y="7163"/>
                </a:cubicBezTo>
                <a:cubicBezTo>
                  <a:pt x="36545" y="7947"/>
                  <a:pt x="37228" y="9086"/>
                  <a:pt x="36545" y="10022"/>
                </a:cubicBezTo>
                <a:cubicBezTo>
                  <a:pt x="35709" y="11136"/>
                  <a:pt x="34166" y="11743"/>
                  <a:pt x="33052" y="12553"/>
                </a:cubicBezTo>
                <a:cubicBezTo>
                  <a:pt x="31787" y="13515"/>
                  <a:pt x="30623" y="14451"/>
                  <a:pt x="29231" y="15210"/>
                </a:cubicBezTo>
                <a:cubicBezTo>
                  <a:pt x="28269" y="15717"/>
                  <a:pt x="27231" y="16273"/>
                  <a:pt x="26573" y="17109"/>
                </a:cubicBezTo>
                <a:cubicBezTo>
                  <a:pt x="26219" y="17564"/>
                  <a:pt x="25865" y="18298"/>
                  <a:pt x="26447" y="18728"/>
                </a:cubicBezTo>
                <a:cubicBezTo>
                  <a:pt x="26782" y="18983"/>
                  <a:pt x="27257" y="19048"/>
                  <a:pt x="27715" y="19048"/>
                </a:cubicBezTo>
                <a:cubicBezTo>
                  <a:pt x="27984" y="19048"/>
                  <a:pt x="28247" y="19025"/>
                  <a:pt x="28471" y="19007"/>
                </a:cubicBezTo>
                <a:cubicBezTo>
                  <a:pt x="30876" y="18829"/>
                  <a:pt x="32951" y="17589"/>
                  <a:pt x="34824" y="16147"/>
                </a:cubicBezTo>
                <a:cubicBezTo>
                  <a:pt x="35608" y="15514"/>
                  <a:pt x="36443" y="14881"/>
                  <a:pt x="37101" y="14122"/>
                </a:cubicBezTo>
                <a:cubicBezTo>
                  <a:pt x="37456" y="13743"/>
                  <a:pt x="37759" y="13312"/>
                  <a:pt x="38114" y="12933"/>
                </a:cubicBezTo>
                <a:cubicBezTo>
                  <a:pt x="38316" y="12756"/>
                  <a:pt x="38696" y="12275"/>
                  <a:pt x="38949" y="12249"/>
                </a:cubicBezTo>
                <a:cubicBezTo>
                  <a:pt x="38952" y="12249"/>
                  <a:pt x="38956" y="12249"/>
                  <a:pt x="38960" y="12249"/>
                </a:cubicBezTo>
                <a:cubicBezTo>
                  <a:pt x="39510" y="12249"/>
                  <a:pt x="39835" y="14150"/>
                  <a:pt x="39961" y="14552"/>
                </a:cubicBezTo>
                <a:cubicBezTo>
                  <a:pt x="40138" y="15059"/>
                  <a:pt x="40341" y="15590"/>
                  <a:pt x="40493" y="16147"/>
                </a:cubicBezTo>
                <a:cubicBezTo>
                  <a:pt x="37810" y="18602"/>
                  <a:pt x="34318" y="20196"/>
                  <a:pt x="30774" y="20829"/>
                </a:cubicBezTo>
                <a:cubicBezTo>
                  <a:pt x="28016" y="21284"/>
                  <a:pt x="24954" y="21107"/>
                  <a:pt x="22423" y="22499"/>
                </a:cubicBezTo>
                <a:cubicBezTo>
                  <a:pt x="22549" y="22221"/>
                  <a:pt x="22701" y="21917"/>
                  <a:pt x="22828" y="21664"/>
                </a:cubicBezTo>
                <a:cubicBezTo>
                  <a:pt x="24093" y="19133"/>
                  <a:pt x="25283" y="16577"/>
                  <a:pt x="26497" y="14046"/>
                </a:cubicBezTo>
                <a:cubicBezTo>
                  <a:pt x="26700" y="13667"/>
                  <a:pt x="26877" y="13262"/>
                  <a:pt x="27105" y="12882"/>
                </a:cubicBezTo>
                <a:cubicBezTo>
                  <a:pt x="28446" y="11667"/>
                  <a:pt x="30167" y="11111"/>
                  <a:pt x="31559" y="9997"/>
                </a:cubicBezTo>
                <a:cubicBezTo>
                  <a:pt x="32951" y="8884"/>
                  <a:pt x="33913" y="7365"/>
                  <a:pt x="35077" y="6074"/>
                </a:cubicBezTo>
                <a:close/>
                <a:moveTo>
                  <a:pt x="21891" y="2050"/>
                </a:moveTo>
                <a:lnTo>
                  <a:pt x="21891" y="2050"/>
                </a:lnTo>
                <a:cubicBezTo>
                  <a:pt x="21790" y="3164"/>
                  <a:pt x="22018" y="4303"/>
                  <a:pt x="22069" y="5416"/>
                </a:cubicBezTo>
                <a:cubicBezTo>
                  <a:pt x="22170" y="6935"/>
                  <a:pt x="22322" y="8453"/>
                  <a:pt x="22271" y="9997"/>
                </a:cubicBezTo>
                <a:cubicBezTo>
                  <a:pt x="22195" y="11262"/>
                  <a:pt x="22170" y="12578"/>
                  <a:pt x="22549" y="13793"/>
                </a:cubicBezTo>
                <a:cubicBezTo>
                  <a:pt x="22929" y="15135"/>
                  <a:pt x="23815" y="16046"/>
                  <a:pt x="24675" y="17083"/>
                </a:cubicBezTo>
                <a:lnTo>
                  <a:pt x="24701" y="17109"/>
                </a:lnTo>
                <a:cubicBezTo>
                  <a:pt x="23840" y="18931"/>
                  <a:pt x="22929" y="20728"/>
                  <a:pt x="22043" y="22524"/>
                </a:cubicBezTo>
                <a:cubicBezTo>
                  <a:pt x="21815" y="22929"/>
                  <a:pt x="21638" y="23385"/>
                  <a:pt x="21436" y="23790"/>
                </a:cubicBezTo>
                <a:cubicBezTo>
                  <a:pt x="20373" y="22499"/>
                  <a:pt x="19285" y="21208"/>
                  <a:pt x="18576" y="19690"/>
                </a:cubicBezTo>
                <a:cubicBezTo>
                  <a:pt x="17817" y="18070"/>
                  <a:pt x="17690" y="16375"/>
                  <a:pt x="17564" y="14628"/>
                </a:cubicBezTo>
                <a:cubicBezTo>
                  <a:pt x="17437" y="12730"/>
                  <a:pt x="17463" y="10782"/>
                  <a:pt x="17488" y="8884"/>
                </a:cubicBezTo>
                <a:cubicBezTo>
                  <a:pt x="17488" y="8150"/>
                  <a:pt x="17589" y="7390"/>
                  <a:pt x="17564" y="6606"/>
                </a:cubicBezTo>
                <a:cubicBezTo>
                  <a:pt x="17513" y="6049"/>
                  <a:pt x="17361" y="5442"/>
                  <a:pt x="17209" y="4910"/>
                </a:cubicBezTo>
                <a:cubicBezTo>
                  <a:pt x="17488" y="4758"/>
                  <a:pt x="17817" y="4632"/>
                  <a:pt x="18095" y="4505"/>
                </a:cubicBezTo>
                <a:cubicBezTo>
                  <a:pt x="18303" y="4413"/>
                  <a:pt x="19501" y="3752"/>
                  <a:pt x="19805" y="3752"/>
                </a:cubicBezTo>
                <a:cubicBezTo>
                  <a:pt x="19835" y="3752"/>
                  <a:pt x="19856" y="3758"/>
                  <a:pt x="19867" y="3771"/>
                </a:cubicBezTo>
                <a:cubicBezTo>
                  <a:pt x="19993" y="3923"/>
                  <a:pt x="19664" y="4682"/>
                  <a:pt x="19639" y="4885"/>
                </a:cubicBezTo>
                <a:cubicBezTo>
                  <a:pt x="19588" y="5189"/>
                  <a:pt x="19487" y="5492"/>
                  <a:pt x="19411" y="5796"/>
                </a:cubicBezTo>
                <a:cubicBezTo>
                  <a:pt x="19259" y="6530"/>
                  <a:pt x="19158" y="7213"/>
                  <a:pt x="19082" y="7947"/>
                </a:cubicBezTo>
                <a:cubicBezTo>
                  <a:pt x="18880" y="9415"/>
                  <a:pt x="18652" y="10858"/>
                  <a:pt x="18399" y="12300"/>
                </a:cubicBezTo>
                <a:cubicBezTo>
                  <a:pt x="18196" y="13616"/>
                  <a:pt x="18070" y="14907"/>
                  <a:pt x="18272" y="16197"/>
                </a:cubicBezTo>
                <a:cubicBezTo>
                  <a:pt x="18399" y="16906"/>
                  <a:pt x="18576" y="18121"/>
                  <a:pt x="19462" y="18247"/>
                </a:cubicBezTo>
                <a:cubicBezTo>
                  <a:pt x="19513" y="18256"/>
                  <a:pt x="19563" y="18260"/>
                  <a:pt x="19613" y="18260"/>
                </a:cubicBezTo>
                <a:cubicBezTo>
                  <a:pt x="20330" y="18260"/>
                  <a:pt x="20918" y="17445"/>
                  <a:pt x="21107" y="16830"/>
                </a:cubicBezTo>
                <a:cubicBezTo>
                  <a:pt x="21385" y="15818"/>
                  <a:pt x="21157" y="14704"/>
                  <a:pt x="21157" y="13667"/>
                </a:cubicBezTo>
                <a:cubicBezTo>
                  <a:pt x="21157" y="12098"/>
                  <a:pt x="21259" y="10503"/>
                  <a:pt x="21259" y="8884"/>
                </a:cubicBezTo>
                <a:cubicBezTo>
                  <a:pt x="21259" y="7568"/>
                  <a:pt x="21107" y="6201"/>
                  <a:pt x="21157" y="4885"/>
                </a:cubicBezTo>
                <a:cubicBezTo>
                  <a:pt x="21183" y="4252"/>
                  <a:pt x="21233" y="3569"/>
                  <a:pt x="21411" y="2936"/>
                </a:cubicBezTo>
                <a:cubicBezTo>
                  <a:pt x="21486" y="2633"/>
                  <a:pt x="21664" y="2304"/>
                  <a:pt x="21891" y="2050"/>
                </a:cubicBezTo>
                <a:close/>
                <a:moveTo>
                  <a:pt x="16830" y="5037"/>
                </a:moveTo>
                <a:cubicBezTo>
                  <a:pt x="16982" y="5669"/>
                  <a:pt x="17134" y="6277"/>
                  <a:pt x="17134" y="6910"/>
                </a:cubicBezTo>
                <a:cubicBezTo>
                  <a:pt x="17134" y="7871"/>
                  <a:pt x="17083" y="8833"/>
                  <a:pt x="17083" y="9820"/>
                </a:cubicBezTo>
                <a:cubicBezTo>
                  <a:pt x="17058" y="11617"/>
                  <a:pt x="17083" y="13388"/>
                  <a:pt x="17209" y="15185"/>
                </a:cubicBezTo>
                <a:cubicBezTo>
                  <a:pt x="17336" y="16931"/>
                  <a:pt x="17513" y="18576"/>
                  <a:pt x="18348" y="20171"/>
                </a:cubicBezTo>
                <a:cubicBezTo>
                  <a:pt x="19082" y="21588"/>
                  <a:pt x="20120" y="22803"/>
                  <a:pt x="21132" y="24043"/>
                </a:cubicBezTo>
                <a:cubicBezTo>
                  <a:pt x="21157" y="24068"/>
                  <a:pt x="21233" y="24119"/>
                  <a:pt x="21259" y="24119"/>
                </a:cubicBezTo>
                <a:cubicBezTo>
                  <a:pt x="20753" y="25232"/>
                  <a:pt x="20297" y="26321"/>
                  <a:pt x="19867" y="27459"/>
                </a:cubicBezTo>
                <a:cubicBezTo>
                  <a:pt x="19209" y="27004"/>
                  <a:pt x="18399" y="26827"/>
                  <a:pt x="17640" y="26574"/>
                </a:cubicBezTo>
                <a:cubicBezTo>
                  <a:pt x="16703" y="26295"/>
                  <a:pt x="15944" y="25738"/>
                  <a:pt x="15311" y="24929"/>
                </a:cubicBezTo>
                <a:cubicBezTo>
                  <a:pt x="14653" y="24119"/>
                  <a:pt x="14173" y="23208"/>
                  <a:pt x="13692" y="22271"/>
                </a:cubicBezTo>
                <a:cubicBezTo>
                  <a:pt x="13261" y="21461"/>
                  <a:pt x="12831" y="20677"/>
                  <a:pt x="12553" y="19791"/>
                </a:cubicBezTo>
                <a:cubicBezTo>
                  <a:pt x="11920" y="17893"/>
                  <a:pt x="11616" y="15818"/>
                  <a:pt x="11515" y="13844"/>
                </a:cubicBezTo>
                <a:cubicBezTo>
                  <a:pt x="11439" y="12781"/>
                  <a:pt x="11515" y="11769"/>
                  <a:pt x="11566" y="10731"/>
                </a:cubicBezTo>
                <a:cubicBezTo>
                  <a:pt x="11642" y="9795"/>
                  <a:pt x="11667" y="8808"/>
                  <a:pt x="11945" y="7897"/>
                </a:cubicBezTo>
                <a:lnTo>
                  <a:pt x="11945" y="7821"/>
                </a:lnTo>
                <a:cubicBezTo>
                  <a:pt x="12200" y="7659"/>
                  <a:pt x="12476" y="7539"/>
                  <a:pt x="12676" y="7539"/>
                </a:cubicBezTo>
                <a:cubicBezTo>
                  <a:pt x="12695" y="7539"/>
                  <a:pt x="12713" y="7540"/>
                  <a:pt x="12730" y="7542"/>
                </a:cubicBezTo>
                <a:cubicBezTo>
                  <a:pt x="13413" y="7669"/>
                  <a:pt x="12806" y="8808"/>
                  <a:pt x="12679" y="9162"/>
                </a:cubicBezTo>
                <a:cubicBezTo>
                  <a:pt x="12401" y="10200"/>
                  <a:pt x="12528" y="11364"/>
                  <a:pt x="12679" y="12401"/>
                </a:cubicBezTo>
                <a:cubicBezTo>
                  <a:pt x="12958" y="14223"/>
                  <a:pt x="13464" y="15944"/>
                  <a:pt x="13844" y="17767"/>
                </a:cubicBezTo>
                <a:cubicBezTo>
                  <a:pt x="14055" y="18709"/>
                  <a:pt x="15056" y="24318"/>
                  <a:pt x="16764" y="24318"/>
                </a:cubicBezTo>
                <a:cubicBezTo>
                  <a:pt x="16892" y="24318"/>
                  <a:pt x="17023" y="24287"/>
                  <a:pt x="17159" y="24220"/>
                </a:cubicBezTo>
                <a:cubicBezTo>
                  <a:pt x="18348" y="23613"/>
                  <a:pt x="17463" y="21208"/>
                  <a:pt x="17159" y="20348"/>
                </a:cubicBezTo>
                <a:cubicBezTo>
                  <a:pt x="16956" y="19614"/>
                  <a:pt x="16653" y="18855"/>
                  <a:pt x="16450" y="18146"/>
                </a:cubicBezTo>
                <a:cubicBezTo>
                  <a:pt x="15969" y="16653"/>
                  <a:pt x="15261" y="15210"/>
                  <a:pt x="14856" y="13743"/>
                </a:cubicBezTo>
                <a:cubicBezTo>
                  <a:pt x="14476" y="12325"/>
                  <a:pt x="14324" y="10858"/>
                  <a:pt x="14274" y="9415"/>
                </a:cubicBezTo>
                <a:cubicBezTo>
                  <a:pt x="14223" y="8706"/>
                  <a:pt x="14097" y="7922"/>
                  <a:pt x="14375" y="7213"/>
                </a:cubicBezTo>
                <a:cubicBezTo>
                  <a:pt x="14679" y="6555"/>
                  <a:pt x="15311" y="6024"/>
                  <a:pt x="15868" y="5594"/>
                </a:cubicBezTo>
                <a:cubicBezTo>
                  <a:pt x="16197" y="5391"/>
                  <a:pt x="16501" y="5189"/>
                  <a:pt x="16830" y="5037"/>
                </a:cubicBezTo>
                <a:close/>
                <a:moveTo>
                  <a:pt x="40619" y="16526"/>
                </a:moveTo>
                <a:cubicBezTo>
                  <a:pt x="40746" y="16906"/>
                  <a:pt x="40822" y="17311"/>
                  <a:pt x="40948" y="17691"/>
                </a:cubicBezTo>
                <a:cubicBezTo>
                  <a:pt x="41075" y="18222"/>
                  <a:pt x="41302" y="18855"/>
                  <a:pt x="41252" y="19437"/>
                </a:cubicBezTo>
                <a:cubicBezTo>
                  <a:pt x="41176" y="19943"/>
                  <a:pt x="40771" y="20323"/>
                  <a:pt x="40391" y="20601"/>
                </a:cubicBezTo>
                <a:cubicBezTo>
                  <a:pt x="39227" y="21537"/>
                  <a:pt x="37785" y="22170"/>
                  <a:pt x="36317" y="22550"/>
                </a:cubicBezTo>
                <a:cubicBezTo>
                  <a:pt x="34874" y="22904"/>
                  <a:pt x="33432" y="23056"/>
                  <a:pt x="31989" y="23106"/>
                </a:cubicBezTo>
                <a:cubicBezTo>
                  <a:pt x="31859" y="23109"/>
                  <a:pt x="31729" y="23110"/>
                  <a:pt x="31600" y="23110"/>
                </a:cubicBezTo>
                <a:cubicBezTo>
                  <a:pt x="31169" y="23110"/>
                  <a:pt x="30739" y="23099"/>
                  <a:pt x="30310" y="23099"/>
                </a:cubicBezTo>
                <a:cubicBezTo>
                  <a:pt x="29608" y="23099"/>
                  <a:pt x="28909" y="23129"/>
                  <a:pt x="28218" y="23284"/>
                </a:cubicBezTo>
                <a:cubicBezTo>
                  <a:pt x="27105" y="23537"/>
                  <a:pt x="26042" y="24043"/>
                  <a:pt x="25156" y="24777"/>
                </a:cubicBezTo>
                <a:cubicBezTo>
                  <a:pt x="24574" y="25258"/>
                  <a:pt x="23840" y="25966"/>
                  <a:pt x="23916" y="26776"/>
                </a:cubicBezTo>
                <a:cubicBezTo>
                  <a:pt x="24003" y="27894"/>
                  <a:pt x="25370" y="28108"/>
                  <a:pt x="26549" y="28108"/>
                </a:cubicBezTo>
                <a:cubicBezTo>
                  <a:pt x="27077" y="28108"/>
                  <a:pt x="27568" y="28065"/>
                  <a:pt x="27889" y="28041"/>
                </a:cubicBezTo>
                <a:cubicBezTo>
                  <a:pt x="30521" y="27788"/>
                  <a:pt x="32824" y="26447"/>
                  <a:pt x="35051" y="25131"/>
                </a:cubicBezTo>
                <a:cubicBezTo>
                  <a:pt x="36342" y="24372"/>
                  <a:pt x="37633" y="23613"/>
                  <a:pt x="38974" y="22980"/>
                </a:cubicBezTo>
                <a:cubicBezTo>
                  <a:pt x="40391" y="22297"/>
                  <a:pt x="41859" y="21841"/>
                  <a:pt x="43302" y="21284"/>
                </a:cubicBezTo>
                <a:cubicBezTo>
                  <a:pt x="43302" y="22423"/>
                  <a:pt x="43378" y="23613"/>
                  <a:pt x="43504" y="24751"/>
                </a:cubicBezTo>
                <a:cubicBezTo>
                  <a:pt x="41556" y="25030"/>
                  <a:pt x="39733" y="25536"/>
                  <a:pt x="37937" y="26295"/>
                </a:cubicBezTo>
                <a:cubicBezTo>
                  <a:pt x="35988" y="27105"/>
                  <a:pt x="34090" y="28041"/>
                  <a:pt x="32040" y="28548"/>
                </a:cubicBezTo>
                <a:cubicBezTo>
                  <a:pt x="29990" y="29054"/>
                  <a:pt x="27763" y="29307"/>
                  <a:pt x="25688" y="29433"/>
                </a:cubicBezTo>
                <a:cubicBezTo>
                  <a:pt x="25455" y="29443"/>
                  <a:pt x="25224" y="29447"/>
                  <a:pt x="24994" y="29447"/>
                </a:cubicBezTo>
                <a:cubicBezTo>
                  <a:pt x="24043" y="29447"/>
                  <a:pt x="23107" y="29378"/>
                  <a:pt x="22170" y="29357"/>
                </a:cubicBezTo>
                <a:cubicBezTo>
                  <a:pt x="22123" y="29356"/>
                  <a:pt x="22077" y="29355"/>
                  <a:pt x="22030" y="29355"/>
                </a:cubicBezTo>
                <a:cubicBezTo>
                  <a:pt x="21481" y="29355"/>
                  <a:pt x="20905" y="29442"/>
                  <a:pt x="20347" y="29442"/>
                </a:cubicBezTo>
                <a:cubicBezTo>
                  <a:pt x="20071" y="29442"/>
                  <a:pt x="19799" y="29421"/>
                  <a:pt x="19538" y="29357"/>
                </a:cubicBezTo>
                <a:cubicBezTo>
                  <a:pt x="19563" y="29307"/>
                  <a:pt x="19563" y="29256"/>
                  <a:pt x="19614" y="29206"/>
                </a:cubicBezTo>
                <a:cubicBezTo>
                  <a:pt x="20373" y="27080"/>
                  <a:pt x="21208" y="25080"/>
                  <a:pt x="22170" y="23056"/>
                </a:cubicBezTo>
                <a:cubicBezTo>
                  <a:pt x="24954" y="21259"/>
                  <a:pt x="28674" y="21639"/>
                  <a:pt x="31837" y="20981"/>
                </a:cubicBezTo>
                <a:cubicBezTo>
                  <a:pt x="33482" y="20626"/>
                  <a:pt x="35127" y="20095"/>
                  <a:pt x="36595" y="19234"/>
                </a:cubicBezTo>
                <a:cubicBezTo>
                  <a:pt x="37987" y="18425"/>
                  <a:pt x="39404" y="17589"/>
                  <a:pt x="40619" y="16526"/>
                </a:cubicBezTo>
                <a:close/>
                <a:moveTo>
                  <a:pt x="11515" y="8099"/>
                </a:moveTo>
                <a:cubicBezTo>
                  <a:pt x="11060" y="9845"/>
                  <a:pt x="11060" y="11845"/>
                  <a:pt x="11136" y="13616"/>
                </a:cubicBezTo>
                <a:cubicBezTo>
                  <a:pt x="11186" y="15641"/>
                  <a:pt x="11541" y="17716"/>
                  <a:pt x="12148" y="19690"/>
                </a:cubicBezTo>
                <a:cubicBezTo>
                  <a:pt x="12705" y="21512"/>
                  <a:pt x="13717" y="23435"/>
                  <a:pt x="14906" y="24979"/>
                </a:cubicBezTo>
                <a:cubicBezTo>
                  <a:pt x="15438" y="25688"/>
                  <a:pt x="16096" y="26321"/>
                  <a:pt x="16956" y="26675"/>
                </a:cubicBezTo>
                <a:cubicBezTo>
                  <a:pt x="17867" y="27054"/>
                  <a:pt x="18854" y="27156"/>
                  <a:pt x="19664" y="27712"/>
                </a:cubicBezTo>
                <a:cubicBezTo>
                  <a:pt x="19715" y="27763"/>
                  <a:pt x="19740" y="27763"/>
                  <a:pt x="19766" y="27763"/>
                </a:cubicBezTo>
                <a:cubicBezTo>
                  <a:pt x="19487" y="28497"/>
                  <a:pt x="19209" y="29231"/>
                  <a:pt x="18905" y="29990"/>
                </a:cubicBezTo>
                <a:cubicBezTo>
                  <a:pt x="18753" y="30395"/>
                  <a:pt x="18601" y="30851"/>
                  <a:pt x="18399" y="31256"/>
                </a:cubicBezTo>
                <a:cubicBezTo>
                  <a:pt x="17867" y="30749"/>
                  <a:pt x="17260" y="30243"/>
                  <a:pt x="16577" y="29940"/>
                </a:cubicBezTo>
                <a:cubicBezTo>
                  <a:pt x="15792" y="29560"/>
                  <a:pt x="14982" y="29560"/>
                  <a:pt x="14147" y="29560"/>
                </a:cubicBezTo>
                <a:cubicBezTo>
                  <a:pt x="12274" y="29509"/>
                  <a:pt x="10781" y="28573"/>
                  <a:pt x="9465" y="27333"/>
                </a:cubicBezTo>
                <a:cubicBezTo>
                  <a:pt x="8529" y="26523"/>
                  <a:pt x="7820" y="25511"/>
                  <a:pt x="6960" y="24574"/>
                </a:cubicBezTo>
                <a:cubicBezTo>
                  <a:pt x="6125" y="23663"/>
                  <a:pt x="5416" y="22777"/>
                  <a:pt x="4859" y="21664"/>
                </a:cubicBezTo>
                <a:cubicBezTo>
                  <a:pt x="4353" y="20652"/>
                  <a:pt x="4024" y="19589"/>
                  <a:pt x="4049" y="18425"/>
                </a:cubicBezTo>
                <a:cubicBezTo>
                  <a:pt x="4075" y="17412"/>
                  <a:pt x="4303" y="16451"/>
                  <a:pt x="4201" y="15438"/>
                </a:cubicBezTo>
                <a:cubicBezTo>
                  <a:pt x="4454" y="15135"/>
                  <a:pt x="4783" y="14831"/>
                  <a:pt x="5087" y="14628"/>
                </a:cubicBezTo>
                <a:cubicBezTo>
                  <a:pt x="5239" y="14527"/>
                  <a:pt x="5441" y="14426"/>
                  <a:pt x="5593" y="14401"/>
                </a:cubicBezTo>
                <a:cubicBezTo>
                  <a:pt x="5695" y="14373"/>
                  <a:pt x="5760" y="14355"/>
                  <a:pt x="5803" y="14355"/>
                </a:cubicBezTo>
                <a:cubicBezTo>
                  <a:pt x="5878" y="14355"/>
                  <a:pt x="5890" y="14408"/>
                  <a:pt x="5922" y="14552"/>
                </a:cubicBezTo>
                <a:cubicBezTo>
                  <a:pt x="5973" y="14831"/>
                  <a:pt x="5846" y="15286"/>
                  <a:pt x="5846" y="15565"/>
                </a:cubicBezTo>
                <a:lnTo>
                  <a:pt x="5846" y="16324"/>
                </a:lnTo>
                <a:cubicBezTo>
                  <a:pt x="5872" y="16906"/>
                  <a:pt x="5948" y="17438"/>
                  <a:pt x="6049" y="17969"/>
                </a:cubicBezTo>
                <a:cubicBezTo>
                  <a:pt x="6454" y="20373"/>
                  <a:pt x="7441" y="22651"/>
                  <a:pt x="8731" y="24676"/>
                </a:cubicBezTo>
                <a:cubicBezTo>
                  <a:pt x="9389" y="25688"/>
                  <a:pt x="10123" y="26700"/>
                  <a:pt x="11009" y="27561"/>
                </a:cubicBezTo>
                <a:cubicBezTo>
                  <a:pt x="11427" y="27943"/>
                  <a:pt x="11952" y="28266"/>
                  <a:pt x="12503" y="28266"/>
                </a:cubicBezTo>
                <a:cubicBezTo>
                  <a:pt x="12753" y="28266"/>
                  <a:pt x="13008" y="28200"/>
                  <a:pt x="13261" y="28041"/>
                </a:cubicBezTo>
                <a:cubicBezTo>
                  <a:pt x="14831" y="27004"/>
                  <a:pt x="12274" y="24245"/>
                  <a:pt x="11667" y="23385"/>
                </a:cubicBezTo>
                <a:cubicBezTo>
                  <a:pt x="10781" y="22170"/>
                  <a:pt x="9896" y="20879"/>
                  <a:pt x="9592" y="19386"/>
                </a:cubicBezTo>
                <a:cubicBezTo>
                  <a:pt x="9263" y="17944"/>
                  <a:pt x="9415" y="16425"/>
                  <a:pt x="9592" y="14932"/>
                </a:cubicBezTo>
                <a:cubicBezTo>
                  <a:pt x="9718" y="13793"/>
                  <a:pt x="9744" y="12629"/>
                  <a:pt x="9896" y="11490"/>
                </a:cubicBezTo>
                <a:cubicBezTo>
                  <a:pt x="9971" y="10275"/>
                  <a:pt x="10275" y="8985"/>
                  <a:pt x="11313" y="8226"/>
                </a:cubicBezTo>
                <a:cubicBezTo>
                  <a:pt x="11363" y="8200"/>
                  <a:pt x="11414" y="8175"/>
                  <a:pt x="11515" y="8099"/>
                </a:cubicBezTo>
                <a:close/>
                <a:moveTo>
                  <a:pt x="3847" y="15843"/>
                </a:moveTo>
                <a:lnTo>
                  <a:pt x="3847" y="15843"/>
                </a:lnTo>
                <a:cubicBezTo>
                  <a:pt x="3898" y="16855"/>
                  <a:pt x="3645" y="17842"/>
                  <a:pt x="3670" y="18855"/>
                </a:cubicBezTo>
                <a:cubicBezTo>
                  <a:pt x="3695" y="19842"/>
                  <a:pt x="4024" y="20753"/>
                  <a:pt x="4429" y="21639"/>
                </a:cubicBezTo>
                <a:cubicBezTo>
                  <a:pt x="4935" y="22676"/>
                  <a:pt x="5568" y="23613"/>
                  <a:pt x="6327" y="24448"/>
                </a:cubicBezTo>
                <a:cubicBezTo>
                  <a:pt x="7112" y="25334"/>
                  <a:pt x="7871" y="26295"/>
                  <a:pt x="8681" y="27181"/>
                </a:cubicBezTo>
                <a:cubicBezTo>
                  <a:pt x="9769" y="28320"/>
                  <a:pt x="11212" y="29459"/>
                  <a:pt x="12806" y="29813"/>
                </a:cubicBezTo>
                <a:cubicBezTo>
                  <a:pt x="13717" y="30015"/>
                  <a:pt x="14679" y="29838"/>
                  <a:pt x="15590" y="30015"/>
                </a:cubicBezTo>
                <a:cubicBezTo>
                  <a:pt x="16653" y="30243"/>
                  <a:pt x="17488" y="30952"/>
                  <a:pt x="18272" y="31660"/>
                </a:cubicBezTo>
                <a:cubicBezTo>
                  <a:pt x="18095" y="32091"/>
                  <a:pt x="17918" y="32496"/>
                  <a:pt x="17741" y="32901"/>
                </a:cubicBezTo>
                <a:cubicBezTo>
                  <a:pt x="17527" y="32887"/>
                  <a:pt x="17313" y="32880"/>
                  <a:pt x="17099" y="32880"/>
                </a:cubicBezTo>
                <a:cubicBezTo>
                  <a:pt x="15743" y="32880"/>
                  <a:pt x="14398" y="33170"/>
                  <a:pt x="13261" y="33913"/>
                </a:cubicBezTo>
                <a:cubicBezTo>
                  <a:pt x="12629" y="34318"/>
                  <a:pt x="12047" y="34824"/>
                  <a:pt x="11363" y="35178"/>
                </a:cubicBezTo>
                <a:cubicBezTo>
                  <a:pt x="11002" y="35348"/>
                  <a:pt x="10668" y="35420"/>
                  <a:pt x="10338" y="35420"/>
                </a:cubicBezTo>
                <a:cubicBezTo>
                  <a:pt x="9881" y="35420"/>
                  <a:pt x="9433" y="35283"/>
                  <a:pt x="8934" y="35077"/>
                </a:cubicBezTo>
                <a:cubicBezTo>
                  <a:pt x="7086" y="34368"/>
                  <a:pt x="4885" y="33609"/>
                  <a:pt x="3467" y="32091"/>
                </a:cubicBezTo>
                <a:cubicBezTo>
                  <a:pt x="2860" y="31458"/>
                  <a:pt x="2430" y="30699"/>
                  <a:pt x="1898" y="29965"/>
                </a:cubicBezTo>
                <a:cubicBezTo>
                  <a:pt x="1468" y="29433"/>
                  <a:pt x="785" y="28750"/>
                  <a:pt x="759" y="28041"/>
                </a:cubicBezTo>
                <a:cubicBezTo>
                  <a:pt x="759" y="27991"/>
                  <a:pt x="759" y="27966"/>
                  <a:pt x="709" y="27940"/>
                </a:cubicBezTo>
                <a:cubicBezTo>
                  <a:pt x="886" y="27459"/>
                  <a:pt x="1088" y="26979"/>
                  <a:pt x="1392" y="26574"/>
                </a:cubicBezTo>
                <a:cubicBezTo>
                  <a:pt x="1468" y="27029"/>
                  <a:pt x="1519" y="27485"/>
                  <a:pt x="1671" y="27940"/>
                </a:cubicBezTo>
                <a:cubicBezTo>
                  <a:pt x="1822" y="28446"/>
                  <a:pt x="2151" y="28826"/>
                  <a:pt x="2455" y="29231"/>
                </a:cubicBezTo>
                <a:cubicBezTo>
                  <a:pt x="3290" y="30218"/>
                  <a:pt x="4252" y="31028"/>
                  <a:pt x="5391" y="31635"/>
                </a:cubicBezTo>
                <a:cubicBezTo>
                  <a:pt x="6001" y="31966"/>
                  <a:pt x="6647" y="32178"/>
                  <a:pt x="7321" y="32178"/>
                </a:cubicBezTo>
                <a:cubicBezTo>
                  <a:pt x="7626" y="32178"/>
                  <a:pt x="7936" y="32135"/>
                  <a:pt x="8251" y="32040"/>
                </a:cubicBezTo>
                <a:cubicBezTo>
                  <a:pt x="9111" y="31787"/>
                  <a:pt x="9744" y="31230"/>
                  <a:pt x="9440" y="30269"/>
                </a:cubicBezTo>
                <a:cubicBezTo>
                  <a:pt x="8807" y="28193"/>
                  <a:pt x="6201" y="27561"/>
                  <a:pt x="4581" y="26523"/>
                </a:cubicBezTo>
                <a:cubicBezTo>
                  <a:pt x="4100" y="26194"/>
                  <a:pt x="3366" y="25688"/>
                  <a:pt x="3214" y="25080"/>
                </a:cubicBezTo>
                <a:cubicBezTo>
                  <a:pt x="3113" y="24701"/>
                  <a:pt x="3341" y="24296"/>
                  <a:pt x="3442" y="23942"/>
                </a:cubicBezTo>
                <a:cubicBezTo>
                  <a:pt x="3695" y="22803"/>
                  <a:pt x="3290" y="21790"/>
                  <a:pt x="2860" y="20753"/>
                </a:cubicBezTo>
                <a:cubicBezTo>
                  <a:pt x="2455" y="19766"/>
                  <a:pt x="2227" y="19007"/>
                  <a:pt x="2607" y="17994"/>
                </a:cubicBezTo>
                <a:cubicBezTo>
                  <a:pt x="2936" y="17210"/>
                  <a:pt x="3341" y="16476"/>
                  <a:pt x="3847" y="15843"/>
                </a:cubicBezTo>
                <a:close/>
                <a:moveTo>
                  <a:pt x="43555" y="25030"/>
                </a:moveTo>
                <a:cubicBezTo>
                  <a:pt x="43631" y="25587"/>
                  <a:pt x="43681" y="26194"/>
                  <a:pt x="43783" y="26776"/>
                </a:cubicBezTo>
                <a:cubicBezTo>
                  <a:pt x="43884" y="27535"/>
                  <a:pt x="44137" y="28598"/>
                  <a:pt x="43808" y="29332"/>
                </a:cubicBezTo>
                <a:cubicBezTo>
                  <a:pt x="43454" y="30091"/>
                  <a:pt x="42163" y="30117"/>
                  <a:pt x="41429" y="30319"/>
                </a:cubicBezTo>
                <a:cubicBezTo>
                  <a:pt x="39278" y="30851"/>
                  <a:pt x="37000" y="30901"/>
                  <a:pt x="34824" y="31002"/>
                </a:cubicBezTo>
                <a:cubicBezTo>
                  <a:pt x="34597" y="31014"/>
                  <a:pt x="34371" y="31019"/>
                  <a:pt x="34145" y="31019"/>
                </a:cubicBezTo>
                <a:cubicBezTo>
                  <a:pt x="32305" y="31019"/>
                  <a:pt x="30494" y="30685"/>
                  <a:pt x="28623" y="30572"/>
                </a:cubicBezTo>
                <a:cubicBezTo>
                  <a:pt x="28182" y="30548"/>
                  <a:pt x="27710" y="30521"/>
                  <a:pt x="27232" y="30521"/>
                </a:cubicBezTo>
                <a:cubicBezTo>
                  <a:pt x="26229" y="30521"/>
                  <a:pt x="25202" y="30640"/>
                  <a:pt x="24397" y="31154"/>
                </a:cubicBezTo>
                <a:cubicBezTo>
                  <a:pt x="23461" y="31762"/>
                  <a:pt x="23030" y="32901"/>
                  <a:pt x="23714" y="33812"/>
                </a:cubicBezTo>
                <a:cubicBezTo>
                  <a:pt x="24574" y="34900"/>
                  <a:pt x="26219" y="35305"/>
                  <a:pt x="27510" y="35457"/>
                </a:cubicBezTo>
                <a:cubicBezTo>
                  <a:pt x="27920" y="35506"/>
                  <a:pt x="28326" y="35528"/>
                  <a:pt x="28731" y="35528"/>
                </a:cubicBezTo>
                <a:cubicBezTo>
                  <a:pt x="30001" y="35528"/>
                  <a:pt x="31248" y="35308"/>
                  <a:pt x="32495" y="35001"/>
                </a:cubicBezTo>
                <a:cubicBezTo>
                  <a:pt x="34469" y="34520"/>
                  <a:pt x="36443" y="33989"/>
                  <a:pt x="38392" y="33483"/>
                </a:cubicBezTo>
                <a:cubicBezTo>
                  <a:pt x="39404" y="33230"/>
                  <a:pt x="40417" y="33027"/>
                  <a:pt x="41404" y="32749"/>
                </a:cubicBezTo>
                <a:cubicBezTo>
                  <a:pt x="41733" y="32647"/>
                  <a:pt x="42036" y="32572"/>
                  <a:pt x="42391" y="32470"/>
                </a:cubicBezTo>
                <a:cubicBezTo>
                  <a:pt x="42503" y="32448"/>
                  <a:pt x="42696" y="32365"/>
                  <a:pt x="42827" y="32365"/>
                </a:cubicBezTo>
                <a:cubicBezTo>
                  <a:pt x="42843" y="32365"/>
                  <a:pt x="42858" y="32366"/>
                  <a:pt x="42872" y="32369"/>
                </a:cubicBezTo>
                <a:cubicBezTo>
                  <a:pt x="43201" y="32521"/>
                  <a:pt x="43049" y="32647"/>
                  <a:pt x="43023" y="33002"/>
                </a:cubicBezTo>
                <a:cubicBezTo>
                  <a:pt x="42897" y="33761"/>
                  <a:pt x="42745" y="34520"/>
                  <a:pt x="42543" y="35305"/>
                </a:cubicBezTo>
                <a:lnTo>
                  <a:pt x="42492" y="35305"/>
                </a:lnTo>
                <a:cubicBezTo>
                  <a:pt x="40417" y="35431"/>
                  <a:pt x="38519" y="36317"/>
                  <a:pt x="36494" y="36595"/>
                </a:cubicBezTo>
                <a:cubicBezTo>
                  <a:pt x="35355" y="36773"/>
                  <a:pt x="34216" y="36975"/>
                  <a:pt x="33052" y="37076"/>
                </a:cubicBezTo>
                <a:cubicBezTo>
                  <a:pt x="32853" y="37095"/>
                  <a:pt x="32656" y="37104"/>
                  <a:pt x="32460" y="37104"/>
                </a:cubicBezTo>
                <a:cubicBezTo>
                  <a:pt x="31608" y="37104"/>
                  <a:pt x="30773" y="36947"/>
                  <a:pt x="29889" y="36823"/>
                </a:cubicBezTo>
                <a:cubicBezTo>
                  <a:pt x="28876" y="36671"/>
                  <a:pt x="27839" y="36697"/>
                  <a:pt x="26801" y="36595"/>
                </a:cubicBezTo>
                <a:cubicBezTo>
                  <a:pt x="25789" y="36469"/>
                  <a:pt x="24802" y="36216"/>
                  <a:pt x="23790" y="36165"/>
                </a:cubicBezTo>
                <a:cubicBezTo>
                  <a:pt x="22701" y="36089"/>
                  <a:pt x="21613" y="35937"/>
                  <a:pt x="20626" y="35457"/>
                </a:cubicBezTo>
                <a:cubicBezTo>
                  <a:pt x="19512" y="34925"/>
                  <a:pt x="18829" y="33913"/>
                  <a:pt x="18070" y="32976"/>
                </a:cubicBezTo>
                <a:cubicBezTo>
                  <a:pt x="18576" y="31888"/>
                  <a:pt x="19006" y="30775"/>
                  <a:pt x="19411" y="29636"/>
                </a:cubicBezTo>
                <a:cubicBezTo>
                  <a:pt x="19649" y="29699"/>
                  <a:pt x="19892" y="29720"/>
                  <a:pt x="20137" y="29720"/>
                </a:cubicBezTo>
                <a:cubicBezTo>
                  <a:pt x="20633" y="29720"/>
                  <a:pt x="21140" y="29634"/>
                  <a:pt x="21638" y="29634"/>
                </a:cubicBezTo>
                <a:cubicBezTo>
                  <a:pt x="21680" y="29634"/>
                  <a:pt x="21723" y="29635"/>
                  <a:pt x="21765" y="29636"/>
                </a:cubicBezTo>
                <a:cubicBezTo>
                  <a:pt x="22748" y="29680"/>
                  <a:pt x="23731" y="29742"/>
                  <a:pt x="24714" y="29742"/>
                </a:cubicBezTo>
                <a:cubicBezTo>
                  <a:pt x="24870" y="29742"/>
                  <a:pt x="25026" y="29741"/>
                  <a:pt x="25181" y="29737"/>
                </a:cubicBezTo>
                <a:cubicBezTo>
                  <a:pt x="27333" y="29686"/>
                  <a:pt x="29509" y="29433"/>
                  <a:pt x="31635" y="28953"/>
                </a:cubicBezTo>
                <a:cubicBezTo>
                  <a:pt x="33634" y="28497"/>
                  <a:pt x="35532" y="27687"/>
                  <a:pt x="37380" y="26852"/>
                </a:cubicBezTo>
                <a:cubicBezTo>
                  <a:pt x="39379" y="25966"/>
                  <a:pt x="41378" y="25334"/>
                  <a:pt x="43555" y="25030"/>
                </a:cubicBezTo>
                <a:close/>
                <a:moveTo>
                  <a:pt x="532" y="28573"/>
                </a:moveTo>
                <a:cubicBezTo>
                  <a:pt x="684" y="28953"/>
                  <a:pt x="962" y="29332"/>
                  <a:pt x="1190" y="29636"/>
                </a:cubicBezTo>
                <a:cubicBezTo>
                  <a:pt x="1696" y="30319"/>
                  <a:pt x="2177" y="31028"/>
                  <a:pt x="2683" y="31711"/>
                </a:cubicBezTo>
                <a:cubicBezTo>
                  <a:pt x="3974" y="33356"/>
                  <a:pt x="5948" y="34191"/>
                  <a:pt x="7846" y="35001"/>
                </a:cubicBezTo>
                <a:cubicBezTo>
                  <a:pt x="8586" y="35297"/>
                  <a:pt x="9422" y="35761"/>
                  <a:pt x="10237" y="35761"/>
                </a:cubicBezTo>
                <a:cubicBezTo>
                  <a:pt x="10258" y="35761"/>
                  <a:pt x="10279" y="35761"/>
                  <a:pt x="10300" y="35760"/>
                </a:cubicBezTo>
                <a:cubicBezTo>
                  <a:pt x="10984" y="35710"/>
                  <a:pt x="11566" y="35406"/>
                  <a:pt x="12123" y="35052"/>
                </a:cubicBezTo>
                <a:cubicBezTo>
                  <a:pt x="12806" y="34621"/>
                  <a:pt x="13439" y="34039"/>
                  <a:pt x="14198" y="33685"/>
                </a:cubicBezTo>
                <a:cubicBezTo>
                  <a:pt x="15078" y="33299"/>
                  <a:pt x="16068" y="33167"/>
                  <a:pt x="17013" y="33167"/>
                </a:cubicBezTo>
                <a:cubicBezTo>
                  <a:pt x="17181" y="33167"/>
                  <a:pt x="17348" y="33171"/>
                  <a:pt x="17513" y="33179"/>
                </a:cubicBezTo>
                <a:cubicBezTo>
                  <a:pt x="16880" y="34546"/>
                  <a:pt x="16298" y="35937"/>
                  <a:pt x="15919" y="37405"/>
                </a:cubicBezTo>
                <a:cubicBezTo>
                  <a:pt x="15895" y="37403"/>
                  <a:pt x="15871" y="37401"/>
                  <a:pt x="15846" y="37401"/>
                </a:cubicBezTo>
                <a:cubicBezTo>
                  <a:pt x="15172" y="37401"/>
                  <a:pt x="14312" y="38379"/>
                  <a:pt x="13970" y="38721"/>
                </a:cubicBezTo>
                <a:cubicBezTo>
                  <a:pt x="13134" y="39558"/>
                  <a:pt x="12184" y="40733"/>
                  <a:pt x="10908" y="40733"/>
                </a:cubicBezTo>
                <a:cubicBezTo>
                  <a:pt x="10833" y="40733"/>
                  <a:pt x="10757" y="40729"/>
                  <a:pt x="10680" y="40721"/>
                </a:cubicBezTo>
                <a:cubicBezTo>
                  <a:pt x="9642" y="40594"/>
                  <a:pt x="8655" y="39835"/>
                  <a:pt x="7846" y="39177"/>
                </a:cubicBezTo>
                <a:cubicBezTo>
                  <a:pt x="7010" y="38494"/>
                  <a:pt x="6251" y="37785"/>
                  <a:pt x="5365" y="37178"/>
                </a:cubicBezTo>
                <a:cubicBezTo>
                  <a:pt x="4530" y="36595"/>
                  <a:pt x="3594" y="36266"/>
                  <a:pt x="3037" y="35330"/>
                </a:cubicBezTo>
                <a:cubicBezTo>
                  <a:pt x="2455" y="34444"/>
                  <a:pt x="2278" y="33407"/>
                  <a:pt x="1797" y="32470"/>
                </a:cubicBezTo>
                <a:cubicBezTo>
                  <a:pt x="1291" y="31407"/>
                  <a:pt x="253" y="30699"/>
                  <a:pt x="355" y="29433"/>
                </a:cubicBezTo>
                <a:cubicBezTo>
                  <a:pt x="405" y="29180"/>
                  <a:pt x="430" y="28877"/>
                  <a:pt x="532" y="28573"/>
                </a:cubicBezTo>
                <a:close/>
                <a:moveTo>
                  <a:pt x="17893" y="33305"/>
                </a:moveTo>
                <a:cubicBezTo>
                  <a:pt x="18525" y="34115"/>
                  <a:pt x="19158" y="34950"/>
                  <a:pt x="20044" y="35533"/>
                </a:cubicBezTo>
                <a:cubicBezTo>
                  <a:pt x="20879" y="36039"/>
                  <a:pt x="21866" y="36292"/>
                  <a:pt x="22828" y="36418"/>
                </a:cubicBezTo>
                <a:cubicBezTo>
                  <a:pt x="23941" y="36545"/>
                  <a:pt x="24979" y="36646"/>
                  <a:pt x="26067" y="36823"/>
                </a:cubicBezTo>
                <a:cubicBezTo>
                  <a:pt x="27181" y="37051"/>
                  <a:pt x="28269" y="36975"/>
                  <a:pt x="29383" y="37102"/>
                </a:cubicBezTo>
                <a:cubicBezTo>
                  <a:pt x="30390" y="37222"/>
                  <a:pt x="31398" y="37433"/>
                  <a:pt x="32406" y="37433"/>
                </a:cubicBezTo>
                <a:cubicBezTo>
                  <a:pt x="32461" y="37433"/>
                  <a:pt x="32516" y="37432"/>
                  <a:pt x="32571" y="37431"/>
                </a:cubicBezTo>
                <a:cubicBezTo>
                  <a:pt x="33710" y="37405"/>
                  <a:pt x="34900" y="37178"/>
                  <a:pt x="35988" y="36975"/>
                </a:cubicBezTo>
                <a:cubicBezTo>
                  <a:pt x="37127" y="36823"/>
                  <a:pt x="38215" y="36570"/>
                  <a:pt x="39328" y="36292"/>
                </a:cubicBezTo>
                <a:cubicBezTo>
                  <a:pt x="40341" y="36013"/>
                  <a:pt x="41378" y="35710"/>
                  <a:pt x="42416" y="35634"/>
                </a:cubicBezTo>
                <a:lnTo>
                  <a:pt x="42416" y="35634"/>
                </a:lnTo>
                <a:cubicBezTo>
                  <a:pt x="42138" y="36671"/>
                  <a:pt x="41733" y="37658"/>
                  <a:pt x="41125" y="38494"/>
                </a:cubicBezTo>
                <a:cubicBezTo>
                  <a:pt x="40012" y="40088"/>
                  <a:pt x="38240" y="40619"/>
                  <a:pt x="36418" y="40872"/>
                </a:cubicBezTo>
                <a:cubicBezTo>
                  <a:pt x="36232" y="40898"/>
                  <a:pt x="36045" y="40909"/>
                  <a:pt x="35859" y="40909"/>
                </a:cubicBezTo>
                <a:cubicBezTo>
                  <a:pt x="34347" y="40909"/>
                  <a:pt x="32835" y="40148"/>
                  <a:pt x="31483" y="39607"/>
                </a:cubicBezTo>
                <a:cubicBezTo>
                  <a:pt x="29965" y="39000"/>
                  <a:pt x="28471" y="38342"/>
                  <a:pt x="26928" y="37911"/>
                </a:cubicBezTo>
                <a:cubicBezTo>
                  <a:pt x="26132" y="37691"/>
                  <a:pt x="25165" y="37448"/>
                  <a:pt x="24265" y="37448"/>
                </a:cubicBezTo>
                <a:cubicBezTo>
                  <a:pt x="23819" y="37448"/>
                  <a:pt x="23390" y="37508"/>
                  <a:pt x="23005" y="37658"/>
                </a:cubicBezTo>
                <a:cubicBezTo>
                  <a:pt x="22625" y="37785"/>
                  <a:pt x="22043" y="38114"/>
                  <a:pt x="21942" y="38569"/>
                </a:cubicBezTo>
                <a:cubicBezTo>
                  <a:pt x="21866" y="39076"/>
                  <a:pt x="22296" y="39632"/>
                  <a:pt x="22549" y="39987"/>
                </a:cubicBezTo>
                <a:cubicBezTo>
                  <a:pt x="23461" y="41277"/>
                  <a:pt x="24397" y="42593"/>
                  <a:pt x="25688" y="43505"/>
                </a:cubicBezTo>
                <a:cubicBezTo>
                  <a:pt x="26877" y="44365"/>
                  <a:pt x="28244" y="44947"/>
                  <a:pt x="29661" y="45377"/>
                </a:cubicBezTo>
                <a:cubicBezTo>
                  <a:pt x="31146" y="45834"/>
                  <a:pt x="32744" y="46106"/>
                  <a:pt x="34331" y="46106"/>
                </a:cubicBezTo>
                <a:cubicBezTo>
                  <a:pt x="35558" y="46106"/>
                  <a:pt x="36778" y="45944"/>
                  <a:pt x="37937" y="45580"/>
                </a:cubicBezTo>
                <a:lnTo>
                  <a:pt x="37937" y="45580"/>
                </a:lnTo>
                <a:cubicBezTo>
                  <a:pt x="37203" y="46339"/>
                  <a:pt x="36494" y="47098"/>
                  <a:pt x="35709" y="47782"/>
                </a:cubicBezTo>
                <a:cubicBezTo>
                  <a:pt x="35203" y="48186"/>
                  <a:pt x="34722" y="48591"/>
                  <a:pt x="34191" y="48946"/>
                </a:cubicBezTo>
                <a:cubicBezTo>
                  <a:pt x="34166" y="48946"/>
                  <a:pt x="34140" y="48920"/>
                  <a:pt x="34090" y="48920"/>
                </a:cubicBezTo>
                <a:cubicBezTo>
                  <a:pt x="33959" y="48932"/>
                  <a:pt x="33830" y="48937"/>
                  <a:pt x="33701" y="48937"/>
                </a:cubicBezTo>
                <a:cubicBezTo>
                  <a:pt x="32105" y="48937"/>
                  <a:pt x="30632" y="48108"/>
                  <a:pt x="29180" y="47453"/>
                </a:cubicBezTo>
                <a:cubicBezTo>
                  <a:pt x="27611" y="46719"/>
                  <a:pt x="25991" y="45959"/>
                  <a:pt x="24599" y="44922"/>
                </a:cubicBezTo>
                <a:cubicBezTo>
                  <a:pt x="23309" y="43935"/>
                  <a:pt x="22448" y="42492"/>
                  <a:pt x="21132" y="41530"/>
                </a:cubicBezTo>
                <a:cubicBezTo>
                  <a:pt x="20297" y="40948"/>
                  <a:pt x="18601" y="40645"/>
                  <a:pt x="18247" y="39607"/>
                </a:cubicBezTo>
                <a:cubicBezTo>
                  <a:pt x="18222" y="39582"/>
                  <a:pt x="18222" y="39556"/>
                  <a:pt x="18171" y="39506"/>
                </a:cubicBezTo>
                <a:cubicBezTo>
                  <a:pt x="17994" y="38240"/>
                  <a:pt x="17387" y="37076"/>
                  <a:pt x="16805" y="35912"/>
                </a:cubicBezTo>
                <a:lnTo>
                  <a:pt x="16805" y="35887"/>
                </a:lnTo>
                <a:cubicBezTo>
                  <a:pt x="17108" y="35001"/>
                  <a:pt x="17488" y="34141"/>
                  <a:pt x="17893" y="33305"/>
                </a:cubicBezTo>
                <a:close/>
                <a:moveTo>
                  <a:pt x="18247" y="40265"/>
                </a:moveTo>
                <a:cubicBezTo>
                  <a:pt x="18854" y="40948"/>
                  <a:pt x="19993" y="41227"/>
                  <a:pt x="20677" y="41657"/>
                </a:cubicBezTo>
                <a:cubicBezTo>
                  <a:pt x="22246" y="42619"/>
                  <a:pt x="23157" y="44314"/>
                  <a:pt x="24599" y="45403"/>
                </a:cubicBezTo>
                <a:cubicBezTo>
                  <a:pt x="26118" y="46516"/>
                  <a:pt x="27864" y="47301"/>
                  <a:pt x="29585" y="48060"/>
                </a:cubicBezTo>
                <a:cubicBezTo>
                  <a:pt x="30901" y="48617"/>
                  <a:pt x="32192" y="49300"/>
                  <a:pt x="33634" y="49325"/>
                </a:cubicBezTo>
                <a:cubicBezTo>
                  <a:pt x="33179" y="49578"/>
                  <a:pt x="32748" y="49806"/>
                  <a:pt x="32242" y="49958"/>
                </a:cubicBezTo>
                <a:cubicBezTo>
                  <a:pt x="31559" y="50173"/>
                  <a:pt x="30933" y="50306"/>
                  <a:pt x="30309" y="50306"/>
                </a:cubicBezTo>
                <a:cubicBezTo>
                  <a:pt x="29686" y="50306"/>
                  <a:pt x="29066" y="50173"/>
                  <a:pt x="28396" y="49857"/>
                </a:cubicBezTo>
                <a:cubicBezTo>
                  <a:pt x="27130" y="49300"/>
                  <a:pt x="26042" y="48364"/>
                  <a:pt x="25030" y="47453"/>
                </a:cubicBezTo>
                <a:cubicBezTo>
                  <a:pt x="24473" y="46972"/>
                  <a:pt x="24017" y="46314"/>
                  <a:pt x="23283" y="46086"/>
                </a:cubicBezTo>
                <a:cubicBezTo>
                  <a:pt x="23173" y="46055"/>
                  <a:pt x="23065" y="46040"/>
                  <a:pt x="22960" y="46040"/>
                </a:cubicBezTo>
                <a:cubicBezTo>
                  <a:pt x="22461" y="46040"/>
                  <a:pt x="22042" y="46373"/>
                  <a:pt x="21917" y="46896"/>
                </a:cubicBezTo>
                <a:cubicBezTo>
                  <a:pt x="21740" y="47706"/>
                  <a:pt x="22195" y="48490"/>
                  <a:pt x="22651" y="49173"/>
                </a:cubicBezTo>
                <a:cubicBezTo>
                  <a:pt x="23764" y="50591"/>
                  <a:pt x="25409" y="51856"/>
                  <a:pt x="27231" y="52109"/>
                </a:cubicBezTo>
                <a:cubicBezTo>
                  <a:pt x="26573" y="52413"/>
                  <a:pt x="25915" y="52717"/>
                  <a:pt x="25207" y="52919"/>
                </a:cubicBezTo>
                <a:cubicBezTo>
                  <a:pt x="24296" y="51831"/>
                  <a:pt x="22524" y="51831"/>
                  <a:pt x="21284" y="51274"/>
                </a:cubicBezTo>
                <a:cubicBezTo>
                  <a:pt x="19361" y="50464"/>
                  <a:pt x="17361" y="48465"/>
                  <a:pt x="17007" y="46339"/>
                </a:cubicBezTo>
                <a:cubicBezTo>
                  <a:pt x="16678" y="44238"/>
                  <a:pt x="18196" y="42593"/>
                  <a:pt x="18247" y="40518"/>
                </a:cubicBezTo>
                <a:lnTo>
                  <a:pt x="18247" y="40265"/>
                </a:lnTo>
                <a:close/>
                <a:moveTo>
                  <a:pt x="16602" y="36342"/>
                </a:moveTo>
                <a:cubicBezTo>
                  <a:pt x="17463" y="38063"/>
                  <a:pt x="18323" y="39835"/>
                  <a:pt x="17690" y="41784"/>
                </a:cubicBezTo>
                <a:cubicBezTo>
                  <a:pt x="17387" y="42720"/>
                  <a:pt x="16880" y="43530"/>
                  <a:pt x="16703" y="44492"/>
                </a:cubicBezTo>
                <a:cubicBezTo>
                  <a:pt x="16526" y="45301"/>
                  <a:pt x="16526" y="46187"/>
                  <a:pt x="16805" y="46972"/>
                </a:cubicBezTo>
                <a:cubicBezTo>
                  <a:pt x="17336" y="48693"/>
                  <a:pt x="18779" y="50236"/>
                  <a:pt x="20272" y="51173"/>
                </a:cubicBezTo>
                <a:cubicBezTo>
                  <a:pt x="21006" y="51603"/>
                  <a:pt x="21790" y="51856"/>
                  <a:pt x="22575" y="52084"/>
                </a:cubicBezTo>
                <a:cubicBezTo>
                  <a:pt x="23309" y="52261"/>
                  <a:pt x="24220" y="52489"/>
                  <a:pt x="24802" y="53020"/>
                </a:cubicBezTo>
                <a:cubicBezTo>
                  <a:pt x="24212" y="53168"/>
                  <a:pt x="23608" y="53258"/>
                  <a:pt x="23001" y="53258"/>
                </a:cubicBezTo>
                <a:cubicBezTo>
                  <a:pt x="22462" y="53258"/>
                  <a:pt x="21921" y="53187"/>
                  <a:pt x="21385" y="53020"/>
                </a:cubicBezTo>
                <a:cubicBezTo>
                  <a:pt x="20145" y="52666"/>
                  <a:pt x="18981" y="52109"/>
                  <a:pt x="17766" y="51704"/>
                </a:cubicBezTo>
                <a:cubicBezTo>
                  <a:pt x="16577" y="51325"/>
                  <a:pt x="15337" y="51072"/>
                  <a:pt x="14426" y="50110"/>
                </a:cubicBezTo>
                <a:cubicBezTo>
                  <a:pt x="13186" y="48819"/>
                  <a:pt x="12452" y="46820"/>
                  <a:pt x="12958" y="45074"/>
                </a:cubicBezTo>
                <a:cubicBezTo>
                  <a:pt x="13540" y="43125"/>
                  <a:pt x="15893" y="42214"/>
                  <a:pt x="16400" y="40214"/>
                </a:cubicBezTo>
                <a:cubicBezTo>
                  <a:pt x="16526" y="39683"/>
                  <a:pt x="16653" y="38924"/>
                  <a:pt x="16526" y="38392"/>
                </a:cubicBezTo>
                <a:cubicBezTo>
                  <a:pt x="16551" y="38190"/>
                  <a:pt x="16450" y="37785"/>
                  <a:pt x="16248" y="37557"/>
                </a:cubicBezTo>
                <a:cubicBezTo>
                  <a:pt x="16349" y="37152"/>
                  <a:pt x="16476" y="36773"/>
                  <a:pt x="16602" y="36342"/>
                </a:cubicBezTo>
                <a:close/>
                <a:moveTo>
                  <a:pt x="32268" y="1"/>
                </a:moveTo>
                <a:cubicBezTo>
                  <a:pt x="31154" y="1"/>
                  <a:pt x="30294" y="861"/>
                  <a:pt x="29281" y="1215"/>
                </a:cubicBezTo>
                <a:cubicBezTo>
                  <a:pt x="29006" y="1313"/>
                  <a:pt x="28735" y="1342"/>
                  <a:pt x="28469" y="1342"/>
                </a:cubicBezTo>
                <a:cubicBezTo>
                  <a:pt x="28101" y="1342"/>
                  <a:pt x="27741" y="1287"/>
                  <a:pt x="27390" y="1287"/>
                </a:cubicBezTo>
                <a:cubicBezTo>
                  <a:pt x="26944" y="1287"/>
                  <a:pt x="26511" y="1375"/>
                  <a:pt x="26093" y="1772"/>
                </a:cubicBezTo>
                <a:cubicBezTo>
                  <a:pt x="25232" y="2607"/>
                  <a:pt x="24979" y="3923"/>
                  <a:pt x="24954" y="5062"/>
                </a:cubicBezTo>
                <a:cubicBezTo>
                  <a:pt x="24954" y="5644"/>
                  <a:pt x="25004" y="6201"/>
                  <a:pt x="25080" y="6732"/>
                </a:cubicBezTo>
                <a:cubicBezTo>
                  <a:pt x="25131" y="7416"/>
                  <a:pt x="25688" y="9440"/>
                  <a:pt x="24928" y="9845"/>
                </a:cubicBezTo>
                <a:cubicBezTo>
                  <a:pt x="24886" y="9868"/>
                  <a:pt x="24845" y="9879"/>
                  <a:pt x="24804" y="9879"/>
                </a:cubicBezTo>
                <a:cubicBezTo>
                  <a:pt x="24120" y="9879"/>
                  <a:pt x="23712" y="6803"/>
                  <a:pt x="23688" y="6277"/>
                </a:cubicBezTo>
                <a:cubicBezTo>
                  <a:pt x="23612" y="5391"/>
                  <a:pt x="23714" y="4505"/>
                  <a:pt x="23790" y="3569"/>
                </a:cubicBezTo>
                <a:cubicBezTo>
                  <a:pt x="23815" y="2911"/>
                  <a:pt x="23790" y="2253"/>
                  <a:pt x="23815" y="1595"/>
                </a:cubicBezTo>
                <a:cubicBezTo>
                  <a:pt x="23836" y="1131"/>
                  <a:pt x="23892" y="385"/>
                  <a:pt x="23426" y="385"/>
                </a:cubicBezTo>
                <a:cubicBezTo>
                  <a:pt x="23333" y="385"/>
                  <a:pt x="23220" y="414"/>
                  <a:pt x="23081" y="481"/>
                </a:cubicBezTo>
                <a:cubicBezTo>
                  <a:pt x="22195" y="962"/>
                  <a:pt x="21309" y="1899"/>
                  <a:pt x="21056" y="2860"/>
                </a:cubicBezTo>
                <a:cubicBezTo>
                  <a:pt x="20778" y="3949"/>
                  <a:pt x="20803" y="5138"/>
                  <a:pt x="20879" y="6277"/>
                </a:cubicBezTo>
                <a:cubicBezTo>
                  <a:pt x="20955" y="7972"/>
                  <a:pt x="20930" y="9693"/>
                  <a:pt x="20904" y="11389"/>
                </a:cubicBezTo>
                <a:cubicBezTo>
                  <a:pt x="20879" y="12781"/>
                  <a:pt x="20930" y="14198"/>
                  <a:pt x="20930" y="15590"/>
                </a:cubicBezTo>
                <a:cubicBezTo>
                  <a:pt x="20930" y="16324"/>
                  <a:pt x="20778" y="17083"/>
                  <a:pt x="20145" y="17539"/>
                </a:cubicBezTo>
                <a:cubicBezTo>
                  <a:pt x="19961" y="17666"/>
                  <a:pt x="19801" y="17720"/>
                  <a:pt x="19661" y="17720"/>
                </a:cubicBezTo>
                <a:cubicBezTo>
                  <a:pt x="19051" y="17720"/>
                  <a:pt x="18831" y="16682"/>
                  <a:pt x="18728" y="16147"/>
                </a:cubicBezTo>
                <a:cubicBezTo>
                  <a:pt x="18424" y="14628"/>
                  <a:pt x="18652" y="13110"/>
                  <a:pt x="18930" y="11617"/>
                </a:cubicBezTo>
                <a:cubicBezTo>
                  <a:pt x="19234" y="10073"/>
                  <a:pt x="19386" y="8479"/>
                  <a:pt x="19639" y="6935"/>
                </a:cubicBezTo>
                <a:cubicBezTo>
                  <a:pt x="19766" y="6049"/>
                  <a:pt x="19993" y="5163"/>
                  <a:pt x="20196" y="4278"/>
                </a:cubicBezTo>
                <a:cubicBezTo>
                  <a:pt x="20272" y="4024"/>
                  <a:pt x="20424" y="3645"/>
                  <a:pt x="20272" y="3392"/>
                </a:cubicBezTo>
                <a:cubicBezTo>
                  <a:pt x="20182" y="3258"/>
                  <a:pt x="20058" y="3211"/>
                  <a:pt x="19924" y="3211"/>
                </a:cubicBezTo>
                <a:cubicBezTo>
                  <a:pt x="19831" y="3211"/>
                  <a:pt x="19733" y="3234"/>
                  <a:pt x="19639" y="3265"/>
                </a:cubicBezTo>
                <a:cubicBezTo>
                  <a:pt x="18981" y="3442"/>
                  <a:pt x="18348" y="3822"/>
                  <a:pt x="17716" y="4126"/>
                </a:cubicBezTo>
                <a:cubicBezTo>
                  <a:pt x="16526" y="4657"/>
                  <a:pt x="15362" y="5290"/>
                  <a:pt x="14552" y="6327"/>
                </a:cubicBezTo>
                <a:cubicBezTo>
                  <a:pt x="13793" y="7314"/>
                  <a:pt x="13995" y="8580"/>
                  <a:pt x="14071" y="9744"/>
                </a:cubicBezTo>
                <a:cubicBezTo>
                  <a:pt x="14173" y="11237"/>
                  <a:pt x="14350" y="12680"/>
                  <a:pt x="14805" y="14122"/>
                </a:cubicBezTo>
                <a:cubicBezTo>
                  <a:pt x="15514" y="16451"/>
                  <a:pt x="16577" y="18678"/>
                  <a:pt x="17209" y="21031"/>
                </a:cubicBezTo>
                <a:cubicBezTo>
                  <a:pt x="17361" y="21639"/>
                  <a:pt x="17867" y="23182"/>
                  <a:pt x="17235" y="23663"/>
                </a:cubicBezTo>
                <a:cubicBezTo>
                  <a:pt x="17131" y="23744"/>
                  <a:pt x="17029" y="23779"/>
                  <a:pt x="16931" y="23779"/>
                </a:cubicBezTo>
                <a:cubicBezTo>
                  <a:pt x="16475" y="23779"/>
                  <a:pt x="16090" y="23039"/>
                  <a:pt x="15944" y="22727"/>
                </a:cubicBezTo>
                <a:cubicBezTo>
                  <a:pt x="15109" y="21132"/>
                  <a:pt x="14729" y="19310"/>
                  <a:pt x="14350" y="17564"/>
                </a:cubicBezTo>
                <a:cubicBezTo>
                  <a:pt x="13945" y="15641"/>
                  <a:pt x="13363" y="13743"/>
                  <a:pt x="13110" y="11769"/>
                </a:cubicBezTo>
                <a:cubicBezTo>
                  <a:pt x="13034" y="11009"/>
                  <a:pt x="12958" y="10200"/>
                  <a:pt x="13110" y="9390"/>
                </a:cubicBezTo>
                <a:cubicBezTo>
                  <a:pt x="13211" y="8959"/>
                  <a:pt x="13413" y="8555"/>
                  <a:pt x="13489" y="8074"/>
                </a:cubicBezTo>
                <a:cubicBezTo>
                  <a:pt x="13599" y="7548"/>
                  <a:pt x="13462" y="7022"/>
                  <a:pt x="12946" y="7022"/>
                </a:cubicBezTo>
                <a:cubicBezTo>
                  <a:pt x="12867" y="7022"/>
                  <a:pt x="12778" y="7034"/>
                  <a:pt x="12679" y="7061"/>
                </a:cubicBezTo>
                <a:cubicBezTo>
                  <a:pt x="10503" y="7593"/>
                  <a:pt x="9769" y="9719"/>
                  <a:pt x="9567" y="11667"/>
                </a:cubicBezTo>
                <a:cubicBezTo>
                  <a:pt x="9440" y="13009"/>
                  <a:pt x="9313" y="14325"/>
                  <a:pt x="9238" y="15691"/>
                </a:cubicBezTo>
                <a:cubicBezTo>
                  <a:pt x="9136" y="17058"/>
                  <a:pt x="9060" y="18450"/>
                  <a:pt x="9440" y="19766"/>
                </a:cubicBezTo>
                <a:cubicBezTo>
                  <a:pt x="9870" y="21132"/>
                  <a:pt x="10680" y="22297"/>
                  <a:pt x="11515" y="23435"/>
                </a:cubicBezTo>
                <a:cubicBezTo>
                  <a:pt x="11945" y="24068"/>
                  <a:pt x="12426" y="24676"/>
                  <a:pt x="12831" y="25334"/>
                </a:cubicBezTo>
                <a:cubicBezTo>
                  <a:pt x="13110" y="25789"/>
                  <a:pt x="13464" y="26295"/>
                  <a:pt x="13489" y="26801"/>
                </a:cubicBezTo>
                <a:cubicBezTo>
                  <a:pt x="13565" y="27308"/>
                  <a:pt x="13211" y="27687"/>
                  <a:pt x="12705" y="27738"/>
                </a:cubicBezTo>
                <a:cubicBezTo>
                  <a:pt x="12655" y="27745"/>
                  <a:pt x="12605" y="27749"/>
                  <a:pt x="12557" y="27749"/>
                </a:cubicBezTo>
                <a:cubicBezTo>
                  <a:pt x="12114" y="27749"/>
                  <a:pt x="11733" y="27455"/>
                  <a:pt x="11414" y="27181"/>
                </a:cubicBezTo>
                <a:cubicBezTo>
                  <a:pt x="10958" y="26725"/>
                  <a:pt x="10554" y="26270"/>
                  <a:pt x="10174" y="25789"/>
                </a:cubicBezTo>
                <a:cubicBezTo>
                  <a:pt x="9288" y="24676"/>
                  <a:pt x="8554" y="23486"/>
                  <a:pt x="7922" y="22221"/>
                </a:cubicBezTo>
                <a:cubicBezTo>
                  <a:pt x="6732" y="19715"/>
                  <a:pt x="6074" y="16931"/>
                  <a:pt x="6403" y="14148"/>
                </a:cubicBezTo>
                <a:cubicBezTo>
                  <a:pt x="6403" y="14072"/>
                  <a:pt x="6378" y="13996"/>
                  <a:pt x="6277" y="13945"/>
                </a:cubicBezTo>
                <a:cubicBezTo>
                  <a:pt x="6130" y="13895"/>
                  <a:pt x="5985" y="13871"/>
                  <a:pt x="5842" y="13871"/>
                </a:cubicBezTo>
                <a:cubicBezTo>
                  <a:pt x="4476" y="13871"/>
                  <a:pt x="3288" y="15995"/>
                  <a:pt x="2784" y="16957"/>
                </a:cubicBezTo>
                <a:cubicBezTo>
                  <a:pt x="2455" y="17539"/>
                  <a:pt x="2101" y="18247"/>
                  <a:pt x="2151" y="18931"/>
                </a:cubicBezTo>
                <a:cubicBezTo>
                  <a:pt x="2177" y="20095"/>
                  <a:pt x="2936" y="21132"/>
                  <a:pt x="3189" y="22246"/>
                </a:cubicBezTo>
                <a:cubicBezTo>
                  <a:pt x="3341" y="22980"/>
                  <a:pt x="3214" y="23562"/>
                  <a:pt x="3037" y="24271"/>
                </a:cubicBezTo>
                <a:cubicBezTo>
                  <a:pt x="2961" y="24549"/>
                  <a:pt x="2911" y="24777"/>
                  <a:pt x="2987" y="25055"/>
                </a:cubicBezTo>
                <a:cubicBezTo>
                  <a:pt x="3290" y="25966"/>
                  <a:pt x="4353" y="26599"/>
                  <a:pt x="5138" y="27054"/>
                </a:cubicBezTo>
                <a:cubicBezTo>
                  <a:pt x="6201" y="27611"/>
                  <a:pt x="7339" y="28067"/>
                  <a:pt x="8251" y="28851"/>
                </a:cubicBezTo>
                <a:cubicBezTo>
                  <a:pt x="8782" y="29307"/>
                  <a:pt x="9642" y="30319"/>
                  <a:pt x="9136" y="31028"/>
                </a:cubicBezTo>
                <a:cubicBezTo>
                  <a:pt x="8828" y="31512"/>
                  <a:pt x="8080" y="31671"/>
                  <a:pt x="7508" y="31671"/>
                </a:cubicBezTo>
                <a:cubicBezTo>
                  <a:pt x="7422" y="31671"/>
                  <a:pt x="7340" y="31667"/>
                  <a:pt x="7264" y="31660"/>
                </a:cubicBezTo>
                <a:cubicBezTo>
                  <a:pt x="5821" y="31610"/>
                  <a:pt x="4328" y="30471"/>
                  <a:pt x="3341" y="29459"/>
                </a:cubicBezTo>
                <a:cubicBezTo>
                  <a:pt x="2784" y="28851"/>
                  <a:pt x="2202" y="28219"/>
                  <a:pt x="2025" y="27409"/>
                </a:cubicBezTo>
                <a:cubicBezTo>
                  <a:pt x="1924" y="26928"/>
                  <a:pt x="1898" y="26422"/>
                  <a:pt x="1696" y="25941"/>
                </a:cubicBezTo>
                <a:cubicBezTo>
                  <a:pt x="1682" y="25874"/>
                  <a:pt x="1620" y="25843"/>
                  <a:pt x="1552" y="25843"/>
                </a:cubicBezTo>
                <a:cubicBezTo>
                  <a:pt x="1492" y="25843"/>
                  <a:pt x="1428" y="25868"/>
                  <a:pt x="1392" y="25916"/>
                </a:cubicBezTo>
                <a:cubicBezTo>
                  <a:pt x="684" y="26827"/>
                  <a:pt x="253" y="28067"/>
                  <a:pt x="127" y="29206"/>
                </a:cubicBezTo>
                <a:cubicBezTo>
                  <a:pt x="0" y="30243"/>
                  <a:pt x="532" y="31002"/>
                  <a:pt x="1139" y="31787"/>
                </a:cubicBezTo>
                <a:cubicBezTo>
                  <a:pt x="1949" y="32875"/>
                  <a:pt x="2075" y="34267"/>
                  <a:pt x="2835" y="35406"/>
                </a:cubicBezTo>
                <a:cubicBezTo>
                  <a:pt x="3442" y="36317"/>
                  <a:pt x="4328" y="36722"/>
                  <a:pt x="5214" y="37304"/>
                </a:cubicBezTo>
                <a:cubicBezTo>
                  <a:pt x="6960" y="38418"/>
                  <a:pt x="8352" y="40366"/>
                  <a:pt x="10452" y="40898"/>
                </a:cubicBezTo>
                <a:cubicBezTo>
                  <a:pt x="10652" y="40946"/>
                  <a:pt x="10846" y="40968"/>
                  <a:pt x="11034" y="40968"/>
                </a:cubicBezTo>
                <a:cubicBezTo>
                  <a:pt x="12139" y="40968"/>
                  <a:pt x="13062" y="40208"/>
                  <a:pt x="13818" y="39430"/>
                </a:cubicBezTo>
                <a:cubicBezTo>
                  <a:pt x="14223" y="39000"/>
                  <a:pt x="14628" y="38569"/>
                  <a:pt x="15084" y="38215"/>
                </a:cubicBezTo>
                <a:cubicBezTo>
                  <a:pt x="15261" y="38063"/>
                  <a:pt x="15590" y="37734"/>
                  <a:pt x="15843" y="37709"/>
                </a:cubicBezTo>
                <a:cubicBezTo>
                  <a:pt x="15884" y="37701"/>
                  <a:pt x="15920" y="37698"/>
                  <a:pt x="15950" y="37698"/>
                </a:cubicBezTo>
                <a:cubicBezTo>
                  <a:pt x="16123" y="37698"/>
                  <a:pt x="16133" y="37815"/>
                  <a:pt x="16197" y="37987"/>
                </a:cubicBezTo>
                <a:cubicBezTo>
                  <a:pt x="16476" y="38721"/>
                  <a:pt x="16349" y="39885"/>
                  <a:pt x="15969" y="40594"/>
                </a:cubicBezTo>
                <a:cubicBezTo>
                  <a:pt x="15387" y="41632"/>
                  <a:pt x="14375" y="42391"/>
                  <a:pt x="13666" y="43302"/>
                </a:cubicBezTo>
                <a:cubicBezTo>
                  <a:pt x="11414" y="46061"/>
                  <a:pt x="12983" y="50439"/>
                  <a:pt x="16273" y="51502"/>
                </a:cubicBezTo>
                <a:cubicBezTo>
                  <a:pt x="17463" y="51907"/>
                  <a:pt x="18652" y="52261"/>
                  <a:pt x="19816" y="52717"/>
                </a:cubicBezTo>
                <a:cubicBezTo>
                  <a:pt x="20803" y="53096"/>
                  <a:pt x="21714" y="53476"/>
                  <a:pt x="22777" y="53526"/>
                </a:cubicBezTo>
                <a:cubicBezTo>
                  <a:pt x="22914" y="53536"/>
                  <a:pt x="23050" y="53540"/>
                  <a:pt x="23186" y="53540"/>
                </a:cubicBezTo>
                <a:cubicBezTo>
                  <a:pt x="24893" y="53540"/>
                  <a:pt x="26565" y="52830"/>
                  <a:pt x="28041" y="52033"/>
                </a:cubicBezTo>
                <a:cubicBezTo>
                  <a:pt x="28218" y="51983"/>
                  <a:pt x="28168" y="51704"/>
                  <a:pt x="27991" y="51704"/>
                </a:cubicBezTo>
                <a:cubicBezTo>
                  <a:pt x="26751" y="51654"/>
                  <a:pt x="25586" y="51147"/>
                  <a:pt x="24599" y="50388"/>
                </a:cubicBezTo>
                <a:cubicBezTo>
                  <a:pt x="23739" y="49730"/>
                  <a:pt x="22676" y="48718"/>
                  <a:pt x="22398" y="47655"/>
                </a:cubicBezTo>
                <a:cubicBezTo>
                  <a:pt x="22243" y="47058"/>
                  <a:pt x="22416" y="46288"/>
                  <a:pt x="23036" y="46288"/>
                </a:cubicBezTo>
                <a:cubicBezTo>
                  <a:pt x="23126" y="46288"/>
                  <a:pt x="23225" y="46304"/>
                  <a:pt x="23334" y="46339"/>
                </a:cubicBezTo>
                <a:cubicBezTo>
                  <a:pt x="23739" y="46466"/>
                  <a:pt x="24093" y="46845"/>
                  <a:pt x="24372" y="47149"/>
                </a:cubicBezTo>
                <a:cubicBezTo>
                  <a:pt x="25055" y="47782"/>
                  <a:pt x="25738" y="48364"/>
                  <a:pt x="26472" y="48920"/>
                </a:cubicBezTo>
                <a:cubicBezTo>
                  <a:pt x="27358" y="49578"/>
                  <a:pt x="28345" y="50135"/>
                  <a:pt x="29383" y="50464"/>
                </a:cubicBezTo>
                <a:cubicBezTo>
                  <a:pt x="29721" y="50561"/>
                  <a:pt x="30048" y="50602"/>
                  <a:pt x="30371" y="50602"/>
                </a:cubicBezTo>
                <a:cubicBezTo>
                  <a:pt x="30894" y="50602"/>
                  <a:pt x="31407" y="50494"/>
                  <a:pt x="31939" y="50338"/>
                </a:cubicBezTo>
                <a:cubicBezTo>
                  <a:pt x="34773" y="49604"/>
                  <a:pt x="36671" y="47402"/>
                  <a:pt x="38696" y="45327"/>
                </a:cubicBezTo>
                <a:cubicBezTo>
                  <a:pt x="38772" y="45276"/>
                  <a:pt x="38772" y="45150"/>
                  <a:pt x="38696" y="45074"/>
                </a:cubicBezTo>
                <a:cubicBezTo>
                  <a:pt x="38649" y="45042"/>
                  <a:pt x="38612" y="45021"/>
                  <a:pt x="38566" y="45021"/>
                </a:cubicBezTo>
                <a:cubicBezTo>
                  <a:pt x="38538" y="45021"/>
                  <a:pt x="38507" y="45029"/>
                  <a:pt x="38468" y="45048"/>
                </a:cubicBezTo>
                <a:cubicBezTo>
                  <a:pt x="37162" y="45560"/>
                  <a:pt x="35745" y="45783"/>
                  <a:pt x="34311" y="45783"/>
                </a:cubicBezTo>
                <a:cubicBezTo>
                  <a:pt x="32271" y="45783"/>
                  <a:pt x="30198" y="45331"/>
                  <a:pt x="28370" y="44618"/>
                </a:cubicBezTo>
                <a:cubicBezTo>
                  <a:pt x="26953" y="44036"/>
                  <a:pt x="25561" y="43251"/>
                  <a:pt x="24549" y="42113"/>
                </a:cubicBezTo>
                <a:cubicBezTo>
                  <a:pt x="24017" y="41505"/>
                  <a:pt x="23562" y="40822"/>
                  <a:pt x="23081" y="40189"/>
                </a:cubicBezTo>
                <a:cubicBezTo>
                  <a:pt x="22575" y="39506"/>
                  <a:pt x="21891" y="38595"/>
                  <a:pt x="23005" y="38089"/>
                </a:cubicBezTo>
                <a:cubicBezTo>
                  <a:pt x="23394" y="37921"/>
                  <a:pt x="23844" y="37854"/>
                  <a:pt x="24316" y="37854"/>
                </a:cubicBezTo>
                <a:cubicBezTo>
                  <a:pt x="25409" y="37854"/>
                  <a:pt x="26626" y="38211"/>
                  <a:pt x="27510" y="38494"/>
                </a:cubicBezTo>
                <a:cubicBezTo>
                  <a:pt x="28876" y="38949"/>
                  <a:pt x="30218" y="39556"/>
                  <a:pt x="31534" y="40063"/>
                </a:cubicBezTo>
                <a:cubicBezTo>
                  <a:pt x="32824" y="40569"/>
                  <a:pt x="34166" y="41201"/>
                  <a:pt x="35583" y="41277"/>
                </a:cubicBezTo>
                <a:cubicBezTo>
                  <a:pt x="35715" y="41287"/>
                  <a:pt x="35850" y="41292"/>
                  <a:pt x="35987" y="41292"/>
                </a:cubicBezTo>
                <a:cubicBezTo>
                  <a:pt x="37244" y="41292"/>
                  <a:pt x="38684" y="40889"/>
                  <a:pt x="39733" y="40341"/>
                </a:cubicBezTo>
                <a:cubicBezTo>
                  <a:pt x="40999" y="39683"/>
                  <a:pt x="41859" y="38367"/>
                  <a:pt x="42315" y="37051"/>
                </a:cubicBezTo>
                <a:cubicBezTo>
                  <a:pt x="42897" y="35533"/>
                  <a:pt x="43276" y="33938"/>
                  <a:pt x="43504" y="32369"/>
                </a:cubicBezTo>
                <a:cubicBezTo>
                  <a:pt x="43504" y="32293"/>
                  <a:pt x="43454" y="32217"/>
                  <a:pt x="43378" y="32167"/>
                </a:cubicBezTo>
                <a:cubicBezTo>
                  <a:pt x="43242" y="32133"/>
                  <a:pt x="43107" y="32118"/>
                  <a:pt x="42974" y="32118"/>
                </a:cubicBezTo>
                <a:cubicBezTo>
                  <a:pt x="42416" y="32118"/>
                  <a:pt x="41885" y="32373"/>
                  <a:pt x="41353" y="32496"/>
                </a:cubicBezTo>
                <a:cubicBezTo>
                  <a:pt x="40341" y="32749"/>
                  <a:pt x="39328" y="32926"/>
                  <a:pt x="38316" y="33230"/>
                </a:cubicBezTo>
                <a:cubicBezTo>
                  <a:pt x="36064" y="33786"/>
                  <a:pt x="33811" y="34444"/>
                  <a:pt x="31559" y="34925"/>
                </a:cubicBezTo>
                <a:cubicBezTo>
                  <a:pt x="30604" y="35131"/>
                  <a:pt x="29607" y="35268"/>
                  <a:pt x="28612" y="35268"/>
                </a:cubicBezTo>
                <a:cubicBezTo>
                  <a:pt x="27892" y="35268"/>
                  <a:pt x="27173" y="35196"/>
                  <a:pt x="26472" y="35026"/>
                </a:cubicBezTo>
                <a:cubicBezTo>
                  <a:pt x="25713" y="34824"/>
                  <a:pt x="24903" y="34546"/>
                  <a:pt x="24296" y="34039"/>
                </a:cubicBezTo>
                <a:cubicBezTo>
                  <a:pt x="23461" y="33356"/>
                  <a:pt x="23536" y="32293"/>
                  <a:pt x="24422" y="31635"/>
                </a:cubicBezTo>
                <a:cubicBezTo>
                  <a:pt x="25162" y="31081"/>
                  <a:pt x="26197" y="30934"/>
                  <a:pt x="27235" y="30934"/>
                </a:cubicBezTo>
                <a:cubicBezTo>
                  <a:pt x="28046" y="30934"/>
                  <a:pt x="28858" y="31023"/>
                  <a:pt x="29534" y="31078"/>
                </a:cubicBezTo>
                <a:cubicBezTo>
                  <a:pt x="31092" y="31218"/>
                  <a:pt x="32649" y="31464"/>
                  <a:pt x="34226" y="31464"/>
                </a:cubicBezTo>
                <a:cubicBezTo>
                  <a:pt x="34366" y="31464"/>
                  <a:pt x="34506" y="31462"/>
                  <a:pt x="34647" y="31458"/>
                </a:cubicBezTo>
                <a:cubicBezTo>
                  <a:pt x="36469" y="31382"/>
                  <a:pt x="38443" y="31331"/>
                  <a:pt x="40265" y="31002"/>
                </a:cubicBezTo>
                <a:cubicBezTo>
                  <a:pt x="41049" y="30876"/>
                  <a:pt x="41859" y="30648"/>
                  <a:pt x="42644" y="30471"/>
                </a:cubicBezTo>
                <a:cubicBezTo>
                  <a:pt x="43125" y="30370"/>
                  <a:pt x="43707" y="30218"/>
                  <a:pt x="44036" y="29813"/>
                </a:cubicBezTo>
                <a:cubicBezTo>
                  <a:pt x="44668" y="28927"/>
                  <a:pt x="44263" y="27409"/>
                  <a:pt x="44137" y="26447"/>
                </a:cubicBezTo>
                <a:cubicBezTo>
                  <a:pt x="43884" y="24676"/>
                  <a:pt x="43681" y="22853"/>
                  <a:pt x="43757" y="21082"/>
                </a:cubicBezTo>
                <a:cubicBezTo>
                  <a:pt x="43757" y="20969"/>
                  <a:pt x="43656" y="20876"/>
                  <a:pt x="43544" y="20876"/>
                </a:cubicBezTo>
                <a:cubicBezTo>
                  <a:pt x="43531" y="20876"/>
                  <a:pt x="43517" y="20877"/>
                  <a:pt x="43504" y="20879"/>
                </a:cubicBezTo>
                <a:cubicBezTo>
                  <a:pt x="41404" y="21664"/>
                  <a:pt x="39278" y="22398"/>
                  <a:pt x="37329" y="23486"/>
                </a:cubicBezTo>
                <a:cubicBezTo>
                  <a:pt x="35532" y="24498"/>
                  <a:pt x="33786" y="25637"/>
                  <a:pt x="31913" y="26523"/>
                </a:cubicBezTo>
                <a:cubicBezTo>
                  <a:pt x="30370" y="27232"/>
                  <a:pt x="28725" y="27712"/>
                  <a:pt x="26978" y="27738"/>
                </a:cubicBezTo>
                <a:cubicBezTo>
                  <a:pt x="26320" y="27738"/>
                  <a:pt x="25510" y="27738"/>
                  <a:pt x="24878" y="27434"/>
                </a:cubicBezTo>
                <a:cubicBezTo>
                  <a:pt x="23865" y="26953"/>
                  <a:pt x="24549" y="25916"/>
                  <a:pt x="25106" y="25334"/>
                </a:cubicBezTo>
                <a:cubicBezTo>
                  <a:pt x="27712" y="22803"/>
                  <a:pt x="31331" y="23689"/>
                  <a:pt x="34596" y="23284"/>
                </a:cubicBezTo>
                <a:cubicBezTo>
                  <a:pt x="36216" y="23056"/>
                  <a:pt x="37835" y="22626"/>
                  <a:pt x="39253" y="21841"/>
                </a:cubicBezTo>
                <a:cubicBezTo>
                  <a:pt x="40138" y="21335"/>
                  <a:pt x="41505" y="20601"/>
                  <a:pt x="41657" y="19462"/>
                </a:cubicBezTo>
                <a:cubicBezTo>
                  <a:pt x="41758" y="18829"/>
                  <a:pt x="41505" y="18121"/>
                  <a:pt x="41328" y="17488"/>
                </a:cubicBezTo>
                <a:cubicBezTo>
                  <a:pt x="41151" y="16729"/>
                  <a:pt x="40898" y="15970"/>
                  <a:pt x="40670" y="15210"/>
                </a:cubicBezTo>
                <a:cubicBezTo>
                  <a:pt x="40366" y="14299"/>
                  <a:pt x="40240" y="13312"/>
                  <a:pt x="39809" y="12427"/>
                </a:cubicBezTo>
                <a:cubicBezTo>
                  <a:pt x="39627" y="12031"/>
                  <a:pt x="39425" y="11827"/>
                  <a:pt x="39162" y="11827"/>
                </a:cubicBezTo>
                <a:cubicBezTo>
                  <a:pt x="38988" y="11827"/>
                  <a:pt x="38786" y="11916"/>
                  <a:pt x="38544" y="12098"/>
                </a:cubicBezTo>
                <a:cubicBezTo>
                  <a:pt x="37785" y="12680"/>
                  <a:pt x="37253" y="13540"/>
                  <a:pt x="36570" y="14198"/>
                </a:cubicBezTo>
                <a:cubicBezTo>
                  <a:pt x="34318" y="16425"/>
                  <a:pt x="31255" y="18551"/>
                  <a:pt x="27991" y="18576"/>
                </a:cubicBezTo>
                <a:cubicBezTo>
                  <a:pt x="27459" y="18576"/>
                  <a:pt x="26447" y="18576"/>
                  <a:pt x="26649" y="17792"/>
                </a:cubicBezTo>
                <a:cubicBezTo>
                  <a:pt x="26852" y="17058"/>
                  <a:pt x="27738" y="16526"/>
                  <a:pt x="28345" y="16147"/>
                </a:cubicBezTo>
                <a:cubicBezTo>
                  <a:pt x="29028" y="15691"/>
                  <a:pt x="29762" y="15337"/>
                  <a:pt x="30445" y="14932"/>
                </a:cubicBezTo>
                <a:cubicBezTo>
                  <a:pt x="31205" y="14451"/>
                  <a:pt x="31913" y="13920"/>
                  <a:pt x="32647" y="13363"/>
                </a:cubicBezTo>
                <a:cubicBezTo>
                  <a:pt x="33457" y="12730"/>
                  <a:pt x="34292" y="12148"/>
                  <a:pt x="35127" y="11591"/>
                </a:cubicBezTo>
                <a:cubicBezTo>
                  <a:pt x="35709" y="11237"/>
                  <a:pt x="36317" y="10858"/>
                  <a:pt x="36772" y="10326"/>
                </a:cubicBezTo>
                <a:cubicBezTo>
                  <a:pt x="37506" y="9491"/>
                  <a:pt x="37380" y="8504"/>
                  <a:pt x="36848" y="7593"/>
                </a:cubicBezTo>
                <a:cubicBezTo>
                  <a:pt x="36241" y="6555"/>
                  <a:pt x="35330" y="5644"/>
                  <a:pt x="34545" y="4708"/>
                </a:cubicBezTo>
                <a:cubicBezTo>
                  <a:pt x="33913" y="3999"/>
                  <a:pt x="33179" y="3240"/>
                  <a:pt x="32799" y="2354"/>
                </a:cubicBezTo>
                <a:cubicBezTo>
                  <a:pt x="32521" y="1646"/>
                  <a:pt x="32470" y="912"/>
                  <a:pt x="32419" y="152"/>
                </a:cubicBezTo>
                <a:cubicBezTo>
                  <a:pt x="32419" y="102"/>
                  <a:pt x="32318" y="1"/>
                  <a:pt x="3226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8"/>
          <p:cNvSpPr/>
          <p:nvPr/>
        </p:nvSpPr>
        <p:spPr>
          <a:xfrm rot="4781612">
            <a:off x="8237105" y="1812398"/>
            <a:ext cx="1482885" cy="1623576"/>
          </a:xfrm>
          <a:custGeom>
            <a:avLst/>
            <a:gdLst/>
            <a:ahLst/>
            <a:cxnLst/>
            <a:rect l="l" t="t" r="r" b="b"/>
            <a:pathLst>
              <a:path w="46668" h="45226" extrusionOk="0">
                <a:moveTo>
                  <a:pt x="22247" y="3604"/>
                </a:moveTo>
                <a:cubicBezTo>
                  <a:pt x="22456" y="3797"/>
                  <a:pt x="22634" y="3997"/>
                  <a:pt x="22777" y="4177"/>
                </a:cubicBezTo>
                <a:cubicBezTo>
                  <a:pt x="22929" y="4379"/>
                  <a:pt x="23131" y="4683"/>
                  <a:pt x="23309" y="4986"/>
                </a:cubicBezTo>
                <a:cubicBezTo>
                  <a:pt x="23817" y="5813"/>
                  <a:pt x="24433" y="6782"/>
                  <a:pt x="25200" y="7105"/>
                </a:cubicBezTo>
                <a:lnTo>
                  <a:pt x="25200" y="7105"/>
                </a:lnTo>
                <a:cubicBezTo>
                  <a:pt x="24526" y="6657"/>
                  <a:pt x="24010" y="5891"/>
                  <a:pt x="23536" y="5189"/>
                </a:cubicBezTo>
                <a:cubicBezTo>
                  <a:pt x="23359" y="4885"/>
                  <a:pt x="23131" y="4582"/>
                  <a:pt x="22954" y="4328"/>
                </a:cubicBezTo>
                <a:cubicBezTo>
                  <a:pt x="22722" y="4037"/>
                  <a:pt x="22487" y="3796"/>
                  <a:pt x="22247" y="3604"/>
                </a:cubicBezTo>
                <a:close/>
                <a:moveTo>
                  <a:pt x="26983" y="4053"/>
                </a:moveTo>
                <a:cubicBezTo>
                  <a:pt x="26753" y="4053"/>
                  <a:pt x="26549" y="4175"/>
                  <a:pt x="26345" y="4379"/>
                </a:cubicBezTo>
                <a:cubicBezTo>
                  <a:pt x="26016" y="4733"/>
                  <a:pt x="25966" y="5265"/>
                  <a:pt x="25941" y="5746"/>
                </a:cubicBezTo>
                <a:lnTo>
                  <a:pt x="25941" y="6328"/>
                </a:lnTo>
                <a:lnTo>
                  <a:pt x="25941" y="6707"/>
                </a:lnTo>
                <a:lnTo>
                  <a:pt x="25941" y="6783"/>
                </a:lnTo>
                <a:lnTo>
                  <a:pt x="25941" y="6986"/>
                </a:lnTo>
                <a:lnTo>
                  <a:pt x="25941" y="7138"/>
                </a:lnTo>
                <a:cubicBezTo>
                  <a:pt x="25941" y="7214"/>
                  <a:pt x="25941" y="7239"/>
                  <a:pt x="25915" y="7239"/>
                </a:cubicBezTo>
                <a:lnTo>
                  <a:pt x="25814" y="7239"/>
                </a:lnTo>
                <a:cubicBezTo>
                  <a:pt x="25789" y="7239"/>
                  <a:pt x="25713" y="7239"/>
                  <a:pt x="25662" y="7214"/>
                </a:cubicBezTo>
                <a:cubicBezTo>
                  <a:pt x="25502" y="7205"/>
                  <a:pt x="25348" y="7167"/>
                  <a:pt x="25200" y="7105"/>
                </a:cubicBezTo>
                <a:lnTo>
                  <a:pt x="25200" y="7105"/>
                </a:lnTo>
                <a:cubicBezTo>
                  <a:pt x="25559" y="7344"/>
                  <a:pt x="25964" y="7492"/>
                  <a:pt x="26431" y="7492"/>
                </a:cubicBezTo>
                <a:cubicBezTo>
                  <a:pt x="26445" y="7492"/>
                  <a:pt x="26458" y="7492"/>
                  <a:pt x="26472" y="7492"/>
                </a:cubicBezTo>
                <a:cubicBezTo>
                  <a:pt x="26573" y="7492"/>
                  <a:pt x="26649" y="7416"/>
                  <a:pt x="26649" y="7365"/>
                </a:cubicBezTo>
                <a:cubicBezTo>
                  <a:pt x="26725" y="6986"/>
                  <a:pt x="26700" y="6606"/>
                  <a:pt x="26700" y="6201"/>
                </a:cubicBezTo>
                <a:cubicBezTo>
                  <a:pt x="26674" y="5771"/>
                  <a:pt x="26649" y="5341"/>
                  <a:pt x="26801" y="4936"/>
                </a:cubicBezTo>
                <a:cubicBezTo>
                  <a:pt x="26907" y="4618"/>
                  <a:pt x="27119" y="4318"/>
                  <a:pt x="27453" y="4318"/>
                </a:cubicBezTo>
                <a:cubicBezTo>
                  <a:pt x="27512" y="4318"/>
                  <a:pt x="27575" y="4327"/>
                  <a:pt x="27642" y="4347"/>
                </a:cubicBezTo>
                <a:lnTo>
                  <a:pt x="27642" y="4347"/>
                </a:lnTo>
                <a:cubicBezTo>
                  <a:pt x="27485" y="4212"/>
                  <a:pt x="27320" y="4115"/>
                  <a:pt x="27155" y="4075"/>
                </a:cubicBezTo>
                <a:cubicBezTo>
                  <a:pt x="27096" y="4061"/>
                  <a:pt x="27039" y="4053"/>
                  <a:pt x="26983" y="4053"/>
                </a:cubicBezTo>
                <a:close/>
                <a:moveTo>
                  <a:pt x="27642" y="4347"/>
                </a:moveTo>
                <a:cubicBezTo>
                  <a:pt x="27990" y="4648"/>
                  <a:pt x="28297" y="5132"/>
                  <a:pt x="28471" y="5569"/>
                </a:cubicBezTo>
                <a:cubicBezTo>
                  <a:pt x="28800" y="6277"/>
                  <a:pt x="28724" y="7112"/>
                  <a:pt x="28674" y="7872"/>
                </a:cubicBezTo>
                <a:cubicBezTo>
                  <a:pt x="28623" y="7973"/>
                  <a:pt x="28623" y="8099"/>
                  <a:pt x="28623" y="8175"/>
                </a:cubicBezTo>
                <a:cubicBezTo>
                  <a:pt x="28598" y="8428"/>
                  <a:pt x="28497" y="8732"/>
                  <a:pt x="28446" y="8985"/>
                </a:cubicBezTo>
                <a:cubicBezTo>
                  <a:pt x="28345" y="9289"/>
                  <a:pt x="28218" y="9643"/>
                  <a:pt x="28244" y="9947"/>
                </a:cubicBezTo>
                <a:cubicBezTo>
                  <a:pt x="28277" y="10397"/>
                  <a:pt x="28464" y="10584"/>
                  <a:pt x="28704" y="10680"/>
                </a:cubicBezTo>
                <a:lnTo>
                  <a:pt x="28704" y="10680"/>
                </a:lnTo>
                <a:cubicBezTo>
                  <a:pt x="28514" y="10431"/>
                  <a:pt x="28395" y="10112"/>
                  <a:pt x="28395" y="9770"/>
                </a:cubicBezTo>
                <a:cubicBezTo>
                  <a:pt x="28395" y="9491"/>
                  <a:pt x="28446" y="9263"/>
                  <a:pt x="28547" y="9010"/>
                </a:cubicBezTo>
                <a:cubicBezTo>
                  <a:pt x="28573" y="8884"/>
                  <a:pt x="28648" y="8757"/>
                  <a:pt x="28674" y="8605"/>
                </a:cubicBezTo>
                <a:cubicBezTo>
                  <a:pt x="28800" y="8049"/>
                  <a:pt x="28800" y="7416"/>
                  <a:pt x="28800" y="6783"/>
                </a:cubicBezTo>
                <a:cubicBezTo>
                  <a:pt x="28800" y="6227"/>
                  <a:pt x="28674" y="5720"/>
                  <a:pt x="28421" y="5240"/>
                </a:cubicBezTo>
                <a:cubicBezTo>
                  <a:pt x="28370" y="5138"/>
                  <a:pt x="28319" y="5088"/>
                  <a:pt x="28294" y="5012"/>
                </a:cubicBezTo>
                <a:lnTo>
                  <a:pt x="28269" y="4986"/>
                </a:lnTo>
                <a:cubicBezTo>
                  <a:pt x="28092" y="4759"/>
                  <a:pt x="27915" y="4455"/>
                  <a:pt x="27661" y="4354"/>
                </a:cubicBezTo>
                <a:cubicBezTo>
                  <a:pt x="27655" y="4352"/>
                  <a:pt x="27648" y="4349"/>
                  <a:pt x="27642" y="4347"/>
                </a:cubicBezTo>
                <a:close/>
                <a:moveTo>
                  <a:pt x="28704" y="10680"/>
                </a:moveTo>
                <a:cubicBezTo>
                  <a:pt x="28711" y="10689"/>
                  <a:pt x="28718" y="10698"/>
                  <a:pt x="28724" y="10706"/>
                </a:cubicBezTo>
                <a:cubicBezTo>
                  <a:pt x="28927" y="10934"/>
                  <a:pt x="29079" y="10934"/>
                  <a:pt x="29281" y="10959"/>
                </a:cubicBezTo>
                <a:cubicBezTo>
                  <a:pt x="29408" y="10959"/>
                  <a:pt x="29534" y="11010"/>
                  <a:pt x="29711" y="11060"/>
                </a:cubicBezTo>
                <a:cubicBezTo>
                  <a:pt x="29723" y="11068"/>
                  <a:pt x="29734" y="11076"/>
                  <a:pt x="29746" y="11083"/>
                </a:cubicBezTo>
                <a:lnTo>
                  <a:pt x="29746" y="11083"/>
                </a:lnTo>
                <a:cubicBezTo>
                  <a:pt x="29599" y="10879"/>
                  <a:pt x="29368" y="10822"/>
                  <a:pt x="29104" y="10782"/>
                </a:cubicBezTo>
                <a:cubicBezTo>
                  <a:pt x="28966" y="10756"/>
                  <a:pt x="28828" y="10730"/>
                  <a:pt x="28704" y="10680"/>
                </a:cubicBezTo>
                <a:close/>
                <a:moveTo>
                  <a:pt x="19183" y="4253"/>
                </a:moveTo>
                <a:lnTo>
                  <a:pt x="19209" y="4303"/>
                </a:lnTo>
                <a:cubicBezTo>
                  <a:pt x="19411" y="4455"/>
                  <a:pt x="19614" y="4607"/>
                  <a:pt x="19816" y="4733"/>
                </a:cubicBezTo>
                <a:cubicBezTo>
                  <a:pt x="20069" y="4885"/>
                  <a:pt x="20322" y="5088"/>
                  <a:pt x="20575" y="5315"/>
                </a:cubicBezTo>
                <a:cubicBezTo>
                  <a:pt x="20980" y="5695"/>
                  <a:pt x="21335" y="6125"/>
                  <a:pt x="21638" y="6581"/>
                </a:cubicBezTo>
                <a:cubicBezTo>
                  <a:pt x="21739" y="6707"/>
                  <a:pt x="21841" y="6859"/>
                  <a:pt x="21967" y="6986"/>
                </a:cubicBezTo>
                <a:cubicBezTo>
                  <a:pt x="22777" y="8049"/>
                  <a:pt x="23663" y="9036"/>
                  <a:pt x="24498" y="9947"/>
                </a:cubicBezTo>
                <a:cubicBezTo>
                  <a:pt x="24903" y="10428"/>
                  <a:pt x="25207" y="10807"/>
                  <a:pt x="25510" y="11187"/>
                </a:cubicBezTo>
                <a:lnTo>
                  <a:pt x="25561" y="11263"/>
                </a:lnTo>
                <a:lnTo>
                  <a:pt x="25561" y="11263"/>
                </a:lnTo>
                <a:lnTo>
                  <a:pt x="25510" y="11237"/>
                </a:lnTo>
                <a:cubicBezTo>
                  <a:pt x="24772" y="10816"/>
                  <a:pt x="24104" y="10605"/>
                  <a:pt x="23360" y="10605"/>
                </a:cubicBezTo>
                <a:cubicBezTo>
                  <a:pt x="23212" y="10605"/>
                  <a:pt x="23060" y="10613"/>
                  <a:pt x="22904" y="10630"/>
                </a:cubicBezTo>
                <a:cubicBezTo>
                  <a:pt x="22777" y="10630"/>
                  <a:pt x="22625" y="10655"/>
                  <a:pt x="22499" y="10655"/>
                </a:cubicBezTo>
                <a:cubicBezTo>
                  <a:pt x="22146" y="10691"/>
                  <a:pt x="21782" y="10738"/>
                  <a:pt x="21413" y="10738"/>
                </a:cubicBezTo>
                <a:cubicBezTo>
                  <a:pt x="21253" y="10738"/>
                  <a:pt x="21091" y="10729"/>
                  <a:pt x="20930" y="10706"/>
                </a:cubicBezTo>
                <a:cubicBezTo>
                  <a:pt x="19867" y="10504"/>
                  <a:pt x="19032" y="10175"/>
                  <a:pt x="18222" y="9820"/>
                </a:cubicBezTo>
                <a:lnTo>
                  <a:pt x="18171" y="9820"/>
                </a:lnTo>
                <a:cubicBezTo>
                  <a:pt x="18019" y="9263"/>
                  <a:pt x="17665" y="9061"/>
                  <a:pt x="17159" y="8808"/>
                </a:cubicBezTo>
                <a:cubicBezTo>
                  <a:pt x="16248" y="8352"/>
                  <a:pt x="15514" y="7467"/>
                  <a:pt x="15134" y="6454"/>
                </a:cubicBezTo>
                <a:cubicBezTo>
                  <a:pt x="15058" y="6252"/>
                  <a:pt x="15008" y="6075"/>
                  <a:pt x="15033" y="5872"/>
                </a:cubicBezTo>
                <a:cubicBezTo>
                  <a:pt x="15058" y="5695"/>
                  <a:pt x="15134" y="5569"/>
                  <a:pt x="15286" y="5467"/>
                </a:cubicBezTo>
                <a:cubicBezTo>
                  <a:pt x="15413" y="5388"/>
                  <a:pt x="15588" y="5349"/>
                  <a:pt x="15783" y="5349"/>
                </a:cubicBezTo>
                <a:cubicBezTo>
                  <a:pt x="15900" y="5349"/>
                  <a:pt x="16023" y="5363"/>
                  <a:pt x="16146" y="5391"/>
                </a:cubicBezTo>
                <a:cubicBezTo>
                  <a:pt x="16400" y="5467"/>
                  <a:pt x="16653" y="5619"/>
                  <a:pt x="16906" y="5746"/>
                </a:cubicBezTo>
                <a:lnTo>
                  <a:pt x="16956" y="5771"/>
                </a:lnTo>
                <a:cubicBezTo>
                  <a:pt x="17159" y="5872"/>
                  <a:pt x="17336" y="5999"/>
                  <a:pt x="17538" y="6125"/>
                </a:cubicBezTo>
                <a:cubicBezTo>
                  <a:pt x="18190" y="6525"/>
                  <a:pt x="18964" y="7029"/>
                  <a:pt x="19686" y="7029"/>
                </a:cubicBezTo>
                <a:cubicBezTo>
                  <a:pt x="19833" y="7029"/>
                  <a:pt x="19978" y="7008"/>
                  <a:pt x="20120" y="6960"/>
                </a:cubicBezTo>
                <a:cubicBezTo>
                  <a:pt x="20196" y="6910"/>
                  <a:pt x="20221" y="6885"/>
                  <a:pt x="20246" y="6859"/>
                </a:cubicBezTo>
                <a:cubicBezTo>
                  <a:pt x="20297" y="6783"/>
                  <a:pt x="20246" y="6758"/>
                  <a:pt x="20246" y="6707"/>
                </a:cubicBezTo>
                <a:cubicBezTo>
                  <a:pt x="20170" y="6530"/>
                  <a:pt x="20069" y="6378"/>
                  <a:pt x="19968" y="6201"/>
                </a:cubicBezTo>
                <a:cubicBezTo>
                  <a:pt x="19588" y="5594"/>
                  <a:pt x="19183" y="4885"/>
                  <a:pt x="19183" y="4303"/>
                </a:cubicBezTo>
                <a:lnTo>
                  <a:pt x="19183" y="4253"/>
                </a:lnTo>
                <a:close/>
                <a:moveTo>
                  <a:pt x="29746" y="11083"/>
                </a:moveTo>
                <a:cubicBezTo>
                  <a:pt x="29782" y="11133"/>
                  <a:pt x="29813" y="11192"/>
                  <a:pt x="29838" y="11263"/>
                </a:cubicBezTo>
                <a:cubicBezTo>
                  <a:pt x="29874" y="11371"/>
                  <a:pt x="29865" y="11476"/>
                  <a:pt x="29828" y="11578"/>
                </a:cubicBezTo>
                <a:lnTo>
                  <a:pt x="29828" y="11578"/>
                </a:lnTo>
                <a:cubicBezTo>
                  <a:pt x="29917" y="11489"/>
                  <a:pt x="29984" y="11409"/>
                  <a:pt x="29964" y="11313"/>
                </a:cubicBezTo>
                <a:cubicBezTo>
                  <a:pt x="29964" y="11220"/>
                  <a:pt x="29878" y="11170"/>
                  <a:pt x="29746" y="11083"/>
                </a:cubicBezTo>
                <a:close/>
                <a:moveTo>
                  <a:pt x="29828" y="11578"/>
                </a:moveTo>
                <a:cubicBezTo>
                  <a:pt x="29799" y="11607"/>
                  <a:pt x="29768" y="11636"/>
                  <a:pt x="29737" y="11668"/>
                </a:cubicBezTo>
                <a:cubicBezTo>
                  <a:pt x="29711" y="11693"/>
                  <a:pt x="29661" y="11769"/>
                  <a:pt x="29610" y="11820"/>
                </a:cubicBezTo>
                <a:cubicBezTo>
                  <a:pt x="29560" y="11921"/>
                  <a:pt x="29484" y="12022"/>
                  <a:pt x="29408" y="12073"/>
                </a:cubicBezTo>
                <a:cubicBezTo>
                  <a:pt x="29332" y="12174"/>
                  <a:pt x="29281" y="12275"/>
                  <a:pt x="29180" y="12351"/>
                </a:cubicBezTo>
                <a:cubicBezTo>
                  <a:pt x="29129" y="12427"/>
                  <a:pt x="29079" y="12452"/>
                  <a:pt x="29053" y="12528"/>
                </a:cubicBezTo>
                <a:cubicBezTo>
                  <a:pt x="28949" y="12653"/>
                  <a:pt x="28837" y="12782"/>
                  <a:pt x="28739" y="12919"/>
                </a:cubicBezTo>
                <a:lnTo>
                  <a:pt x="28739" y="12919"/>
                </a:lnTo>
                <a:cubicBezTo>
                  <a:pt x="28824" y="12810"/>
                  <a:pt x="28913" y="12705"/>
                  <a:pt x="29003" y="12604"/>
                </a:cubicBezTo>
                <a:cubicBezTo>
                  <a:pt x="29104" y="12528"/>
                  <a:pt x="29205" y="12402"/>
                  <a:pt x="29306" y="12300"/>
                </a:cubicBezTo>
                <a:cubicBezTo>
                  <a:pt x="29332" y="12224"/>
                  <a:pt x="29382" y="12174"/>
                  <a:pt x="29458" y="12098"/>
                </a:cubicBezTo>
                <a:cubicBezTo>
                  <a:pt x="29605" y="11935"/>
                  <a:pt x="29762" y="11761"/>
                  <a:pt x="29828" y="11578"/>
                </a:cubicBezTo>
                <a:close/>
                <a:moveTo>
                  <a:pt x="28739" y="12919"/>
                </a:moveTo>
                <a:cubicBezTo>
                  <a:pt x="28631" y="13056"/>
                  <a:pt x="28531" y="13197"/>
                  <a:pt x="28446" y="13338"/>
                </a:cubicBezTo>
                <a:cubicBezTo>
                  <a:pt x="28319" y="13591"/>
                  <a:pt x="28294" y="13869"/>
                  <a:pt x="28370" y="14123"/>
                </a:cubicBezTo>
                <a:cubicBezTo>
                  <a:pt x="28471" y="14350"/>
                  <a:pt x="28674" y="14477"/>
                  <a:pt x="28876" y="14553"/>
                </a:cubicBezTo>
                <a:cubicBezTo>
                  <a:pt x="28909" y="14558"/>
                  <a:pt x="28942" y="14562"/>
                  <a:pt x="28973" y="14564"/>
                </a:cubicBezTo>
                <a:lnTo>
                  <a:pt x="28973" y="14564"/>
                </a:lnTo>
                <a:cubicBezTo>
                  <a:pt x="28884" y="14506"/>
                  <a:pt x="28801" y="14436"/>
                  <a:pt x="28724" y="14350"/>
                </a:cubicBezTo>
                <a:cubicBezTo>
                  <a:pt x="28547" y="14123"/>
                  <a:pt x="28446" y="13844"/>
                  <a:pt x="28471" y="13566"/>
                </a:cubicBezTo>
                <a:cubicBezTo>
                  <a:pt x="28486" y="13327"/>
                  <a:pt x="28598" y="13115"/>
                  <a:pt x="28739" y="12919"/>
                </a:cubicBezTo>
                <a:close/>
                <a:moveTo>
                  <a:pt x="35508" y="16183"/>
                </a:moveTo>
                <a:lnTo>
                  <a:pt x="35508" y="16183"/>
                </a:lnTo>
                <a:cubicBezTo>
                  <a:pt x="35525" y="16195"/>
                  <a:pt x="35542" y="16207"/>
                  <a:pt x="35558" y="16220"/>
                </a:cubicBezTo>
                <a:lnTo>
                  <a:pt x="35558" y="16220"/>
                </a:lnTo>
                <a:lnTo>
                  <a:pt x="35558" y="16198"/>
                </a:lnTo>
                <a:lnTo>
                  <a:pt x="35532" y="16198"/>
                </a:lnTo>
                <a:cubicBezTo>
                  <a:pt x="35524" y="16193"/>
                  <a:pt x="35516" y="16188"/>
                  <a:pt x="35508" y="16183"/>
                </a:cubicBezTo>
                <a:close/>
                <a:moveTo>
                  <a:pt x="35869" y="17482"/>
                </a:moveTo>
                <a:cubicBezTo>
                  <a:pt x="35867" y="17493"/>
                  <a:pt x="35864" y="17503"/>
                  <a:pt x="35861" y="17514"/>
                </a:cubicBezTo>
                <a:cubicBezTo>
                  <a:pt x="35813" y="17678"/>
                  <a:pt x="35768" y="17849"/>
                  <a:pt x="35740" y="18014"/>
                </a:cubicBezTo>
                <a:lnTo>
                  <a:pt x="35740" y="18014"/>
                </a:lnTo>
                <a:cubicBezTo>
                  <a:pt x="35746" y="17999"/>
                  <a:pt x="35753" y="17984"/>
                  <a:pt x="35760" y="17969"/>
                </a:cubicBezTo>
                <a:cubicBezTo>
                  <a:pt x="35760" y="17893"/>
                  <a:pt x="35785" y="17868"/>
                  <a:pt x="35785" y="17843"/>
                </a:cubicBezTo>
                <a:cubicBezTo>
                  <a:pt x="35785" y="17792"/>
                  <a:pt x="35811" y="17767"/>
                  <a:pt x="35811" y="17742"/>
                </a:cubicBezTo>
                <a:cubicBezTo>
                  <a:pt x="35831" y="17653"/>
                  <a:pt x="35851" y="17567"/>
                  <a:pt x="35869" y="17482"/>
                </a:cubicBezTo>
                <a:close/>
                <a:moveTo>
                  <a:pt x="34908" y="16005"/>
                </a:moveTo>
                <a:cubicBezTo>
                  <a:pt x="34744" y="16005"/>
                  <a:pt x="34576" y="16036"/>
                  <a:pt x="34419" y="16097"/>
                </a:cubicBezTo>
                <a:cubicBezTo>
                  <a:pt x="33811" y="16350"/>
                  <a:pt x="33381" y="16881"/>
                  <a:pt x="32926" y="17413"/>
                </a:cubicBezTo>
                <a:cubicBezTo>
                  <a:pt x="32815" y="17589"/>
                  <a:pt x="32685" y="17728"/>
                  <a:pt x="32553" y="17895"/>
                </a:cubicBezTo>
                <a:lnTo>
                  <a:pt x="32553" y="17895"/>
                </a:lnTo>
                <a:cubicBezTo>
                  <a:pt x="32535" y="17861"/>
                  <a:pt x="32516" y="17826"/>
                  <a:pt x="32495" y="17792"/>
                </a:cubicBezTo>
                <a:cubicBezTo>
                  <a:pt x="32369" y="17615"/>
                  <a:pt x="32268" y="17413"/>
                  <a:pt x="32116" y="17286"/>
                </a:cubicBezTo>
                <a:cubicBezTo>
                  <a:pt x="32049" y="17231"/>
                  <a:pt x="31975" y="17199"/>
                  <a:pt x="31896" y="17184"/>
                </a:cubicBezTo>
                <a:lnTo>
                  <a:pt x="31896" y="17184"/>
                </a:lnTo>
                <a:cubicBezTo>
                  <a:pt x="32071" y="17331"/>
                  <a:pt x="32207" y="17549"/>
                  <a:pt x="32343" y="17767"/>
                </a:cubicBezTo>
                <a:cubicBezTo>
                  <a:pt x="32369" y="17843"/>
                  <a:pt x="32419" y="17893"/>
                  <a:pt x="32470" y="17969"/>
                </a:cubicBezTo>
                <a:lnTo>
                  <a:pt x="32470" y="17995"/>
                </a:lnTo>
                <a:lnTo>
                  <a:pt x="32495" y="17969"/>
                </a:lnTo>
                <a:cubicBezTo>
                  <a:pt x="32515" y="17944"/>
                  <a:pt x="32534" y="17919"/>
                  <a:pt x="32553" y="17895"/>
                </a:cubicBezTo>
                <a:lnTo>
                  <a:pt x="32553" y="17895"/>
                </a:lnTo>
                <a:cubicBezTo>
                  <a:pt x="32602" y="17985"/>
                  <a:pt x="32649" y="18073"/>
                  <a:pt x="32723" y="18146"/>
                </a:cubicBezTo>
                <a:cubicBezTo>
                  <a:pt x="32748" y="18172"/>
                  <a:pt x="32774" y="18172"/>
                  <a:pt x="32824" y="18172"/>
                </a:cubicBezTo>
                <a:cubicBezTo>
                  <a:pt x="32875" y="18172"/>
                  <a:pt x="32951" y="18146"/>
                  <a:pt x="32976" y="18121"/>
                </a:cubicBezTo>
                <a:cubicBezTo>
                  <a:pt x="33204" y="17893"/>
                  <a:pt x="33381" y="17666"/>
                  <a:pt x="33584" y="17463"/>
                </a:cubicBezTo>
                <a:lnTo>
                  <a:pt x="34140" y="16780"/>
                </a:lnTo>
                <a:cubicBezTo>
                  <a:pt x="34368" y="16577"/>
                  <a:pt x="34646" y="16248"/>
                  <a:pt x="35001" y="16147"/>
                </a:cubicBezTo>
                <a:cubicBezTo>
                  <a:pt x="35074" y="16126"/>
                  <a:pt x="35152" y="16114"/>
                  <a:pt x="35229" y="16114"/>
                </a:cubicBezTo>
                <a:cubicBezTo>
                  <a:pt x="35327" y="16114"/>
                  <a:pt x="35424" y="16134"/>
                  <a:pt x="35508" y="16183"/>
                </a:cubicBezTo>
                <a:lnTo>
                  <a:pt x="35508" y="16183"/>
                </a:lnTo>
                <a:cubicBezTo>
                  <a:pt x="35476" y="16160"/>
                  <a:pt x="35441" y="16140"/>
                  <a:pt x="35406" y="16122"/>
                </a:cubicBezTo>
                <a:cubicBezTo>
                  <a:pt x="35260" y="16042"/>
                  <a:pt x="35087" y="16005"/>
                  <a:pt x="34908" y="16005"/>
                </a:cubicBezTo>
                <a:close/>
                <a:moveTo>
                  <a:pt x="42883" y="1336"/>
                </a:moveTo>
                <a:cubicBezTo>
                  <a:pt x="42445" y="1812"/>
                  <a:pt x="41963" y="2223"/>
                  <a:pt x="41505" y="2633"/>
                </a:cubicBezTo>
                <a:cubicBezTo>
                  <a:pt x="41353" y="2759"/>
                  <a:pt x="41201" y="2911"/>
                  <a:pt x="41049" y="3038"/>
                </a:cubicBezTo>
                <a:cubicBezTo>
                  <a:pt x="40239" y="3721"/>
                  <a:pt x="39556" y="4556"/>
                  <a:pt x="38898" y="5366"/>
                </a:cubicBezTo>
                <a:lnTo>
                  <a:pt x="38797" y="5467"/>
                </a:lnTo>
                <a:cubicBezTo>
                  <a:pt x="37936" y="6505"/>
                  <a:pt x="37076" y="7593"/>
                  <a:pt x="36291" y="8656"/>
                </a:cubicBezTo>
                <a:cubicBezTo>
                  <a:pt x="35608" y="9592"/>
                  <a:pt x="34874" y="10529"/>
                  <a:pt x="34140" y="11415"/>
                </a:cubicBezTo>
                <a:cubicBezTo>
                  <a:pt x="33584" y="12123"/>
                  <a:pt x="32976" y="12781"/>
                  <a:pt x="32369" y="13414"/>
                </a:cubicBezTo>
                <a:cubicBezTo>
                  <a:pt x="31964" y="13819"/>
                  <a:pt x="31559" y="14249"/>
                  <a:pt x="31179" y="14705"/>
                </a:cubicBezTo>
                <a:cubicBezTo>
                  <a:pt x="30825" y="15084"/>
                  <a:pt x="30496" y="15514"/>
                  <a:pt x="30218" y="15945"/>
                </a:cubicBezTo>
                <a:cubicBezTo>
                  <a:pt x="29863" y="16400"/>
                  <a:pt x="29534" y="16881"/>
                  <a:pt x="29104" y="17337"/>
                </a:cubicBezTo>
                <a:lnTo>
                  <a:pt x="28952" y="17488"/>
                </a:lnTo>
                <a:cubicBezTo>
                  <a:pt x="28612" y="17829"/>
                  <a:pt x="28290" y="18169"/>
                  <a:pt x="28435" y="18629"/>
                </a:cubicBezTo>
                <a:lnTo>
                  <a:pt x="28435" y="18629"/>
                </a:lnTo>
                <a:cubicBezTo>
                  <a:pt x="28468" y="18240"/>
                  <a:pt x="28918" y="17753"/>
                  <a:pt x="29231" y="17463"/>
                </a:cubicBezTo>
                <a:cubicBezTo>
                  <a:pt x="29332" y="17362"/>
                  <a:pt x="29382" y="17286"/>
                  <a:pt x="29433" y="17235"/>
                </a:cubicBezTo>
                <a:cubicBezTo>
                  <a:pt x="29838" y="16755"/>
                  <a:pt x="30142" y="16375"/>
                  <a:pt x="30395" y="15995"/>
                </a:cubicBezTo>
                <a:cubicBezTo>
                  <a:pt x="30496" y="15869"/>
                  <a:pt x="30572" y="15768"/>
                  <a:pt x="30648" y="15641"/>
                </a:cubicBezTo>
                <a:cubicBezTo>
                  <a:pt x="30850" y="15388"/>
                  <a:pt x="31027" y="15135"/>
                  <a:pt x="31255" y="14882"/>
                </a:cubicBezTo>
                <a:cubicBezTo>
                  <a:pt x="32622" y="13566"/>
                  <a:pt x="33811" y="12047"/>
                  <a:pt x="34874" y="10706"/>
                </a:cubicBezTo>
                <a:cubicBezTo>
                  <a:pt x="35279" y="10175"/>
                  <a:pt x="35709" y="9618"/>
                  <a:pt x="36140" y="9061"/>
                </a:cubicBezTo>
                <a:cubicBezTo>
                  <a:pt x="37051" y="7872"/>
                  <a:pt x="37987" y="6631"/>
                  <a:pt x="38999" y="5467"/>
                </a:cubicBezTo>
                <a:cubicBezTo>
                  <a:pt x="39632" y="4733"/>
                  <a:pt x="40265" y="3974"/>
                  <a:pt x="40999" y="3341"/>
                </a:cubicBezTo>
                <a:cubicBezTo>
                  <a:pt x="41100" y="3291"/>
                  <a:pt x="41201" y="3190"/>
                  <a:pt x="41252" y="3114"/>
                </a:cubicBezTo>
                <a:cubicBezTo>
                  <a:pt x="41834" y="2658"/>
                  <a:pt x="42391" y="2152"/>
                  <a:pt x="42871" y="1570"/>
                </a:cubicBezTo>
                <a:cubicBezTo>
                  <a:pt x="42918" y="1477"/>
                  <a:pt x="42922" y="1406"/>
                  <a:pt x="42883" y="1336"/>
                </a:cubicBezTo>
                <a:close/>
                <a:moveTo>
                  <a:pt x="35740" y="18014"/>
                </a:moveTo>
                <a:lnTo>
                  <a:pt x="35740" y="18014"/>
                </a:lnTo>
                <a:cubicBezTo>
                  <a:pt x="35680" y="18164"/>
                  <a:pt x="35661" y="18363"/>
                  <a:pt x="35684" y="18501"/>
                </a:cubicBezTo>
                <a:cubicBezTo>
                  <a:pt x="35714" y="18597"/>
                  <a:pt x="35760" y="18667"/>
                  <a:pt x="35816" y="18718"/>
                </a:cubicBezTo>
                <a:lnTo>
                  <a:pt x="35816" y="18718"/>
                </a:lnTo>
                <a:cubicBezTo>
                  <a:pt x="35698" y="18533"/>
                  <a:pt x="35695" y="18281"/>
                  <a:pt x="35740" y="18014"/>
                </a:cubicBezTo>
                <a:close/>
                <a:moveTo>
                  <a:pt x="28435" y="18629"/>
                </a:moveTo>
                <a:cubicBezTo>
                  <a:pt x="28431" y="18681"/>
                  <a:pt x="28434" y="18731"/>
                  <a:pt x="28446" y="18779"/>
                </a:cubicBezTo>
                <a:cubicBezTo>
                  <a:pt x="28466" y="18787"/>
                  <a:pt x="28486" y="18793"/>
                  <a:pt x="28507" y="18797"/>
                </a:cubicBezTo>
                <a:lnTo>
                  <a:pt x="28507" y="18797"/>
                </a:lnTo>
                <a:cubicBezTo>
                  <a:pt x="28476" y="18739"/>
                  <a:pt x="28453" y="18683"/>
                  <a:pt x="28435" y="18629"/>
                </a:cubicBezTo>
                <a:close/>
                <a:moveTo>
                  <a:pt x="31416" y="17003"/>
                </a:moveTo>
                <a:cubicBezTo>
                  <a:pt x="31388" y="17003"/>
                  <a:pt x="31360" y="17005"/>
                  <a:pt x="31331" y="17008"/>
                </a:cubicBezTo>
                <a:cubicBezTo>
                  <a:pt x="30977" y="17033"/>
                  <a:pt x="30622" y="17337"/>
                  <a:pt x="30344" y="17539"/>
                </a:cubicBezTo>
                <a:cubicBezTo>
                  <a:pt x="30319" y="17590"/>
                  <a:pt x="30243" y="17615"/>
                  <a:pt x="30218" y="17640"/>
                </a:cubicBezTo>
                <a:cubicBezTo>
                  <a:pt x="30116" y="17716"/>
                  <a:pt x="30015" y="17792"/>
                  <a:pt x="29863" y="17919"/>
                </a:cubicBezTo>
                <a:cubicBezTo>
                  <a:pt x="29481" y="18301"/>
                  <a:pt x="28958" y="18804"/>
                  <a:pt x="28580" y="18804"/>
                </a:cubicBezTo>
                <a:cubicBezTo>
                  <a:pt x="28555" y="18804"/>
                  <a:pt x="28531" y="18802"/>
                  <a:pt x="28507" y="18797"/>
                </a:cubicBezTo>
                <a:lnTo>
                  <a:pt x="28507" y="18797"/>
                </a:lnTo>
                <a:cubicBezTo>
                  <a:pt x="28526" y="18833"/>
                  <a:pt x="28548" y="18869"/>
                  <a:pt x="28573" y="18906"/>
                </a:cubicBezTo>
                <a:cubicBezTo>
                  <a:pt x="28592" y="18963"/>
                  <a:pt x="28653" y="18991"/>
                  <a:pt x="28715" y="18991"/>
                </a:cubicBezTo>
                <a:cubicBezTo>
                  <a:pt x="28735" y="18991"/>
                  <a:pt x="28756" y="18988"/>
                  <a:pt x="28775" y="18982"/>
                </a:cubicBezTo>
                <a:cubicBezTo>
                  <a:pt x="28842" y="19004"/>
                  <a:pt x="28910" y="19014"/>
                  <a:pt x="28977" y="19014"/>
                </a:cubicBezTo>
                <a:cubicBezTo>
                  <a:pt x="29364" y="19014"/>
                  <a:pt x="29742" y="18672"/>
                  <a:pt x="30066" y="18349"/>
                </a:cubicBezTo>
                <a:lnTo>
                  <a:pt x="30369" y="18020"/>
                </a:lnTo>
                <a:cubicBezTo>
                  <a:pt x="30420" y="17995"/>
                  <a:pt x="30471" y="17969"/>
                  <a:pt x="30496" y="17893"/>
                </a:cubicBezTo>
                <a:cubicBezTo>
                  <a:pt x="30852" y="17597"/>
                  <a:pt x="31378" y="17176"/>
                  <a:pt x="31797" y="17176"/>
                </a:cubicBezTo>
                <a:cubicBezTo>
                  <a:pt x="31831" y="17176"/>
                  <a:pt x="31864" y="17179"/>
                  <a:pt x="31896" y="17184"/>
                </a:cubicBezTo>
                <a:lnTo>
                  <a:pt x="31896" y="17184"/>
                </a:lnTo>
                <a:cubicBezTo>
                  <a:pt x="31764" y="17074"/>
                  <a:pt x="31609" y="17003"/>
                  <a:pt x="31416" y="17003"/>
                </a:cubicBezTo>
                <a:close/>
                <a:moveTo>
                  <a:pt x="9845" y="9365"/>
                </a:moveTo>
                <a:cubicBezTo>
                  <a:pt x="10503" y="9390"/>
                  <a:pt x="11136" y="9770"/>
                  <a:pt x="11718" y="10073"/>
                </a:cubicBezTo>
                <a:cubicBezTo>
                  <a:pt x="11819" y="10149"/>
                  <a:pt x="11945" y="10225"/>
                  <a:pt x="12021" y="10250"/>
                </a:cubicBezTo>
                <a:lnTo>
                  <a:pt x="12123" y="10301"/>
                </a:lnTo>
                <a:cubicBezTo>
                  <a:pt x="12629" y="10605"/>
                  <a:pt x="13185" y="10908"/>
                  <a:pt x="13793" y="10959"/>
                </a:cubicBezTo>
                <a:cubicBezTo>
                  <a:pt x="13844" y="10968"/>
                  <a:pt x="13895" y="10973"/>
                  <a:pt x="13946" y="10973"/>
                </a:cubicBezTo>
                <a:cubicBezTo>
                  <a:pt x="14172" y="10973"/>
                  <a:pt x="14391" y="10890"/>
                  <a:pt x="14577" y="10807"/>
                </a:cubicBezTo>
                <a:cubicBezTo>
                  <a:pt x="14808" y="10736"/>
                  <a:pt x="15051" y="10653"/>
                  <a:pt x="15306" y="10653"/>
                </a:cubicBezTo>
                <a:cubicBezTo>
                  <a:pt x="15415" y="10653"/>
                  <a:pt x="15527" y="10668"/>
                  <a:pt x="15640" y="10706"/>
                </a:cubicBezTo>
                <a:cubicBezTo>
                  <a:pt x="16146" y="10858"/>
                  <a:pt x="16551" y="11288"/>
                  <a:pt x="16906" y="11642"/>
                </a:cubicBezTo>
                <a:cubicBezTo>
                  <a:pt x="16956" y="11718"/>
                  <a:pt x="17058" y="11794"/>
                  <a:pt x="17108" y="11870"/>
                </a:cubicBezTo>
                <a:cubicBezTo>
                  <a:pt x="17716" y="12452"/>
                  <a:pt x="18374" y="13034"/>
                  <a:pt x="19082" y="13566"/>
                </a:cubicBezTo>
                <a:cubicBezTo>
                  <a:pt x="19740" y="14097"/>
                  <a:pt x="20272" y="14477"/>
                  <a:pt x="20778" y="14806"/>
                </a:cubicBezTo>
                <a:cubicBezTo>
                  <a:pt x="20854" y="14831"/>
                  <a:pt x="20904" y="14907"/>
                  <a:pt x="21006" y="14932"/>
                </a:cubicBezTo>
                <a:cubicBezTo>
                  <a:pt x="21484" y="15220"/>
                  <a:pt x="22076" y="15620"/>
                  <a:pt x="22631" y="15620"/>
                </a:cubicBezTo>
                <a:cubicBezTo>
                  <a:pt x="22663" y="15620"/>
                  <a:pt x="22695" y="15618"/>
                  <a:pt x="22726" y="15616"/>
                </a:cubicBezTo>
                <a:cubicBezTo>
                  <a:pt x="22980" y="15590"/>
                  <a:pt x="23131" y="15489"/>
                  <a:pt x="23233" y="15337"/>
                </a:cubicBezTo>
                <a:cubicBezTo>
                  <a:pt x="23410" y="14983"/>
                  <a:pt x="23258" y="14350"/>
                  <a:pt x="23030" y="13920"/>
                </a:cubicBezTo>
                <a:cubicBezTo>
                  <a:pt x="22448" y="12756"/>
                  <a:pt x="21410" y="12275"/>
                  <a:pt x="20322" y="11744"/>
                </a:cubicBezTo>
                <a:lnTo>
                  <a:pt x="19563" y="11364"/>
                </a:lnTo>
                <a:cubicBezTo>
                  <a:pt x="19209" y="11162"/>
                  <a:pt x="18829" y="10984"/>
                  <a:pt x="18551" y="10681"/>
                </a:cubicBezTo>
                <a:cubicBezTo>
                  <a:pt x="18348" y="10504"/>
                  <a:pt x="18298" y="10377"/>
                  <a:pt x="18247" y="10175"/>
                </a:cubicBezTo>
                <a:lnTo>
                  <a:pt x="18247" y="10149"/>
                </a:lnTo>
                <a:lnTo>
                  <a:pt x="18298" y="10149"/>
                </a:lnTo>
                <a:cubicBezTo>
                  <a:pt x="19294" y="10557"/>
                  <a:pt x="20352" y="10924"/>
                  <a:pt x="21452" y="10924"/>
                </a:cubicBezTo>
                <a:cubicBezTo>
                  <a:pt x="21581" y="10924"/>
                  <a:pt x="21711" y="10919"/>
                  <a:pt x="21841" y="10908"/>
                </a:cubicBezTo>
                <a:cubicBezTo>
                  <a:pt x="21993" y="10908"/>
                  <a:pt x="22195" y="10883"/>
                  <a:pt x="22347" y="10858"/>
                </a:cubicBezTo>
                <a:cubicBezTo>
                  <a:pt x="22693" y="10803"/>
                  <a:pt x="23053" y="10762"/>
                  <a:pt x="23398" y="10762"/>
                </a:cubicBezTo>
                <a:cubicBezTo>
                  <a:pt x="23531" y="10762"/>
                  <a:pt x="23662" y="10768"/>
                  <a:pt x="23789" y="10782"/>
                </a:cubicBezTo>
                <a:cubicBezTo>
                  <a:pt x="24549" y="10883"/>
                  <a:pt x="25181" y="11313"/>
                  <a:pt x="25789" y="11744"/>
                </a:cubicBezTo>
                <a:lnTo>
                  <a:pt x="25915" y="11820"/>
                </a:lnTo>
                <a:cubicBezTo>
                  <a:pt x="25991" y="11946"/>
                  <a:pt x="26042" y="12047"/>
                  <a:pt x="26118" y="12174"/>
                </a:cubicBezTo>
                <a:cubicBezTo>
                  <a:pt x="26371" y="12629"/>
                  <a:pt x="26523" y="13060"/>
                  <a:pt x="26649" y="13540"/>
                </a:cubicBezTo>
                <a:cubicBezTo>
                  <a:pt x="26750" y="13895"/>
                  <a:pt x="26801" y="14224"/>
                  <a:pt x="26877" y="14553"/>
                </a:cubicBezTo>
                <a:cubicBezTo>
                  <a:pt x="27029" y="15312"/>
                  <a:pt x="27181" y="16046"/>
                  <a:pt x="27535" y="16729"/>
                </a:cubicBezTo>
                <a:cubicBezTo>
                  <a:pt x="27434" y="16830"/>
                  <a:pt x="27332" y="16957"/>
                  <a:pt x="27257" y="17058"/>
                </a:cubicBezTo>
                <a:lnTo>
                  <a:pt x="27155" y="17134"/>
                </a:lnTo>
                <a:cubicBezTo>
                  <a:pt x="26573" y="17767"/>
                  <a:pt x="25991" y="18450"/>
                  <a:pt x="25283" y="19133"/>
                </a:cubicBezTo>
                <a:cubicBezTo>
                  <a:pt x="25257" y="19133"/>
                  <a:pt x="25257" y="19133"/>
                  <a:pt x="25232" y="19159"/>
                </a:cubicBezTo>
                <a:cubicBezTo>
                  <a:pt x="25202" y="19178"/>
                  <a:pt x="25165" y="19186"/>
                  <a:pt x="25123" y="19186"/>
                </a:cubicBezTo>
                <a:cubicBezTo>
                  <a:pt x="24881" y="19186"/>
                  <a:pt x="24459" y="18900"/>
                  <a:pt x="24093" y="18577"/>
                </a:cubicBezTo>
                <a:cubicBezTo>
                  <a:pt x="24042" y="18526"/>
                  <a:pt x="24017" y="18501"/>
                  <a:pt x="23992" y="18501"/>
                </a:cubicBezTo>
                <a:cubicBezTo>
                  <a:pt x="23536" y="18146"/>
                  <a:pt x="23106" y="17817"/>
                  <a:pt x="22701" y="17413"/>
                </a:cubicBezTo>
                <a:lnTo>
                  <a:pt x="22499" y="17261"/>
                </a:lnTo>
                <a:cubicBezTo>
                  <a:pt x="21461" y="16375"/>
                  <a:pt x="20246" y="15818"/>
                  <a:pt x="19183" y="15312"/>
                </a:cubicBezTo>
                <a:cubicBezTo>
                  <a:pt x="18348" y="14932"/>
                  <a:pt x="17462" y="14452"/>
                  <a:pt x="16678" y="13819"/>
                </a:cubicBezTo>
                <a:cubicBezTo>
                  <a:pt x="16577" y="13743"/>
                  <a:pt x="16501" y="13667"/>
                  <a:pt x="16425" y="13591"/>
                </a:cubicBezTo>
                <a:cubicBezTo>
                  <a:pt x="15792" y="13085"/>
                  <a:pt x="15159" y="12553"/>
                  <a:pt x="14476" y="12098"/>
                </a:cubicBezTo>
                <a:cubicBezTo>
                  <a:pt x="13742" y="11642"/>
                  <a:pt x="12958" y="11263"/>
                  <a:pt x="12123" y="10934"/>
                </a:cubicBezTo>
                <a:cubicBezTo>
                  <a:pt x="11971" y="10883"/>
                  <a:pt x="11844" y="10833"/>
                  <a:pt x="11692" y="10782"/>
                </a:cubicBezTo>
                <a:cubicBezTo>
                  <a:pt x="10807" y="10529"/>
                  <a:pt x="9921" y="10225"/>
                  <a:pt x="9162" y="9618"/>
                </a:cubicBezTo>
                <a:cubicBezTo>
                  <a:pt x="9288" y="9415"/>
                  <a:pt x="9491" y="9365"/>
                  <a:pt x="9845" y="9365"/>
                </a:cubicBezTo>
                <a:close/>
                <a:moveTo>
                  <a:pt x="9086" y="10023"/>
                </a:moveTo>
                <a:lnTo>
                  <a:pt x="9111" y="10048"/>
                </a:lnTo>
                <a:cubicBezTo>
                  <a:pt x="9895" y="10630"/>
                  <a:pt x="10857" y="10959"/>
                  <a:pt x="11768" y="11313"/>
                </a:cubicBezTo>
                <a:cubicBezTo>
                  <a:pt x="12603" y="11642"/>
                  <a:pt x="13439" y="11946"/>
                  <a:pt x="14198" y="12452"/>
                </a:cubicBezTo>
                <a:cubicBezTo>
                  <a:pt x="14755" y="12807"/>
                  <a:pt x="15210" y="13211"/>
                  <a:pt x="15691" y="13591"/>
                </a:cubicBezTo>
                <a:cubicBezTo>
                  <a:pt x="16071" y="13920"/>
                  <a:pt x="16475" y="14224"/>
                  <a:pt x="16906" y="14502"/>
                </a:cubicBezTo>
                <a:cubicBezTo>
                  <a:pt x="17665" y="15059"/>
                  <a:pt x="18500" y="15464"/>
                  <a:pt x="19335" y="15843"/>
                </a:cubicBezTo>
                <a:cubicBezTo>
                  <a:pt x="19436" y="15869"/>
                  <a:pt x="19487" y="15945"/>
                  <a:pt x="19588" y="15970"/>
                </a:cubicBezTo>
                <a:lnTo>
                  <a:pt x="19740" y="16021"/>
                </a:lnTo>
                <a:cubicBezTo>
                  <a:pt x="20398" y="16350"/>
                  <a:pt x="21081" y="16653"/>
                  <a:pt x="21638" y="17109"/>
                </a:cubicBezTo>
                <a:cubicBezTo>
                  <a:pt x="21891" y="17337"/>
                  <a:pt x="22144" y="17564"/>
                  <a:pt x="22397" y="17742"/>
                </a:cubicBezTo>
                <a:cubicBezTo>
                  <a:pt x="22625" y="17919"/>
                  <a:pt x="22853" y="18121"/>
                  <a:pt x="23106" y="18298"/>
                </a:cubicBezTo>
                <a:cubicBezTo>
                  <a:pt x="23157" y="18349"/>
                  <a:pt x="23233" y="18450"/>
                  <a:pt x="23309" y="18501"/>
                </a:cubicBezTo>
                <a:cubicBezTo>
                  <a:pt x="23713" y="18804"/>
                  <a:pt x="24296" y="19361"/>
                  <a:pt x="24802" y="19513"/>
                </a:cubicBezTo>
                <a:lnTo>
                  <a:pt x="24852" y="19513"/>
                </a:lnTo>
                <a:lnTo>
                  <a:pt x="24802" y="19538"/>
                </a:lnTo>
                <a:cubicBezTo>
                  <a:pt x="24549" y="19791"/>
                  <a:pt x="24346" y="20019"/>
                  <a:pt x="24093" y="20247"/>
                </a:cubicBezTo>
                <a:cubicBezTo>
                  <a:pt x="23334" y="20956"/>
                  <a:pt x="22651" y="21639"/>
                  <a:pt x="22018" y="22322"/>
                </a:cubicBezTo>
                <a:cubicBezTo>
                  <a:pt x="21993" y="22322"/>
                  <a:pt x="21967" y="22322"/>
                  <a:pt x="21942" y="22348"/>
                </a:cubicBezTo>
                <a:cubicBezTo>
                  <a:pt x="21633" y="22521"/>
                  <a:pt x="21269" y="22595"/>
                  <a:pt x="20879" y="22595"/>
                </a:cubicBezTo>
                <a:cubicBezTo>
                  <a:pt x="19736" y="22595"/>
                  <a:pt x="18375" y="21958"/>
                  <a:pt x="17564" y="21335"/>
                </a:cubicBezTo>
                <a:cubicBezTo>
                  <a:pt x="16804" y="20778"/>
                  <a:pt x="15995" y="20374"/>
                  <a:pt x="15159" y="19994"/>
                </a:cubicBezTo>
                <a:lnTo>
                  <a:pt x="14021" y="19412"/>
                </a:lnTo>
                <a:cubicBezTo>
                  <a:pt x="13616" y="19184"/>
                  <a:pt x="13261" y="18982"/>
                  <a:pt x="12958" y="18653"/>
                </a:cubicBezTo>
                <a:cubicBezTo>
                  <a:pt x="12781" y="18501"/>
                  <a:pt x="12705" y="18298"/>
                  <a:pt x="12578" y="18146"/>
                </a:cubicBezTo>
                <a:cubicBezTo>
                  <a:pt x="12477" y="17995"/>
                  <a:pt x="12376" y="17843"/>
                  <a:pt x="12249" y="17716"/>
                </a:cubicBezTo>
                <a:cubicBezTo>
                  <a:pt x="11895" y="17286"/>
                  <a:pt x="11465" y="17109"/>
                  <a:pt x="10984" y="16881"/>
                </a:cubicBezTo>
                <a:lnTo>
                  <a:pt x="10807" y="16780"/>
                </a:lnTo>
                <a:cubicBezTo>
                  <a:pt x="9212" y="16071"/>
                  <a:pt x="7896" y="15312"/>
                  <a:pt x="6808" y="14502"/>
                </a:cubicBezTo>
                <a:lnTo>
                  <a:pt x="6808" y="14502"/>
                </a:lnTo>
                <a:lnTo>
                  <a:pt x="6884" y="14553"/>
                </a:lnTo>
                <a:lnTo>
                  <a:pt x="6909" y="14553"/>
                </a:lnTo>
                <a:cubicBezTo>
                  <a:pt x="6970" y="14538"/>
                  <a:pt x="7036" y="14531"/>
                  <a:pt x="7105" y="14531"/>
                </a:cubicBezTo>
                <a:cubicBezTo>
                  <a:pt x="7493" y="14531"/>
                  <a:pt x="7966" y="14741"/>
                  <a:pt x="8073" y="14806"/>
                </a:cubicBezTo>
                <a:cubicBezTo>
                  <a:pt x="8605" y="15059"/>
                  <a:pt x="9111" y="15261"/>
                  <a:pt x="9718" y="15464"/>
                </a:cubicBezTo>
                <a:cubicBezTo>
                  <a:pt x="10553" y="15768"/>
                  <a:pt x="11237" y="16198"/>
                  <a:pt x="12021" y="16755"/>
                </a:cubicBezTo>
                <a:cubicBezTo>
                  <a:pt x="13388" y="17742"/>
                  <a:pt x="14906" y="18602"/>
                  <a:pt x="16627" y="19412"/>
                </a:cubicBezTo>
                <a:cubicBezTo>
                  <a:pt x="17423" y="19791"/>
                  <a:pt x="18276" y="20156"/>
                  <a:pt x="19100" y="20156"/>
                </a:cubicBezTo>
                <a:cubicBezTo>
                  <a:pt x="19377" y="20156"/>
                  <a:pt x="19650" y="20115"/>
                  <a:pt x="19917" y="20019"/>
                </a:cubicBezTo>
                <a:cubicBezTo>
                  <a:pt x="20297" y="19893"/>
                  <a:pt x="20550" y="19640"/>
                  <a:pt x="20626" y="19387"/>
                </a:cubicBezTo>
                <a:cubicBezTo>
                  <a:pt x="20727" y="19108"/>
                  <a:pt x="20626" y="18779"/>
                  <a:pt x="20423" y="18501"/>
                </a:cubicBezTo>
                <a:cubicBezTo>
                  <a:pt x="19841" y="17767"/>
                  <a:pt x="18981" y="17463"/>
                  <a:pt x="18146" y="17159"/>
                </a:cubicBezTo>
                <a:lnTo>
                  <a:pt x="18019" y="17134"/>
                </a:lnTo>
                <a:cubicBezTo>
                  <a:pt x="17943" y="17109"/>
                  <a:pt x="17893" y="17109"/>
                  <a:pt x="17791" y="17084"/>
                </a:cubicBezTo>
                <a:cubicBezTo>
                  <a:pt x="17108" y="16856"/>
                  <a:pt x="16172" y="16527"/>
                  <a:pt x="15969" y="15843"/>
                </a:cubicBezTo>
                <a:cubicBezTo>
                  <a:pt x="15944" y="15717"/>
                  <a:pt x="15944" y="15616"/>
                  <a:pt x="15919" y="15514"/>
                </a:cubicBezTo>
                <a:cubicBezTo>
                  <a:pt x="15893" y="15363"/>
                  <a:pt x="15893" y="15211"/>
                  <a:pt x="15767" y="15059"/>
                </a:cubicBezTo>
                <a:cubicBezTo>
                  <a:pt x="15640" y="14831"/>
                  <a:pt x="15413" y="14629"/>
                  <a:pt x="15210" y="14477"/>
                </a:cubicBezTo>
                <a:cubicBezTo>
                  <a:pt x="14400" y="13794"/>
                  <a:pt x="13413" y="13211"/>
                  <a:pt x="12502" y="12705"/>
                </a:cubicBezTo>
                <a:cubicBezTo>
                  <a:pt x="12350" y="12604"/>
                  <a:pt x="12224" y="12553"/>
                  <a:pt x="12047" y="12452"/>
                </a:cubicBezTo>
                <a:cubicBezTo>
                  <a:pt x="11161" y="11971"/>
                  <a:pt x="10275" y="11516"/>
                  <a:pt x="9592" y="10807"/>
                </a:cubicBezTo>
                <a:cubicBezTo>
                  <a:pt x="9389" y="10630"/>
                  <a:pt x="9212" y="10326"/>
                  <a:pt x="9111" y="10073"/>
                </a:cubicBezTo>
                <a:lnTo>
                  <a:pt x="9086" y="10023"/>
                </a:lnTo>
                <a:close/>
                <a:moveTo>
                  <a:pt x="44744" y="20019"/>
                </a:moveTo>
                <a:cubicBezTo>
                  <a:pt x="44744" y="20146"/>
                  <a:pt x="44719" y="20247"/>
                  <a:pt x="44643" y="20348"/>
                </a:cubicBezTo>
                <a:cubicBezTo>
                  <a:pt x="44618" y="20399"/>
                  <a:pt x="44592" y="20475"/>
                  <a:pt x="44592" y="20500"/>
                </a:cubicBezTo>
                <a:cubicBezTo>
                  <a:pt x="44415" y="20829"/>
                  <a:pt x="44289" y="21057"/>
                  <a:pt x="44643" y="21386"/>
                </a:cubicBezTo>
                <a:cubicBezTo>
                  <a:pt x="44896" y="21614"/>
                  <a:pt x="45174" y="21765"/>
                  <a:pt x="45503" y="21917"/>
                </a:cubicBezTo>
                <a:cubicBezTo>
                  <a:pt x="45731" y="22019"/>
                  <a:pt x="45908" y="22145"/>
                  <a:pt x="46111" y="22272"/>
                </a:cubicBezTo>
                <a:cubicBezTo>
                  <a:pt x="46313" y="22398"/>
                  <a:pt x="46440" y="22550"/>
                  <a:pt x="46516" y="22677"/>
                </a:cubicBezTo>
                <a:cubicBezTo>
                  <a:pt x="46566" y="22803"/>
                  <a:pt x="46566" y="22904"/>
                  <a:pt x="46541" y="23031"/>
                </a:cubicBezTo>
                <a:cubicBezTo>
                  <a:pt x="46415" y="23461"/>
                  <a:pt x="45554" y="23714"/>
                  <a:pt x="45048" y="23714"/>
                </a:cubicBezTo>
                <a:cubicBezTo>
                  <a:pt x="44238" y="23714"/>
                  <a:pt x="43479" y="23461"/>
                  <a:pt x="42720" y="23208"/>
                </a:cubicBezTo>
                <a:cubicBezTo>
                  <a:pt x="41951" y="22952"/>
                  <a:pt x="41183" y="22696"/>
                  <a:pt x="40376" y="22696"/>
                </a:cubicBezTo>
                <a:cubicBezTo>
                  <a:pt x="40305" y="22696"/>
                  <a:pt x="40235" y="22698"/>
                  <a:pt x="40164" y="22702"/>
                </a:cubicBezTo>
                <a:cubicBezTo>
                  <a:pt x="39936" y="22727"/>
                  <a:pt x="39733" y="22778"/>
                  <a:pt x="39607" y="22904"/>
                </a:cubicBezTo>
                <a:cubicBezTo>
                  <a:pt x="38620" y="22398"/>
                  <a:pt x="37582" y="22094"/>
                  <a:pt x="36545" y="22044"/>
                </a:cubicBezTo>
                <a:cubicBezTo>
                  <a:pt x="36393" y="22035"/>
                  <a:pt x="36246" y="22033"/>
                  <a:pt x="36108" y="22033"/>
                </a:cubicBezTo>
                <a:cubicBezTo>
                  <a:pt x="35830" y="22033"/>
                  <a:pt x="35583" y="22044"/>
                  <a:pt x="35380" y="22044"/>
                </a:cubicBezTo>
                <a:lnTo>
                  <a:pt x="35304" y="22044"/>
                </a:lnTo>
                <a:lnTo>
                  <a:pt x="35330" y="22019"/>
                </a:lnTo>
                <a:cubicBezTo>
                  <a:pt x="36848" y="20778"/>
                  <a:pt x="38797" y="20728"/>
                  <a:pt x="40644" y="20652"/>
                </a:cubicBezTo>
                <a:cubicBezTo>
                  <a:pt x="42062" y="20551"/>
                  <a:pt x="43479" y="20500"/>
                  <a:pt x="44744" y="20019"/>
                </a:cubicBezTo>
                <a:close/>
                <a:moveTo>
                  <a:pt x="39355" y="23348"/>
                </a:moveTo>
                <a:lnTo>
                  <a:pt x="39355" y="23348"/>
                </a:lnTo>
                <a:cubicBezTo>
                  <a:pt x="39344" y="23376"/>
                  <a:pt x="39335" y="23405"/>
                  <a:pt x="39328" y="23436"/>
                </a:cubicBezTo>
                <a:cubicBezTo>
                  <a:pt x="39261" y="23721"/>
                  <a:pt x="39461" y="24096"/>
                  <a:pt x="39707" y="24441"/>
                </a:cubicBezTo>
                <a:lnTo>
                  <a:pt x="39707" y="24441"/>
                </a:lnTo>
                <a:cubicBezTo>
                  <a:pt x="39578" y="24217"/>
                  <a:pt x="39472" y="23984"/>
                  <a:pt x="39404" y="23739"/>
                </a:cubicBezTo>
                <a:cubicBezTo>
                  <a:pt x="39352" y="23601"/>
                  <a:pt x="39336" y="23463"/>
                  <a:pt x="39355" y="23348"/>
                </a:cubicBezTo>
                <a:close/>
                <a:moveTo>
                  <a:pt x="6631" y="14755"/>
                </a:moveTo>
                <a:lnTo>
                  <a:pt x="6656" y="14806"/>
                </a:lnTo>
                <a:cubicBezTo>
                  <a:pt x="7820" y="15641"/>
                  <a:pt x="9212" y="16451"/>
                  <a:pt x="11085" y="17286"/>
                </a:cubicBezTo>
                <a:cubicBezTo>
                  <a:pt x="11642" y="17539"/>
                  <a:pt x="11996" y="17843"/>
                  <a:pt x="12350" y="18298"/>
                </a:cubicBezTo>
                <a:cubicBezTo>
                  <a:pt x="12401" y="18374"/>
                  <a:pt x="12452" y="18425"/>
                  <a:pt x="12477" y="18526"/>
                </a:cubicBezTo>
                <a:cubicBezTo>
                  <a:pt x="12629" y="18754"/>
                  <a:pt x="12755" y="18982"/>
                  <a:pt x="12958" y="19133"/>
                </a:cubicBezTo>
                <a:cubicBezTo>
                  <a:pt x="13388" y="19538"/>
                  <a:pt x="13995" y="19817"/>
                  <a:pt x="14552" y="20070"/>
                </a:cubicBezTo>
                <a:cubicBezTo>
                  <a:pt x="14653" y="20120"/>
                  <a:pt x="14729" y="20146"/>
                  <a:pt x="14805" y="20171"/>
                </a:cubicBezTo>
                <a:cubicBezTo>
                  <a:pt x="14906" y="20247"/>
                  <a:pt x="15033" y="20272"/>
                  <a:pt x="15134" y="20323"/>
                </a:cubicBezTo>
                <a:cubicBezTo>
                  <a:pt x="15691" y="20576"/>
                  <a:pt x="16298" y="20880"/>
                  <a:pt x="16830" y="21209"/>
                </a:cubicBezTo>
                <a:cubicBezTo>
                  <a:pt x="17032" y="21335"/>
                  <a:pt x="17235" y="21512"/>
                  <a:pt x="17437" y="21639"/>
                </a:cubicBezTo>
                <a:cubicBezTo>
                  <a:pt x="17842" y="21943"/>
                  <a:pt x="18222" y="22221"/>
                  <a:pt x="18703" y="22423"/>
                </a:cubicBezTo>
                <a:cubicBezTo>
                  <a:pt x="19120" y="22612"/>
                  <a:pt x="20125" y="22955"/>
                  <a:pt x="21047" y="22955"/>
                </a:cubicBezTo>
                <a:cubicBezTo>
                  <a:pt x="21241" y="22955"/>
                  <a:pt x="21432" y="22940"/>
                  <a:pt x="21613" y="22904"/>
                </a:cubicBezTo>
                <a:lnTo>
                  <a:pt x="21689" y="22904"/>
                </a:lnTo>
                <a:lnTo>
                  <a:pt x="21638" y="22930"/>
                </a:lnTo>
                <a:cubicBezTo>
                  <a:pt x="21486" y="23107"/>
                  <a:pt x="21360" y="23284"/>
                  <a:pt x="21233" y="23436"/>
                </a:cubicBezTo>
                <a:cubicBezTo>
                  <a:pt x="20449" y="24448"/>
                  <a:pt x="19816" y="25587"/>
                  <a:pt x="19209" y="26700"/>
                </a:cubicBezTo>
                <a:cubicBezTo>
                  <a:pt x="19183" y="26726"/>
                  <a:pt x="19158" y="26776"/>
                  <a:pt x="19158" y="26827"/>
                </a:cubicBezTo>
                <a:cubicBezTo>
                  <a:pt x="19158" y="26852"/>
                  <a:pt x="19107" y="26878"/>
                  <a:pt x="19107" y="26903"/>
                </a:cubicBezTo>
                <a:cubicBezTo>
                  <a:pt x="18912" y="26916"/>
                  <a:pt x="18712" y="26922"/>
                  <a:pt x="18508" y="26922"/>
                </a:cubicBezTo>
                <a:cubicBezTo>
                  <a:pt x="17501" y="26922"/>
                  <a:pt x="16389" y="26767"/>
                  <a:pt x="15084" y="26473"/>
                </a:cubicBezTo>
                <a:cubicBezTo>
                  <a:pt x="14856" y="26397"/>
                  <a:pt x="14552" y="26346"/>
                  <a:pt x="14274" y="26321"/>
                </a:cubicBezTo>
                <a:cubicBezTo>
                  <a:pt x="13160" y="26093"/>
                  <a:pt x="12021" y="25865"/>
                  <a:pt x="11136" y="25233"/>
                </a:cubicBezTo>
                <a:cubicBezTo>
                  <a:pt x="10224" y="24575"/>
                  <a:pt x="9187" y="24043"/>
                  <a:pt x="7972" y="23588"/>
                </a:cubicBezTo>
                <a:cubicBezTo>
                  <a:pt x="7795" y="23537"/>
                  <a:pt x="7592" y="23436"/>
                  <a:pt x="7390" y="23360"/>
                </a:cubicBezTo>
                <a:cubicBezTo>
                  <a:pt x="6555" y="23056"/>
                  <a:pt x="5694" y="22727"/>
                  <a:pt x="4884" y="22677"/>
                </a:cubicBezTo>
                <a:lnTo>
                  <a:pt x="4783" y="22677"/>
                </a:lnTo>
                <a:lnTo>
                  <a:pt x="4809" y="22651"/>
                </a:lnTo>
                <a:cubicBezTo>
                  <a:pt x="5062" y="22442"/>
                  <a:pt x="5407" y="22372"/>
                  <a:pt x="5772" y="22372"/>
                </a:cubicBezTo>
                <a:cubicBezTo>
                  <a:pt x="6244" y="22372"/>
                  <a:pt x="6751" y="22490"/>
                  <a:pt x="7137" y="22575"/>
                </a:cubicBezTo>
                <a:lnTo>
                  <a:pt x="7188" y="22575"/>
                </a:lnTo>
                <a:lnTo>
                  <a:pt x="7567" y="22677"/>
                </a:lnTo>
                <a:cubicBezTo>
                  <a:pt x="7972" y="22778"/>
                  <a:pt x="8402" y="22904"/>
                  <a:pt x="8807" y="22930"/>
                </a:cubicBezTo>
                <a:cubicBezTo>
                  <a:pt x="8881" y="22937"/>
                  <a:pt x="8958" y="22940"/>
                  <a:pt x="9035" y="22940"/>
                </a:cubicBezTo>
                <a:cubicBezTo>
                  <a:pt x="9223" y="22940"/>
                  <a:pt x="9420" y="22922"/>
                  <a:pt x="9617" y="22904"/>
                </a:cubicBezTo>
                <a:cubicBezTo>
                  <a:pt x="9833" y="22870"/>
                  <a:pt x="10048" y="22846"/>
                  <a:pt x="10259" y="22846"/>
                </a:cubicBezTo>
                <a:cubicBezTo>
                  <a:pt x="10519" y="22846"/>
                  <a:pt x="10772" y="22883"/>
                  <a:pt x="11009" y="22980"/>
                </a:cubicBezTo>
                <a:cubicBezTo>
                  <a:pt x="11313" y="23107"/>
                  <a:pt x="11566" y="23335"/>
                  <a:pt x="11819" y="23537"/>
                </a:cubicBezTo>
                <a:cubicBezTo>
                  <a:pt x="11996" y="23689"/>
                  <a:pt x="12224" y="23841"/>
                  <a:pt x="12452" y="23967"/>
                </a:cubicBezTo>
                <a:cubicBezTo>
                  <a:pt x="12831" y="24195"/>
                  <a:pt x="13337" y="24473"/>
                  <a:pt x="13869" y="24600"/>
                </a:cubicBezTo>
                <a:cubicBezTo>
                  <a:pt x="14026" y="24652"/>
                  <a:pt x="14225" y="24698"/>
                  <a:pt x="14422" y="24698"/>
                </a:cubicBezTo>
                <a:cubicBezTo>
                  <a:pt x="14604" y="24698"/>
                  <a:pt x="14786" y="24659"/>
                  <a:pt x="14932" y="24549"/>
                </a:cubicBezTo>
                <a:cubicBezTo>
                  <a:pt x="15185" y="24347"/>
                  <a:pt x="15185" y="24170"/>
                  <a:pt x="15159" y="23917"/>
                </a:cubicBezTo>
                <a:lnTo>
                  <a:pt x="15159" y="23739"/>
                </a:lnTo>
                <a:cubicBezTo>
                  <a:pt x="15134" y="22575"/>
                  <a:pt x="14476" y="21411"/>
                  <a:pt x="13388" y="20627"/>
                </a:cubicBezTo>
                <a:cubicBezTo>
                  <a:pt x="12958" y="20298"/>
                  <a:pt x="12452" y="20045"/>
                  <a:pt x="11844" y="19791"/>
                </a:cubicBezTo>
                <a:cubicBezTo>
                  <a:pt x="11768" y="19766"/>
                  <a:pt x="11692" y="19741"/>
                  <a:pt x="11591" y="19716"/>
                </a:cubicBezTo>
                <a:cubicBezTo>
                  <a:pt x="11110" y="19538"/>
                  <a:pt x="10553" y="19361"/>
                  <a:pt x="10478" y="19007"/>
                </a:cubicBezTo>
                <a:cubicBezTo>
                  <a:pt x="10452" y="18855"/>
                  <a:pt x="10553" y="18653"/>
                  <a:pt x="10807" y="18475"/>
                </a:cubicBezTo>
                <a:cubicBezTo>
                  <a:pt x="10832" y="18450"/>
                  <a:pt x="10857" y="18400"/>
                  <a:pt x="10857" y="18349"/>
                </a:cubicBezTo>
                <a:cubicBezTo>
                  <a:pt x="10857" y="18273"/>
                  <a:pt x="10832" y="18248"/>
                  <a:pt x="10807" y="18222"/>
                </a:cubicBezTo>
                <a:cubicBezTo>
                  <a:pt x="10300" y="17767"/>
                  <a:pt x="9693" y="17413"/>
                  <a:pt x="9162" y="17109"/>
                </a:cubicBezTo>
                <a:cubicBezTo>
                  <a:pt x="8453" y="16704"/>
                  <a:pt x="7770" y="16274"/>
                  <a:pt x="7188" y="15717"/>
                </a:cubicBezTo>
                <a:lnTo>
                  <a:pt x="7137" y="15641"/>
                </a:lnTo>
                <a:cubicBezTo>
                  <a:pt x="6934" y="15464"/>
                  <a:pt x="6580" y="15135"/>
                  <a:pt x="6631" y="14856"/>
                </a:cubicBezTo>
                <a:lnTo>
                  <a:pt x="6631" y="14806"/>
                </a:lnTo>
                <a:lnTo>
                  <a:pt x="6631" y="14755"/>
                </a:lnTo>
                <a:close/>
                <a:moveTo>
                  <a:pt x="4606" y="22980"/>
                </a:moveTo>
                <a:cubicBezTo>
                  <a:pt x="5239" y="22980"/>
                  <a:pt x="5770" y="23208"/>
                  <a:pt x="6378" y="23436"/>
                </a:cubicBezTo>
                <a:cubicBezTo>
                  <a:pt x="6428" y="23461"/>
                  <a:pt x="6504" y="23461"/>
                  <a:pt x="6555" y="23512"/>
                </a:cubicBezTo>
                <a:cubicBezTo>
                  <a:pt x="6783" y="23588"/>
                  <a:pt x="7036" y="23664"/>
                  <a:pt x="7263" y="23739"/>
                </a:cubicBezTo>
                <a:cubicBezTo>
                  <a:pt x="7643" y="23891"/>
                  <a:pt x="8023" y="23993"/>
                  <a:pt x="8402" y="24170"/>
                </a:cubicBezTo>
                <a:lnTo>
                  <a:pt x="8453" y="24195"/>
                </a:lnTo>
                <a:cubicBezTo>
                  <a:pt x="9086" y="24448"/>
                  <a:pt x="9718" y="24726"/>
                  <a:pt x="10300" y="25106"/>
                </a:cubicBezTo>
                <a:cubicBezTo>
                  <a:pt x="10452" y="25207"/>
                  <a:pt x="10579" y="25334"/>
                  <a:pt x="10731" y="25435"/>
                </a:cubicBezTo>
                <a:cubicBezTo>
                  <a:pt x="11060" y="25688"/>
                  <a:pt x="11363" y="25891"/>
                  <a:pt x="11743" y="26068"/>
                </a:cubicBezTo>
                <a:cubicBezTo>
                  <a:pt x="12578" y="26397"/>
                  <a:pt x="13514" y="26574"/>
                  <a:pt x="14400" y="26751"/>
                </a:cubicBezTo>
                <a:cubicBezTo>
                  <a:pt x="14729" y="26827"/>
                  <a:pt x="15008" y="26878"/>
                  <a:pt x="15286" y="26954"/>
                </a:cubicBezTo>
                <a:cubicBezTo>
                  <a:pt x="16469" y="27209"/>
                  <a:pt x="17525" y="27336"/>
                  <a:pt x="18511" y="27336"/>
                </a:cubicBezTo>
                <a:cubicBezTo>
                  <a:pt x="18601" y="27336"/>
                  <a:pt x="18690" y="27335"/>
                  <a:pt x="18778" y="27333"/>
                </a:cubicBezTo>
                <a:lnTo>
                  <a:pt x="18804" y="27333"/>
                </a:lnTo>
                <a:lnTo>
                  <a:pt x="18778" y="27358"/>
                </a:lnTo>
                <a:cubicBezTo>
                  <a:pt x="18146" y="28421"/>
                  <a:pt x="17336" y="29560"/>
                  <a:pt x="16298" y="30902"/>
                </a:cubicBezTo>
                <a:cubicBezTo>
                  <a:pt x="15855" y="31026"/>
                  <a:pt x="15388" y="31088"/>
                  <a:pt x="14843" y="31088"/>
                </a:cubicBezTo>
                <a:cubicBezTo>
                  <a:pt x="14610" y="31088"/>
                  <a:pt x="14362" y="31076"/>
                  <a:pt x="14097" y="31053"/>
                </a:cubicBezTo>
                <a:cubicBezTo>
                  <a:pt x="13413" y="31003"/>
                  <a:pt x="12882" y="30775"/>
                  <a:pt x="12325" y="30522"/>
                </a:cubicBezTo>
                <a:cubicBezTo>
                  <a:pt x="12224" y="30497"/>
                  <a:pt x="12123" y="30421"/>
                  <a:pt x="11996" y="30395"/>
                </a:cubicBezTo>
                <a:cubicBezTo>
                  <a:pt x="11060" y="29990"/>
                  <a:pt x="9870" y="29763"/>
                  <a:pt x="8478" y="29737"/>
                </a:cubicBezTo>
                <a:cubicBezTo>
                  <a:pt x="8149" y="29737"/>
                  <a:pt x="7770" y="29763"/>
                  <a:pt x="7415" y="29763"/>
                </a:cubicBezTo>
                <a:cubicBezTo>
                  <a:pt x="7137" y="29788"/>
                  <a:pt x="6833" y="29788"/>
                  <a:pt x="6580" y="29788"/>
                </a:cubicBezTo>
                <a:cubicBezTo>
                  <a:pt x="6251" y="29788"/>
                  <a:pt x="5897" y="29763"/>
                  <a:pt x="5568" y="29687"/>
                </a:cubicBezTo>
                <a:cubicBezTo>
                  <a:pt x="5264" y="29661"/>
                  <a:pt x="4986" y="29611"/>
                  <a:pt x="4657" y="29611"/>
                </a:cubicBezTo>
                <a:cubicBezTo>
                  <a:pt x="4302" y="29611"/>
                  <a:pt x="3923" y="29661"/>
                  <a:pt x="3594" y="29687"/>
                </a:cubicBezTo>
                <a:cubicBezTo>
                  <a:pt x="3290" y="29737"/>
                  <a:pt x="2986" y="29788"/>
                  <a:pt x="2657" y="29788"/>
                </a:cubicBezTo>
                <a:cubicBezTo>
                  <a:pt x="2500" y="29810"/>
                  <a:pt x="2336" y="29819"/>
                  <a:pt x="2163" y="29819"/>
                </a:cubicBezTo>
                <a:cubicBezTo>
                  <a:pt x="1726" y="29819"/>
                  <a:pt x="1231" y="29759"/>
                  <a:pt x="633" y="29687"/>
                </a:cubicBezTo>
                <a:cubicBezTo>
                  <a:pt x="810" y="29434"/>
                  <a:pt x="1012" y="29282"/>
                  <a:pt x="1139" y="29231"/>
                </a:cubicBezTo>
                <a:cubicBezTo>
                  <a:pt x="1594" y="28947"/>
                  <a:pt x="2036" y="28890"/>
                  <a:pt x="2474" y="28890"/>
                </a:cubicBezTo>
                <a:cubicBezTo>
                  <a:pt x="2619" y="28890"/>
                  <a:pt x="2765" y="28896"/>
                  <a:pt x="2910" y="28902"/>
                </a:cubicBezTo>
                <a:cubicBezTo>
                  <a:pt x="3045" y="28902"/>
                  <a:pt x="3192" y="28913"/>
                  <a:pt x="3327" y="28913"/>
                </a:cubicBezTo>
                <a:cubicBezTo>
                  <a:pt x="3394" y="28913"/>
                  <a:pt x="3459" y="28911"/>
                  <a:pt x="3518" y="28902"/>
                </a:cubicBezTo>
                <a:cubicBezTo>
                  <a:pt x="4125" y="28902"/>
                  <a:pt x="4555" y="28649"/>
                  <a:pt x="5062" y="28371"/>
                </a:cubicBezTo>
                <a:cubicBezTo>
                  <a:pt x="5138" y="28345"/>
                  <a:pt x="5239" y="28270"/>
                  <a:pt x="5289" y="28244"/>
                </a:cubicBezTo>
                <a:cubicBezTo>
                  <a:pt x="5810" y="27960"/>
                  <a:pt x="6271" y="27834"/>
                  <a:pt x="6747" y="27834"/>
                </a:cubicBezTo>
                <a:cubicBezTo>
                  <a:pt x="7035" y="27834"/>
                  <a:pt x="7328" y="27880"/>
                  <a:pt x="7643" y="27966"/>
                </a:cubicBezTo>
                <a:cubicBezTo>
                  <a:pt x="8073" y="28092"/>
                  <a:pt x="8478" y="28244"/>
                  <a:pt x="8908" y="28421"/>
                </a:cubicBezTo>
                <a:cubicBezTo>
                  <a:pt x="9566" y="28725"/>
                  <a:pt x="10224" y="28978"/>
                  <a:pt x="10984" y="29029"/>
                </a:cubicBezTo>
                <a:cubicBezTo>
                  <a:pt x="11131" y="29039"/>
                  <a:pt x="11270" y="29044"/>
                  <a:pt x="11401" y="29044"/>
                </a:cubicBezTo>
                <a:cubicBezTo>
                  <a:pt x="12235" y="29044"/>
                  <a:pt x="12725" y="28834"/>
                  <a:pt x="12856" y="28396"/>
                </a:cubicBezTo>
                <a:cubicBezTo>
                  <a:pt x="13110" y="27662"/>
                  <a:pt x="12198" y="27029"/>
                  <a:pt x="11515" y="26776"/>
                </a:cubicBezTo>
                <a:cubicBezTo>
                  <a:pt x="11237" y="26700"/>
                  <a:pt x="10958" y="26625"/>
                  <a:pt x="10655" y="26574"/>
                </a:cubicBezTo>
                <a:lnTo>
                  <a:pt x="9921" y="26371"/>
                </a:lnTo>
                <a:cubicBezTo>
                  <a:pt x="9617" y="26270"/>
                  <a:pt x="9288" y="26144"/>
                  <a:pt x="9035" y="25941"/>
                </a:cubicBezTo>
                <a:cubicBezTo>
                  <a:pt x="8858" y="25764"/>
                  <a:pt x="8782" y="25587"/>
                  <a:pt x="8706" y="25384"/>
                </a:cubicBezTo>
                <a:cubicBezTo>
                  <a:pt x="8681" y="25258"/>
                  <a:pt x="8605" y="25182"/>
                  <a:pt x="8554" y="25055"/>
                </a:cubicBezTo>
                <a:cubicBezTo>
                  <a:pt x="8175" y="24448"/>
                  <a:pt x="7415" y="24322"/>
                  <a:pt x="6681" y="24195"/>
                </a:cubicBezTo>
                <a:cubicBezTo>
                  <a:pt x="6327" y="24119"/>
                  <a:pt x="6023" y="24094"/>
                  <a:pt x="5745" y="23967"/>
                </a:cubicBezTo>
                <a:cubicBezTo>
                  <a:pt x="5289" y="23815"/>
                  <a:pt x="4555" y="23461"/>
                  <a:pt x="4555" y="23031"/>
                </a:cubicBezTo>
                <a:lnTo>
                  <a:pt x="4555" y="22980"/>
                </a:lnTo>
                <a:close/>
                <a:moveTo>
                  <a:pt x="25561" y="19412"/>
                </a:moveTo>
                <a:cubicBezTo>
                  <a:pt x="26472" y="19766"/>
                  <a:pt x="27332" y="20272"/>
                  <a:pt x="28193" y="20778"/>
                </a:cubicBezTo>
                <a:cubicBezTo>
                  <a:pt x="29382" y="21512"/>
                  <a:pt x="30622" y="22221"/>
                  <a:pt x="32014" y="22474"/>
                </a:cubicBezTo>
                <a:cubicBezTo>
                  <a:pt x="32014" y="22474"/>
                  <a:pt x="32065" y="22525"/>
                  <a:pt x="32090" y="22525"/>
                </a:cubicBezTo>
                <a:cubicBezTo>
                  <a:pt x="32698" y="22778"/>
                  <a:pt x="33204" y="23183"/>
                  <a:pt x="33659" y="23562"/>
                </a:cubicBezTo>
                <a:cubicBezTo>
                  <a:pt x="33862" y="23714"/>
                  <a:pt x="34039" y="23841"/>
                  <a:pt x="34242" y="23993"/>
                </a:cubicBezTo>
                <a:cubicBezTo>
                  <a:pt x="35178" y="24701"/>
                  <a:pt x="35760" y="25486"/>
                  <a:pt x="36367" y="26574"/>
                </a:cubicBezTo>
                <a:cubicBezTo>
                  <a:pt x="36165" y="26700"/>
                  <a:pt x="36140" y="27004"/>
                  <a:pt x="36317" y="27409"/>
                </a:cubicBezTo>
                <a:cubicBezTo>
                  <a:pt x="36570" y="27890"/>
                  <a:pt x="37000" y="28270"/>
                  <a:pt x="37380" y="28624"/>
                </a:cubicBezTo>
                <a:cubicBezTo>
                  <a:pt x="37785" y="28978"/>
                  <a:pt x="38190" y="29358"/>
                  <a:pt x="38443" y="29864"/>
                </a:cubicBezTo>
                <a:cubicBezTo>
                  <a:pt x="38468" y="29889"/>
                  <a:pt x="38468" y="29915"/>
                  <a:pt x="38519" y="29940"/>
                </a:cubicBezTo>
                <a:cubicBezTo>
                  <a:pt x="38772" y="30446"/>
                  <a:pt x="38848" y="31003"/>
                  <a:pt x="38848" y="31534"/>
                </a:cubicBezTo>
                <a:cubicBezTo>
                  <a:pt x="38848" y="31813"/>
                  <a:pt x="38822" y="32015"/>
                  <a:pt x="38721" y="32066"/>
                </a:cubicBezTo>
                <a:cubicBezTo>
                  <a:pt x="38699" y="32087"/>
                  <a:pt x="38670" y="32097"/>
                  <a:pt x="38633" y="32097"/>
                </a:cubicBezTo>
                <a:cubicBezTo>
                  <a:pt x="38539" y="32097"/>
                  <a:pt x="38396" y="32037"/>
                  <a:pt x="38215" y="31964"/>
                </a:cubicBezTo>
                <a:cubicBezTo>
                  <a:pt x="37456" y="31635"/>
                  <a:pt x="36798" y="31028"/>
                  <a:pt x="36165" y="30471"/>
                </a:cubicBezTo>
                <a:cubicBezTo>
                  <a:pt x="35406" y="29763"/>
                  <a:pt x="34874" y="29054"/>
                  <a:pt x="34419" y="28270"/>
                </a:cubicBezTo>
                <a:cubicBezTo>
                  <a:pt x="34267" y="27991"/>
                  <a:pt x="34115" y="27662"/>
                  <a:pt x="33988" y="27358"/>
                </a:cubicBezTo>
                <a:cubicBezTo>
                  <a:pt x="33735" y="26776"/>
                  <a:pt x="33457" y="26220"/>
                  <a:pt x="33103" y="25739"/>
                </a:cubicBezTo>
                <a:cubicBezTo>
                  <a:pt x="32571" y="25005"/>
                  <a:pt x="31761" y="24322"/>
                  <a:pt x="30850" y="23739"/>
                </a:cubicBezTo>
                <a:cubicBezTo>
                  <a:pt x="30600" y="23596"/>
                  <a:pt x="29984" y="23226"/>
                  <a:pt x="29402" y="23226"/>
                </a:cubicBezTo>
                <a:cubicBezTo>
                  <a:pt x="29161" y="23226"/>
                  <a:pt x="28925" y="23290"/>
                  <a:pt x="28724" y="23461"/>
                </a:cubicBezTo>
                <a:cubicBezTo>
                  <a:pt x="28269" y="23866"/>
                  <a:pt x="28269" y="24549"/>
                  <a:pt x="28345" y="25005"/>
                </a:cubicBezTo>
                <a:cubicBezTo>
                  <a:pt x="28471" y="25638"/>
                  <a:pt x="28775" y="26220"/>
                  <a:pt x="29028" y="26523"/>
                </a:cubicBezTo>
                <a:cubicBezTo>
                  <a:pt x="29534" y="27207"/>
                  <a:pt x="30218" y="27637"/>
                  <a:pt x="30876" y="27991"/>
                </a:cubicBezTo>
                <a:cubicBezTo>
                  <a:pt x="31382" y="28270"/>
                  <a:pt x="31812" y="28548"/>
                  <a:pt x="31863" y="29257"/>
                </a:cubicBezTo>
                <a:cubicBezTo>
                  <a:pt x="31888" y="29408"/>
                  <a:pt x="31863" y="29560"/>
                  <a:pt x="31863" y="29737"/>
                </a:cubicBezTo>
                <a:lnTo>
                  <a:pt x="31863" y="29940"/>
                </a:lnTo>
                <a:lnTo>
                  <a:pt x="31863" y="29990"/>
                </a:lnTo>
                <a:lnTo>
                  <a:pt x="31837" y="29990"/>
                </a:lnTo>
                <a:cubicBezTo>
                  <a:pt x="30977" y="29560"/>
                  <a:pt x="30319" y="28978"/>
                  <a:pt x="29661" y="28345"/>
                </a:cubicBezTo>
                <a:cubicBezTo>
                  <a:pt x="29433" y="28143"/>
                  <a:pt x="29231" y="27915"/>
                  <a:pt x="28977" y="27738"/>
                </a:cubicBezTo>
                <a:cubicBezTo>
                  <a:pt x="28724" y="27510"/>
                  <a:pt x="28522" y="27333"/>
                  <a:pt x="28269" y="27131"/>
                </a:cubicBezTo>
                <a:cubicBezTo>
                  <a:pt x="27535" y="26574"/>
                  <a:pt x="26776" y="25967"/>
                  <a:pt x="26295" y="25106"/>
                </a:cubicBezTo>
                <a:cubicBezTo>
                  <a:pt x="25915" y="24448"/>
                  <a:pt x="25612" y="23739"/>
                  <a:pt x="25283" y="23081"/>
                </a:cubicBezTo>
                <a:cubicBezTo>
                  <a:pt x="25181" y="22904"/>
                  <a:pt x="25131" y="22727"/>
                  <a:pt x="25029" y="22550"/>
                </a:cubicBezTo>
                <a:cubicBezTo>
                  <a:pt x="25004" y="22449"/>
                  <a:pt x="24928" y="22348"/>
                  <a:pt x="24903" y="22272"/>
                </a:cubicBezTo>
                <a:cubicBezTo>
                  <a:pt x="24675" y="21791"/>
                  <a:pt x="24473" y="21259"/>
                  <a:pt x="24042" y="20930"/>
                </a:cubicBezTo>
                <a:lnTo>
                  <a:pt x="24017" y="20930"/>
                </a:lnTo>
                <a:cubicBezTo>
                  <a:pt x="24498" y="20449"/>
                  <a:pt x="25029" y="19943"/>
                  <a:pt x="25536" y="19412"/>
                </a:cubicBezTo>
                <a:close/>
                <a:moveTo>
                  <a:pt x="4569" y="29894"/>
                </a:moveTo>
                <a:cubicBezTo>
                  <a:pt x="4899" y="29894"/>
                  <a:pt x="5214" y="29936"/>
                  <a:pt x="5542" y="29990"/>
                </a:cubicBezTo>
                <a:cubicBezTo>
                  <a:pt x="5821" y="30016"/>
                  <a:pt x="6099" y="30041"/>
                  <a:pt x="6428" y="30041"/>
                </a:cubicBezTo>
                <a:cubicBezTo>
                  <a:pt x="6783" y="30041"/>
                  <a:pt x="7162" y="30016"/>
                  <a:pt x="7491" y="30016"/>
                </a:cubicBezTo>
                <a:cubicBezTo>
                  <a:pt x="7742" y="29998"/>
                  <a:pt x="8005" y="29980"/>
                  <a:pt x="8263" y="29980"/>
                </a:cubicBezTo>
                <a:cubicBezTo>
                  <a:pt x="8370" y="29980"/>
                  <a:pt x="8476" y="29983"/>
                  <a:pt x="8579" y="29990"/>
                </a:cubicBezTo>
                <a:cubicBezTo>
                  <a:pt x="9364" y="29990"/>
                  <a:pt x="10123" y="30092"/>
                  <a:pt x="10857" y="30269"/>
                </a:cubicBezTo>
                <a:cubicBezTo>
                  <a:pt x="11389" y="30395"/>
                  <a:pt x="11869" y="30623"/>
                  <a:pt x="12350" y="30851"/>
                </a:cubicBezTo>
                <a:cubicBezTo>
                  <a:pt x="12502" y="30902"/>
                  <a:pt x="12654" y="30977"/>
                  <a:pt x="12806" y="31053"/>
                </a:cubicBezTo>
                <a:cubicBezTo>
                  <a:pt x="13360" y="31298"/>
                  <a:pt x="14061" y="31427"/>
                  <a:pt x="14774" y="31427"/>
                </a:cubicBezTo>
                <a:cubicBezTo>
                  <a:pt x="15168" y="31427"/>
                  <a:pt x="15566" y="31388"/>
                  <a:pt x="15944" y="31306"/>
                </a:cubicBezTo>
                <a:lnTo>
                  <a:pt x="16020" y="31306"/>
                </a:lnTo>
                <a:lnTo>
                  <a:pt x="15969" y="31357"/>
                </a:lnTo>
                <a:cubicBezTo>
                  <a:pt x="15564" y="31889"/>
                  <a:pt x="15134" y="32420"/>
                  <a:pt x="14679" y="32926"/>
                </a:cubicBezTo>
                <a:cubicBezTo>
                  <a:pt x="14426" y="33255"/>
                  <a:pt x="14147" y="33584"/>
                  <a:pt x="13869" y="33913"/>
                </a:cubicBezTo>
                <a:cubicBezTo>
                  <a:pt x="13439" y="34419"/>
                  <a:pt x="13008" y="34900"/>
                  <a:pt x="12553" y="35356"/>
                </a:cubicBezTo>
                <a:cubicBezTo>
                  <a:pt x="12527" y="35356"/>
                  <a:pt x="12502" y="35356"/>
                  <a:pt x="12477" y="35406"/>
                </a:cubicBezTo>
                <a:cubicBezTo>
                  <a:pt x="11905" y="35819"/>
                  <a:pt x="11242" y="35951"/>
                  <a:pt x="10543" y="35951"/>
                </a:cubicBezTo>
                <a:cubicBezTo>
                  <a:pt x="9913" y="35951"/>
                  <a:pt x="9253" y="35843"/>
                  <a:pt x="8605" y="35735"/>
                </a:cubicBezTo>
                <a:cubicBezTo>
                  <a:pt x="8073" y="35659"/>
                  <a:pt x="7592" y="35583"/>
                  <a:pt x="7112" y="35558"/>
                </a:cubicBezTo>
                <a:cubicBezTo>
                  <a:pt x="5441" y="35558"/>
                  <a:pt x="4024" y="36469"/>
                  <a:pt x="2632" y="37355"/>
                </a:cubicBezTo>
                <a:cubicBezTo>
                  <a:pt x="2354" y="37532"/>
                  <a:pt x="2025" y="37735"/>
                  <a:pt x="1746" y="37912"/>
                </a:cubicBezTo>
                <a:lnTo>
                  <a:pt x="1721" y="37912"/>
                </a:lnTo>
                <a:lnTo>
                  <a:pt x="1721" y="37886"/>
                </a:lnTo>
                <a:cubicBezTo>
                  <a:pt x="1620" y="37608"/>
                  <a:pt x="1696" y="37228"/>
                  <a:pt x="1848" y="36925"/>
                </a:cubicBezTo>
                <a:cubicBezTo>
                  <a:pt x="2328" y="35963"/>
                  <a:pt x="3341" y="35204"/>
                  <a:pt x="4151" y="34647"/>
                </a:cubicBezTo>
                <a:cubicBezTo>
                  <a:pt x="5112" y="33964"/>
                  <a:pt x="6201" y="33837"/>
                  <a:pt x="7289" y="33711"/>
                </a:cubicBezTo>
                <a:cubicBezTo>
                  <a:pt x="7567" y="33685"/>
                  <a:pt x="7846" y="33660"/>
                  <a:pt x="8175" y="33584"/>
                </a:cubicBezTo>
                <a:cubicBezTo>
                  <a:pt x="9820" y="33331"/>
                  <a:pt x="10756" y="32825"/>
                  <a:pt x="10857" y="32167"/>
                </a:cubicBezTo>
                <a:cubicBezTo>
                  <a:pt x="10882" y="31964"/>
                  <a:pt x="10832" y="31813"/>
                  <a:pt x="10731" y="31686"/>
                </a:cubicBezTo>
                <a:cubicBezTo>
                  <a:pt x="10461" y="31372"/>
                  <a:pt x="9854" y="31277"/>
                  <a:pt x="9473" y="31277"/>
                </a:cubicBezTo>
                <a:cubicBezTo>
                  <a:pt x="9424" y="31277"/>
                  <a:pt x="9379" y="31278"/>
                  <a:pt x="9339" y="31281"/>
                </a:cubicBezTo>
                <a:cubicBezTo>
                  <a:pt x="8934" y="31281"/>
                  <a:pt x="8579" y="31433"/>
                  <a:pt x="8200" y="31560"/>
                </a:cubicBezTo>
                <a:cubicBezTo>
                  <a:pt x="7972" y="31661"/>
                  <a:pt x="7770" y="31737"/>
                  <a:pt x="7491" y="31787"/>
                </a:cubicBezTo>
                <a:cubicBezTo>
                  <a:pt x="7338" y="31826"/>
                  <a:pt x="7196" y="31843"/>
                  <a:pt x="7064" y="31843"/>
                </a:cubicBezTo>
                <a:cubicBezTo>
                  <a:pt x="6586" y="31843"/>
                  <a:pt x="6234" y="31620"/>
                  <a:pt x="5897" y="31382"/>
                </a:cubicBezTo>
                <a:cubicBezTo>
                  <a:pt x="5669" y="31256"/>
                  <a:pt x="5441" y="31104"/>
                  <a:pt x="5188" y="30977"/>
                </a:cubicBezTo>
                <a:cubicBezTo>
                  <a:pt x="5026" y="30896"/>
                  <a:pt x="4879" y="30863"/>
                  <a:pt x="4733" y="30863"/>
                </a:cubicBezTo>
                <a:cubicBezTo>
                  <a:pt x="4562" y="30863"/>
                  <a:pt x="4393" y="30909"/>
                  <a:pt x="4201" y="30977"/>
                </a:cubicBezTo>
                <a:cubicBezTo>
                  <a:pt x="3767" y="31102"/>
                  <a:pt x="3294" y="31216"/>
                  <a:pt x="2789" y="31216"/>
                </a:cubicBezTo>
                <a:cubicBezTo>
                  <a:pt x="2470" y="31216"/>
                  <a:pt x="2139" y="31171"/>
                  <a:pt x="1797" y="31053"/>
                </a:cubicBezTo>
                <a:cubicBezTo>
                  <a:pt x="1341" y="30927"/>
                  <a:pt x="582" y="30598"/>
                  <a:pt x="532" y="30016"/>
                </a:cubicBezTo>
                <a:lnTo>
                  <a:pt x="532" y="29990"/>
                </a:lnTo>
                <a:lnTo>
                  <a:pt x="532" y="29965"/>
                </a:lnTo>
                <a:lnTo>
                  <a:pt x="582" y="29965"/>
                </a:lnTo>
                <a:cubicBezTo>
                  <a:pt x="1134" y="30036"/>
                  <a:pt x="1675" y="30073"/>
                  <a:pt x="2223" y="30073"/>
                </a:cubicBezTo>
                <a:cubicBezTo>
                  <a:pt x="2856" y="30073"/>
                  <a:pt x="3498" y="30023"/>
                  <a:pt x="4176" y="29915"/>
                </a:cubicBezTo>
                <a:cubicBezTo>
                  <a:pt x="4310" y="29900"/>
                  <a:pt x="4440" y="29894"/>
                  <a:pt x="4569" y="29894"/>
                </a:cubicBezTo>
                <a:close/>
                <a:moveTo>
                  <a:pt x="23865" y="21158"/>
                </a:moveTo>
                <a:cubicBezTo>
                  <a:pt x="24296" y="21436"/>
                  <a:pt x="24599" y="22069"/>
                  <a:pt x="24802" y="22677"/>
                </a:cubicBezTo>
                <a:cubicBezTo>
                  <a:pt x="24878" y="22879"/>
                  <a:pt x="24979" y="23056"/>
                  <a:pt x="25029" y="23183"/>
                </a:cubicBezTo>
                <a:cubicBezTo>
                  <a:pt x="25156" y="23410"/>
                  <a:pt x="25257" y="23664"/>
                  <a:pt x="25384" y="23917"/>
                </a:cubicBezTo>
                <a:cubicBezTo>
                  <a:pt x="25738" y="24676"/>
                  <a:pt x="26118" y="25460"/>
                  <a:pt x="26649" y="26093"/>
                </a:cubicBezTo>
                <a:cubicBezTo>
                  <a:pt x="27155" y="26675"/>
                  <a:pt x="27763" y="27131"/>
                  <a:pt x="28319" y="27612"/>
                </a:cubicBezTo>
                <a:cubicBezTo>
                  <a:pt x="28775" y="27966"/>
                  <a:pt x="29205" y="28345"/>
                  <a:pt x="29610" y="28725"/>
                </a:cubicBezTo>
                <a:cubicBezTo>
                  <a:pt x="30420" y="29484"/>
                  <a:pt x="31103" y="29990"/>
                  <a:pt x="31964" y="30319"/>
                </a:cubicBezTo>
                <a:cubicBezTo>
                  <a:pt x="31989" y="30395"/>
                  <a:pt x="31989" y="30471"/>
                  <a:pt x="32014" y="30522"/>
                </a:cubicBezTo>
                <a:cubicBezTo>
                  <a:pt x="32217" y="31028"/>
                  <a:pt x="32521" y="31458"/>
                  <a:pt x="32850" y="31889"/>
                </a:cubicBezTo>
                <a:cubicBezTo>
                  <a:pt x="33027" y="32142"/>
                  <a:pt x="33229" y="32395"/>
                  <a:pt x="33381" y="32648"/>
                </a:cubicBezTo>
                <a:cubicBezTo>
                  <a:pt x="33457" y="32724"/>
                  <a:pt x="33482" y="32800"/>
                  <a:pt x="33508" y="32850"/>
                </a:cubicBezTo>
                <a:cubicBezTo>
                  <a:pt x="33887" y="33559"/>
                  <a:pt x="33786" y="33812"/>
                  <a:pt x="33634" y="33913"/>
                </a:cubicBezTo>
                <a:cubicBezTo>
                  <a:pt x="33612" y="33924"/>
                  <a:pt x="33584" y="33930"/>
                  <a:pt x="33552" y="33930"/>
                </a:cubicBezTo>
                <a:cubicBezTo>
                  <a:pt x="33366" y="33930"/>
                  <a:pt x="33017" y="33741"/>
                  <a:pt x="32521" y="33331"/>
                </a:cubicBezTo>
                <a:cubicBezTo>
                  <a:pt x="31812" y="32698"/>
                  <a:pt x="31255" y="31889"/>
                  <a:pt x="30800" y="31104"/>
                </a:cubicBezTo>
                <a:cubicBezTo>
                  <a:pt x="30597" y="30775"/>
                  <a:pt x="30369" y="30421"/>
                  <a:pt x="30167" y="30117"/>
                </a:cubicBezTo>
                <a:cubicBezTo>
                  <a:pt x="29484" y="29155"/>
                  <a:pt x="28674" y="28194"/>
                  <a:pt x="27636" y="28067"/>
                </a:cubicBezTo>
                <a:cubicBezTo>
                  <a:pt x="27558" y="28054"/>
                  <a:pt x="27479" y="28048"/>
                  <a:pt x="27400" y="28048"/>
                </a:cubicBezTo>
                <a:cubicBezTo>
                  <a:pt x="27020" y="28048"/>
                  <a:pt x="26643" y="28195"/>
                  <a:pt x="26371" y="28447"/>
                </a:cubicBezTo>
                <a:cubicBezTo>
                  <a:pt x="26118" y="28649"/>
                  <a:pt x="25941" y="28953"/>
                  <a:pt x="25915" y="29257"/>
                </a:cubicBezTo>
                <a:cubicBezTo>
                  <a:pt x="25890" y="30168"/>
                  <a:pt x="26674" y="31053"/>
                  <a:pt x="27257" y="31686"/>
                </a:cubicBezTo>
                <a:cubicBezTo>
                  <a:pt x="27636" y="32116"/>
                  <a:pt x="28066" y="32521"/>
                  <a:pt x="28471" y="32901"/>
                </a:cubicBezTo>
                <a:cubicBezTo>
                  <a:pt x="28977" y="33382"/>
                  <a:pt x="29534" y="33837"/>
                  <a:pt x="29964" y="34394"/>
                </a:cubicBezTo>
                <a:cubicBezTo>
                  <a:pt x="30597" y="35153"/>
                  <a:pt x="30951" y="36090"/>
                  <a:pt x="31053" y="37228"/>
                </a:cubicBezTo>
                <a:lnTo>
                  <a:pt x="31053" y="37330"/>
                </a:lnTo>
                <a:cubicBezTo>
                  <a:pt x="31078" y="37583"/>
                  <a:pt x="31078" y="37836"/>
                  <a:pt x="31053" y="38089"/>
                </a:cubicBezTo>
                <a:cubicBezTo>
                  <a:pt x="30977" y="38469"/>
                  <a:pt x="30850" y="38696"/>
                  <a:pt x="30622" y="38722"/>
                </a:cubicBezTo>
                <a:cubicBezTo>
                  <a:pt x="30596" y="38728"/>
                  <a:pt x="30568" y="38731"/>
                  <a:pt x="30540" y="38731"/>
                </a:cubicBezTo>
                <a:cubicBezTo>
                  <a:pt x="30149" y="38731"/>
                  <a:pt x="29679" y="38106"/>
                  <a:pt x="29585" y="37988"/>
                </a:cubicBezTo>
                <a:cubicBezTo>
                  <a:pt x="29408" y="37735"/>
                  <a:pt x="29231" y="37431"/>
                  <a:pt x="29079" y="37127"/>
                </a:cubicBezTo>
                <a:cubicBezTo>
                  <a:pt x="28851" y="36722"/>
                  <a:pt x="28648" y="36292"/>
                  <a:pt x="28319" y="35963"/>
                </a:cubicBezTo>
                <a:cubicBezTo>
                  <a:pt x="28168" y="35811"/>
                  <a:pt x="28066" y="35735"/>
                  <a:pt x="27915" y="35710"/>
                </a:cubicBezTo>
                <a:lnTo>
                  <a:pt x="27889" y="35710"/>
                </a:lnTo>
                <a:lnTo>
                  <a:pt x="27889" y="35685"/>
                </a:lnTo>
                <a:lnTo>
                  <a:pt x="27889" y="35609"/>
                </a:lnTo>
                <a:cubicBezTo>
                  <a:pt x="27813" y="34824"/>
                  <a:pt x="27383" y="34141"/>
                  <a:pt x="26953" y="33458"/>
                </a:cubicBezTo>
                <a:cubicBezTo>
                  <a:pt x="26877" y="33306"/>
                  <a:pt x="26750" y="33129"/>
                  <a:pt x="26649" y="32926"/>
                </a:cubicBezTo>
                <a:cubicBezTo>
                  <a:pt x="26523" y="32749"/>
                  <a:pt x="26421" y="32547"/>
                  <a:pt x="26295" y="32369"/>
                </a:cubicBezTo>
                <a:cubicBezTo>
                  <a:pt x="25738" y="31408"/>
                  <a:pt x="25131" y="30395"/>
                  <a:pt x="24650" y="29383"/>
                </a:cubicBezTo>
                <a:cubicBezTo>
                  <a:pt x="24093" y="28219"/>
                  <a:pt x="23764" y="26979"/>
                  <a:pt x="23587" y="25410"/>
                </a:cubicBezTo>
                <a:cubicBezTo>
                  <a:pt x="23460" y="24397"/>
                  <a:pt x="23283" y="23335"/>
                  <a:pt x="22752" y="22322"/>
                </a:cubicBezTo>
                <a:cubicBezTo>
                  <a:pt x="22752" y="22322"/>
                  <a:pt x="22752" y="22297"/>
                  <a:pt x="22726" y="22297"/>
                </a:cubicBezTo>
                <a:cubicBezTo>
                  <a:pt x="23030" y="21993"/>
                  <a:pt x="23384" y="21614"/>
                  <a:pt x="23840" y="21183"/>
                </a:cubicBezTo>
                <a:lnTo>
                  <a:pt x="23865" y="21158"/>
                </a:lnTo>
                <a:close/>
                <a:moveTo>
                  <a:pt x="22499" y="22550"/>
                </a:moveTo>
                <a:lnTo>
                  <a:pt x="22499" y="22575"/>
                </a:lnTo>
                <a:cubicBezTo>
                  <a:pt x="23005" y="23562"/>
                  <a:pt x="23131" y="24600"/>
                  <a:pt x="23258" y="25688"/>
                </a:cubicBezTo>
                <a:lnTo>
                  <a:pt x="23283" y="25815"/>
                </a:lnTo>
                <a:cubicBezTo>
                  <a:pt x="23460" y="27004"/>
                  <a:pt x="23713" y="28067"/>
                  <a:pt x="24144" y="29029"/>
                </a:cubicBezTo>
                <a:cubicBezTo>
                  <a:pt x="24650" y="30168"/>
                  <a:pt x="25283" y="31281"/>
                  <a:pt x="25865" y="32268"/>
                </a:cubicBezTo>
                <a:cubicBezTo>
                  <a:pt x="26016" y="32521"/>
                  <a:pt x="26168" y="32774"/>
                  <a:pt x="26371" y="33027"/>
                </a:cubicBezTo>
                <a:cubicBezTo>
                  <a:pt x="26902" y="33812"/>
                  <a:pt x="27459" y="34698"/>
                  <a:pt x="27560" y="35583"/>
                </a:cubicBezTo>
                <a:cubicBezTo>
                  <a:pt x="27560" y="35609"/>
                  <a:pt x="27560" y="35609"/>
                  <a:pt x="27586" y="35659"/>
                </a:cubicBezTo>
                <a:lnTo>
                  <a:pt x="27586" y="35685"/>
                </a:lnTo>
                <a:lnTo>
                  <a:pt x="27459" y="35685"/>
                </a:lnTo>
                <a:cubicBezTo>
                  <a:pt x="27395" y="35692"/>
                  <a:pt x="27333" y="35695"/>
                  <a:pt x="27272" y="35695"/>
                </a:cubicBezTo>
                <a:cubicBezTo>
                  <a:pt x="26021" y="35695"/>
                  <a:pt x="25542" y="34236"/>
                  <a:pt x="25156" y="33053"/>
                </a:cubicBezTo>
                <a:cubicBezTo>
                  <a:pt x="25055" y="32800"/>
                  <a:pt x="25004" y="32547"/>
                  <a:pt x="24903" y="32369"/>
                </a:cubicBezTo>
                <a:cubicBezTo>
                  <a:pt x="24625" y="31661"/>
                  <a:pt x="24220" y="30876"/>
                  <a:pt x="23663" y="30016"/>
                </a:cubicBezTo>
                <a:lnTo>
                  <a:pt x="23638" y="29990"/>
                </a:lnTo>
                <a:cubicBezTo>
                  <a:pt x="23283" y="29408"/>
                  <a:pt x="22701" y="28497"/>
                  <a:pt x="21891" y="28497"/>
                </a:cubicBezTo>
                <a:cubicBezTo>
                  <a:pt x="21613" y="28497"/>
                  <a:pt x="21385" y="28624"/>
                  <a:pt x="21208" y="28852"/>
                </a:cubicBezTo>
                <a:cubicBezTo>
                  <a:pt x="20854" y="29257"/>
                  <a:pt x="20727" y="29915"/>
                  <a:pt x="20803" y="30395"/>
                </a:cubicBezTo>
                <a:cubicBezTo>
                  <a:pt x="20955" y="31585"/>
                  <a:pt x="21765" y="32648"/>
                  <a:pt x="22524" y="33584"/>
                </a:cubicBezTo>
                <a:lnTo>
                  <a:pt x="22625" y="33711"/>
                </a:lnTo>
                <a:cubicBezTo>
                  <a:pt x="22701" y="33787"/>
                  <a:pt x="22752" y="33863"/>
                  <a:pt x="22828" y="33938"/>
                </a:cubicBezTo>
                <a:cubicBezTo>
                  <a:pt x="23131" y="34318"/>
                  <a:pt x="23460" y="34698"/>
                  <a:pt x="23410" y="35229"/>
                </a:cubicBezTo>
                <a:cubicBezTo>
                  <a:pt x="23410" y="35381"/>
                  <a:pt x="23359" y="35533"/>
                  <a:pt x="23334" y="35685"/>
                </a:cubicBezTo>
                <a:cubicBezTo>
                  <a:pt x="23258" y="35862"/>
                  <a:pt x="23233" y="36014"/>
                  <a:pt x="23233" y="36216"/>
                </a:cubicBezTo>
                <a:cubicBezTo>
                  <a:pt x="23233" y="36697"/>
                  <a:pt x="23511" y="37178"/>
                  <a:pt x="23739" y="37583"/>
                </a:cubicBezTo>
                <a:lnTo>
                  <a:pt x="23764" y="37659"/>
                </a:lnTo>
                <a:cubicBezTo>
                  <a:pt x="23840" y="37760"/>
                  <a:pt x="23865" y="37861"/>
                  <a:pt x="23916" y="37962"/>
                </a:cubicBezTo>
                <a:cubicBezTo>
                  <a:pt x="24169" y="38393"/>
                  <a:pt x="24473" y="38848"/>
                  <a:pt x="24498" y="39354"/>
                </a:cubicBezTo>
                <a:cubicBezTo>
                  <a:pt x="24523" y="39658"/>
                  <a:pt x="24397" y="39962"/>
                  <a:pt x="24220" y="40164"/>
                </a:cubicBezTo>
                <a:cubicBezTo>
                  <a:pt x="23233" y="39202"/>
                  <a:pt x="22954" y="37836"/>
                  <a:pt x="22625" y="36545"/>
                </a:cubicBezTo>
                <a:cubicBezTo>
                  <a:pt x="22473" y="35811"/>
                  <a:pt x="22322" y="35077"/>
                  <a:pt x="22018" y="34394"/>
                </a:cubicBezTo>
                <a:cubicBezTo>
                  <a:pt x="21233" y="32496"/>
                  <a:pt x="19690" y="31003"/>
                  <a:pt x="18196" y="29535"/>
                </a:cubicBezTo>
                <a:lnTo>
                  <a:pt x="18019" y="29358"/>
                </a:lnTo>
                <a:cubicBezTo>
                  <a:pt x="18298" y="28953"/>
                  <a:pt x="18551" y="28599"/>
                  <a:pt x="18778" y="28244"/>
                </a:cubicBezTo>
                <a:cubicBezTo>
                  <a:pt x="19082" y="27713"/>
                  <a:pt x="19411" y="27131"/>
                  <a:pt x="19690" y="26599"/>
                </a:cubicBezTo>
                <a:cubicBezTo>
                  <a:pt x="20044" y="25941"/>
                  <a:pt x="20423" y="25233"/>
                  <a:pt x="20854" y="24600"/>
                </a:cubicBezTo>
                <a:cubicBezTo>
                  <a:pt x="21309" y="23967"/>
                  <a:pt x="21815" y="23309"/>
                  <a:pt x="22473" y="22575"/>
                </a:cubicBezTo>
                <a:lnTo>
                  <a:pt x="22499" y="22550"/>
                </a:lnTo>
                <a:close/>
                <a:moveTo>
                  <a:pt x="7101" y="35941"/>
                </a:moveTo>
                <a:cubicBezTo>
                  <a:pt x="7362" y="35941"/>
                  <a:pt x="7634" y="35957"/>
                  <a:pt x="7921" y="35988"/>
                </a:cubicBezTo>
                <a:cubicBezTo>
                  <a:pt x="8175" y="36014"/>
                  <a:pt x="8453" y="36064"/>
                  <a:pt x="8731" y="36090"/>
                </a:cubicBezTo>
                <a:cubicBezTo>
                  <a:pt x="9333" y="36180"/>
                  <a:pt x="9943" y="36270"/>
                  <a:pt x="10536" y="36270"/>
                </a:cubicBezTo>
                <a:cubicBezTo>
                  <a:pt x="10941" y="36270"/>
                  <a:pt x="11338" y="36228"/>
                  <a:pt x="11718" y="36115"/>
                </a:cubicBezTo>
                <a:lnTo>
                  <a:pt x="11768" y="36090"/>
                </a:lnTo>
                <a:lnTo>
                  <a:pt x="11768" y="36090"/>
                </a:lnTo>
                <a:lnTo>
                  <a:pt x="11718" y="36166"/>
                </a:lnTo>
                <a:cubicBezTo>
                  <a:pt x="10528" y="37254"/>
                  <a:pt x="9237" y="38291"/>
                  <a:pt x="7820" y="39228"/>
                </a:cubicBezTo>
                <a:cubicBezTo>
                  <a:pt x="7339" y="39531"/>
                  <a:pt x="6833" y="39886"/>
                  <a:pt x="6352" y="40189"/>
                </a:cubicBezTo>
                <a:cubicBezTo>
                  <a:pt x="5315" y="40949"/>
                  <a:pt x="4252" y="41683"/>
                  <a:pt x="3138" y="42315"/>
                </a:cubicBezTo>
                <a:cubicBezTo>
                  <a:pt x="3138" y="42088"/>
                  <a:pt x="3239" y="41885"/>
                  <a:pt x="3290" y="41759"/>
                </a:cubicBezTo>
                <a:cubicBezTo>
                  <a:pt x="3518" y="41303"/>
                  <a:pt x="3796" y="40898"/>
                  <a:pt x="4049" y="40493"/>
                </a:cubicBezTo>
                <a:cubicBezTo>
                  <a:pt x="4378" y="40038"/>
                  <a:pt x="4682" y="39607"/>
                  <a:pt x="4884" y="39101"/>
                </a:cubicBezTo>
                <a:cubicBezTo>
                  <a:pt x="4884" y="39076"/>
                  <a:pt x="4910" y="39076"/>
                  <a:pt x="4910" y="39025"/>
                </a:cubicBezTo>
                <a:cubicBezTo>
                  <a:pt x="5011" y="38798"/>
                  <a:pt x="5163" y="38418"/>
                  <a:pt x="5062" y="38241"/>
                </a:cubicBezTo>
                <a:lnTo>
                  <a:pt x="5062" y="38215"/>
                </a:lnTo>
                <a:cubicBezTo>
                  <a:pt x="5006" y="38127"/>
                  <a:pt x="4917" y="38097"/>
                  <a:pt x="4814" y="38097"/>
                </a:cubicBezTo>
                <a:cubicBezTo>
                  <a:pt x="4680" y="38097"/>
                  <a:pt x="4521" y="38147"/>
                  <a:pt x="4378" y="38190"/>
                </a:cubicBezTo>
                <a:cubicBezTo>
                  <a:pt x="4302" y="38215"/>
                  <a:pt x="4252" y="38215"/>
                  <a:pt x="4226" y="38215"/>
                </a:cubicBezTo>
                <a:cubicBezTo>
                  <a:pt x="4049" y="38241"/>
                  <a:pt x="3897" y="38266"/>
                  <a:pt x="3746" y="38342"/>
                </a:cubicBezTo>
                <a:cubicBezTo>
                  <a:pt x="3391" y="38443"/>
                  <a:pt x="3012" y="38519"/>
                  <a:pt x="2657" y="38519"/>
                </a:cubicBezTo>
                <a:cubicBezTo>
                  <a:pt x="2328" y="38519"/>
                  <a:pt x="2075" y="38393"/>
                  <a:pt x="1873" y="38215"/>
                </a:cubicBezTo>
                <a:lnTo>
                  <a:pt x="1873" y="38190"/>
                </a:lnTo>
                <a:lnTo>
                  <a:pt x="1898" y="38190"/>
                </a:lnTo>
                <a:cubicBezTo>
                  <a:pt x="2202" y="37988"/>
                  <a:pt x="2506" y="37811"/>
                  <a:pt x="2784" y="37633"/>
                </a:cubicBezTo>
                <a:cubicBezTo>
                  <a:pt x="3493" y="37203"/>
                  <a:pt x="4176" y="36748"/>
                  <a:pt x="4935" y="36393"/>
                </a:cubicBezTo>
                <a:cubicBezTo>
                  <a:pt x="5621" y="36088"/>
                  <a:pt x="6307" y="35941"/>
                  <a:pt x="7101" y="35941"/>
                </a:cubicBezTo>
                <a:close/>
                <a:moveTo>
                  <a:pt x="17791" y="29586"/>
                </a:moveTo>
                <a:lnTo>
                  <a:pt x="17943" y="29737"/>
                </a:lnTo>
                <a:cubicBezTo>
                  <a:pt x="19183" y="30927"/>
                  <a:pt x="20550" y="32243"/>
                  <a:pt x="21385" y="33812"/>
                </a:cubicBezTo>
                <a:cubicBezTo>
                  <a:pt x="21613" y="34217"/>
                  <a:pt x="21815" y="34672"/>
                  <a:pt x="21942" y="35103"/>
                </a:cubicBezTo>
                <a:cubicBezTo>
                  <a:pt x="22094" y="35583"/>
                  <a:pt x="22195" y="36090"/>
                  <a:pt x="22322" y="36570"/>
                </a:cubicBezTo>
                <a:cubicBezTo>
                  <a:pt x="22575" y="37962"/>
                  <a:pt x="22904" y="39354"/>
                  <a:pt x="23891" y="40392"/>
                </a:cubicBezTo>
                <a:cubicBezTo>
                  <a:pt x="23743" y="40461"/>
                  <a:pt x="23592" y="40495"/>
                  <a:pt x="23445" y="40495"/>
                </a:cubicBezTo>
                <a:cubicBezTo>
                  <a:pt x="23215" y="40495"/>
                  <a:pt x="22998" y="40410"/>
                  <a:pt x="22828" y="40240"/>
                </a:cubicBezTo>
                <a:cubicBezTo>
                  <a:pt x="22094" y="39557"/>
                  <a:pt x="21815" y="38544"/>
                  <a:pt x="21562" y="37608"/>
                </a:cubicBezTo>
                <a:cubicBezTo>
                  <a:pt x="21436" y="37127"/>
                  <a:pt x="21309" y="36722"/>
                  <a:pt x="21132" y="36317"/>
                </a:cubicBezTo>
                <a:cubicBezTo>
                  <a:pt x="20828" y="35583"/>
                  <a:pt x="20449" y="34850"/>
                  <a:pt x="20069" y="34192"/>
                </a:cubicBezTo>
                <a:cubicBezTo>
                  <a:pt x="19993" y="34065"/>
                  <a:pt x="19943" y="33964"/>
                  <a:pt x="19867" y="33837"/>
                </a:cubicBezTo>
                <a:cubicBezTo>
                  <a:pt x="19616" y="33381"/>
                  <a:pt x="19345" y="32987"/>
                  <a:pt x="18850" y="32987"/>
                </a:cubicBezTo>
                <a:cubicBezTo>
                  <a:pt x="18795" y="32987"/>
                  <a:pt x="18738" y="32992"/>
                  <a:pt x="18677" y="33002"/>
                </a:cubicBezTo>
                <a:cubicBezTo>
                  <a:pt x="18348" y="33053"/>
                  <a:pt x="18095" y="33205"/>
                  <a:pt x="17918" y="33458"/>
                </a:cubicBezTo>
                <a:cubicBezTo>
                  <a:pt x="17589" y="33964"/>
                  <a:pt x="17690" y="34748"/>
                  <a:pt x="17842" y="35305"/>
                </a:cubicBezTo>
                <a:cubicBezTo>
                  <a:pt x="17943" y="35609"/>
                  <a:pt x="18095" y="35938"/>
                  <a:pt x="18222" y="36267"/>
                </a:cubicBezTo>
                <a:cubicBezTo>
                  <a:pt x="18601" y="37127"/>
                  <a:pt x="19057" y="38114"/>
                  <a:pt x="18804" y="38924"/>
                </a:cubicBezTo>
                <a:cubicBezTo>
                  <a:pt x="18677" y="39329"/>
                  <a:pt x="18449" y="39430"/>
                  <a:pt x="18171" y="39557"/>
                </a:cubicBezTo>
                <a:cubicBezTo>
                  <a:pt x="18146" y="39557"/>
                  <a:pt x="18095" y="39607"/>
                  <a:pt x="18095" y="39607"/>
                </a:cubicBezTo>
                <a:cubicBezTo>
                  <a:pt x="18070" y="39633"/>
                  <a:pt x="18045" y="39633"/>
                  <a:pt x="18019" y="39633"/>
                </a:cubicBezTo>
                <a:cubicBezTo>
                  <a:pt x="17943" y="39633"/>
                  <a:pt x="17918" y="39658"/>
                  <a:pt x="17893" y="39683"/>
                </a:cubicBezTo>
                <a:cubicBezTo>
                  <a:pt x="17665" y="39911"/>
                  <a:pt x="17791" y="40493"/>
                  <a:pt x="17893" y="40898"/>
                </a:cubicBezTo>
                <a:cubicBezTo>
                  <a:pt x="17918" y="41050"/>
                  <a:pt x="17943" y="41151"/>
                  <a:pt x="17943" y="41252"/>
                </a:cubicBezTo>
                <a:cubicBezTo>
                  <a:pt x="17969" y="41759"/>
                  <a:pt x="17716" y="42821"/>
                  <a:pt x="17159" y="43100"/>
                </a:cubicBezTo>
                <a:lnTo>
                  <a:pt x="17133" y="43100"/>
                </a:lnTo>
                <a:lnTo>
                  <a:pt x="17133" y="43075"/>
                </a:lnTo>
                <a:cubicBezTo>
                  <a:pt x="16830" y="42417"/>
                  <a:pt x="16804" y="41683"/>
                  <a:pt x="16804" y="40999"/>
                </a:cubicBezTo>
                <a:cubicBezTo>
                  <a:pt x="16804" y="40797"/>
                  <a:pt x="16804" y="40594"/>
                  <a:pt x="16779" y="40367"/>
                </a:cubicBezTo>
                <a:cubicBezTo>
                  <a:pt x="16754" y="39531"/>
                  <a:pt x="16627" y="38798"/>
                  <a:pt x="16425" y="38114"/>
                </a:cubicBezTo>
                <a:cubicBezTo>
                  <a:pt x="16248" y="37456"/>
                  <a:pt x="15919" y="36849"/>
                  <a:pt x="15640" y="36241"/>
                </a:cubicBezTo>
                <a:cubicBezTo>
                  <a:pt x="15235" y="35432"/>
                  <a:pt x="14805" y="34596"/>
                  <a:pt x="14729" y="33685"/>
                </a:cubicBezTo>
                <a:cubicBezTo>
                  <a:pt x="14729" y="33660"/>
                  <a:pt x="14679" y="33635"/>
                  <a:pt x="14653" y="33584"/>
                </a:cubicBezTo>
                <a:cubicBezTo>
                  <a:pt x="15008" y="33154"/>
                  <a:pt x="15362" y="32749"/>
                  <a:pt x="15691" y="32293"/>
                </a:cubicBezTo>
                <a:cubicBezTo>
                  <a:pt x="15868" y="32066"/>
                  <a:pt x="16045" y="31863"/>
                  <a:pt x="16197" y="31635"/>
                </a:cubicBezTo>
                <a:cubicBezTo>
                  <a:pt x="16324" y="31484"/>
                  <a:pt x="16425" y="31357"/>
                  <a:pt x="16551" y="31180"/>
                </a:cubicBezTo>
                <a:cubicBezTo>
                  <a:pt x="16577" y="31180"/>
                  <a:pt x="16577" y="31155"/>
                  <a:pt x="16577" y="31129"/>
                </a:cubicBezTo>
                <a:lnTo>
                  <a:pt x="16627" y="31104"/>
                </a:lnTo>
                <a:cubicBezTo>
                  <a:pt x="17007" y="30623"/>
                  <a:pt x="17412" y="30117"/>
                  <a:pt x="17791" y="29611"/>
                </a:cubicBezTo>
                <a:lnTo>
                  <a:pt x="17791" y="29586"/>
                </a:lnTo>
                <a:close/>
                <a:moveTo>
                  <a:pt x="10452" y="37811"/>
                </a:moveTo>
                <a:lnTo>
                  <a:pt x="10452" y="37836"/>
                </a:lnTo>
                <a:cubicBezTo>
                  <a:pt x="11009" y="40367"/>
                  <a:pt x="9465" y="42923"/>
                  <a:pt x="8048" y="44618"/>
                </a:cubicBezTo>
                <a:cubicBezTo>
                  <a:pt x="7846" y="44542"/>
                  <a:pt x="7694" y="44416"/>
                  <a:pt x="7542" y="44188"/>
                </a:cubicBezTo>
                <a:cubicBezTo>
                  <a:pt x="7036" y="43479"/>
                  <a:pt x="7289" y="42847"/>
                  <a:pt x="7542" y="42189"/>
                </a:cubicBezTo>
                <a:lnTo>
                  <a:pt x="7719" y="41632"/>
                </a:lnTo>
                <a:cubicBezTo>
                  <a:pt x="7770" y="41556"/>
                  <a:pt x="7719" y="41531"/>
                  <a:pt x="7694" y="41455"/>
                </a:cubicBezTo>
                <a:cubicBezTo>
                  <a:pt x="7668" y="41404"/>
                  <a:pt x="7567" y="41404"/>
                  <a:pt x="7491" y="41404"/>
                </a:cubicBezTo>
                <a:cubicBezTo>
                  <a:pt x="6909" y="41505"/>
                  <a:pt x="6352" y="41809"/>
                  <a:pt x="5796" y="42088"/>
                </a:cubicBezTo>
                <a:cubicBezTo>
                  <a:pt x="5568" y="42239"/>
                  <a:pt x="5391" y="42315"/>
                  <a:pt x="5163" y="42442"/>
                </a:cubicBezTo>
                <a:cubicBezTo>
                  <a:pt x="5138" y="42467"/>
                  <a:pt x="5062" y="42467"/>
                  <a:pt x="5036" y="42518"/>
                </a:cubicBezTo>
                <a:cubicBezTo>
                  <a:pt x="4650" y="42687"/>
                  <a:pt x="4172" y="42924"/>
                  <a:pt x="3734" y="42924"/>
                </a:cubicBezTo>
                <a:cubicBezTo>
                  <a:pt x="3713" y="42924"/>
                  <a:pt x="3691" y="42924"/>
                  <a:pt x="3670" y="42923"/>
                </a:cubicBezTo>
                <a:cubicBezTo>
                  <a:pt x="3467" y="42923"/>
                  <a:pt x="3290" y="42821"/>
                  <a:pt x="3214" y="42695"/>
                </a:cubicBezTo>
                <a:lnTo>
                  <a:pt x="3214" y="42670"/>
                </a:lnTo>
                <a:lnTo>
                  <a:pt x="3239" y="42670"/>
                </a:lnTo>
                <a:cubicBezTo>
                  <a:pt x="4302" y="42012"/>
                  <a:pt x="5391" y="41303"/>
                  <a:pt x="6428" y="40620"/>
                </a:cubicBezTo>
                <a:cubicBezTo>
                  <a:pt x="6833" y="40316"/>
                  <a:pt x="7263" y="40038"/>
                  <a:pt x="7694" y="39785"/>
                </a:cubicBezTo>
                <a:cubicBezTo>
                  <a:pt x="8706" y="39127"/>
                  <a:pt x="9592" y="38494"/>
                  <a:pt x="10427" y="37836"/>
                </a:cubicBezTo>
                <a:lnTo>
                  <a:pt x="10452" y="37811"/>
                </a:lnTo>
                <a:close/>
                <a:moveTo>
                  <a:pt x="14375" y="33863"/>
                </a:moveTo>
                <a:lnTo>
                  <a:pt x="14375" y="33913"/>
                </a:lnTo>
                <a:cubicBezTo>
                  <a:pt x="14501" y="34748"/>
                  <a:pt x="14906" y="35583"/>
                  <a:pt x="15286" y="36368"/>
                </a:cubicBezTo>
                <a:cubicBezTo>
                  <a:pt x="15615" y="37026"/>
                  <a:pt x="15944" y="37709"/>
                  <a:pt x="16121" y="38418"/>
                </a:cubicBezTo>
                <a:cubicBezTo>
                  <a:pt x="16273" y="39101"/>
                  <a:pt x="16298" y="39810"/>
                  <a:pt x="16324" y="40518"/>
                </a:cubicBezTo>
                <a:cubicBezTo>
                  <a:pt x="16374" y="41404"/>
                  <a:pt x="16400" y="42315"/>
                  <a:pt x="16703" y="43100"/>
                </a:cubicBezTo>
                <a:lnTo>
                  <a:pt x="16703" y="43150"/>
                </a:lnTo>
                <a:lnTo>
                  <a:pt x="16703" y="43176"/>
                </a:lnTo>
                <a:lnTo>
                  <a:pt x="16678" y="43176"/>
                </a:lnTo>
                <a:cubicBezTo>
                  <a:pt x="16121" y="43049"/>
                  <a:pt x="15792" y="42163"/>
                  <a:pt x="15615" y="41683"/>
                </a:cubicBezTo>
                <a:lnTo>
                  <a:pt x="15615" y="41657"/>
                </a:lnTo>
                <a:cubicBezTo>
                  <a:pt x="15488" y="41278"/>
                  <a:pt x="15362" y="40873"/>
                  <a:pt x="15235" y="40493"/>
                </a:cubicBezTo>
                <a:cubicBezTo>
                  <a:pt x="15109" y="40012"/>
                  <a:pt x="14932" y="39531"/>
                  <a:pt x="14755" y="39051"/>
                </a:cubicBezTo>
                <a:cubicBezTo>
                  <a:pt x="14755" y="39025"/>
                  <a:pt x="14729" y="39000"/>
                  <a:pt x="14729" y="38924"/>
                </a:cubicBezTo>
                <a:cubicBezTo>
                  <a:pt x="14476" y="38291"/>
                  <a:pt x="14046" y="37330"/>
                  <a:pt x="13363" y="37153"/>
                </a:cubicBezTo>
                <a:cubicBezTo>
                  <a:pt x="13312" y="37142"/>
                  <a:pt x="13263" y="37138"/>
                  <a:pt x="13215" y="37138"/>
                </a:cubicBezTo>
                <a:cubicBezTo>
                  <a:pt x="12431" y="37138"/>
                  <a:pt x="12062" y="38453"/>
                  <a:pt x="11895" y="39025"/>
                </a:cubicBezTo>
                <a:cubicBezTo>
                  <a:pt x="11844" y="39354"/>
                  <a:pt x="11768" y="39683"/>
                  <a:pt x="11743" y="40012"/>
                </a:cubicBezTo>
                <a:cubicBezTo>
                  <a:pt x="11692" y="40443"/>
                  <a:pt x="11616" y="40923"/>
                  <a:pt x="11490" y="41379"/>
                </a:cubicBezTo>
                <a:cubicBezTo>
                  <a:pt x="11262" y="42138"/>
                  <a:pt x="10807" y="42948"/>
                  <a:pt x="10123" y="43707"/>
                </a:cubicBezTo>
                <a:cubicBezTo>
                  <a:pt x="9870" y="43986"/>
                  <a:pt x="9212" y="44694"/>
                  <a:pt x="8478" y="44694"/>
                </a:cubicBezTo>
                <a:lnTo>
                  <a:pt x="8453" y="44694"/>
                </a:lnTo>
                <a:lnTo>
                  <a:pt x="8478" y="44669"/>
                </a:lnTo>
                <a:cubicBezTo>
                  <a:pt x="9921" y="42897"/>
                  <a:pt x="11465" y="40189"/>
                  <a:pt x="10756" y="37532"/>
                </a:cubicBezTo>
                <a:cubicBezTo>
                  <a:pt x="11743" y="36722"/>
                  <a:pt x="12603" y="35938"/>
                  <a:pt x="13363" y="35052"/>
                </a:cubicBezTo>
                <a:cubicBezTo>
                  <a:pt x="13666" y="34698"/>
                  <a:pt x="13995" y="34318"/>
                  <a:pt x="14350" y="33913"/>
                </a:cubicBezTo>
                <a:lnTo>
                  <a:pt x="14375" y="33863"/>
                </a:lnTo>
                <a:close/>
                <a:moveTo>
                  <a:pt x="41530" y="1"/>
                </a:moveTo>
                <a:cubicBezTo>
                  <a:pt x="41480" y="1"/>
                  <a:pt x="41404" y="26"/>
                  <a:pt x="41378" y="77"/>
                </a:cubicBezTo>
                <a:cubicBezTo>
                  <a:pt x="40341" y="1646"/>
                  <a:pt x="39075" y="3164"/>
                  <a:pt x="37861" y="4582"/>
                </a:cubicBezTo>
                <a:cubicBezTo>
                  <a:pt x="37532" y="4986"/>
                  <a:pt x="37152" y="5442"/>
                  <a:pt x="36798" y="5872"/>
                </a:cubicBezTo>
                <a:cubicBezTo>
                  <a:pt x="35330" y="7669"/>
                  <a:pt x="33761" y="9517"/>
                  <a:pt x="31964" y="11516"/>
                </a:cubicBezTo>
                <a:cubicBezTo>
                  <a:pt x="31584" y="11921"/>
                  <a:pt x="31255" y="12351"/>
                  <a:pt x="30901" y="12807"/>
                </a:cubicBezTo>
                <a:cubicBezTo>
                  <a:pt x="30597" y="13237"/>
                  <a:pt x="30243" y="13692"/>
                  <a:pt x="29889" y="14072"/>
                </a:cubicBezTo>
                <a:cubicBezTo>
                  <a:pt x="29644" y="14339"/>
                  <a:pt x="29419" y="14566"/>
                  <a:pt x="29042" y="14566"/>
                </a:cubicBezTo>
                <a:cubicBezTo>
                  <a:pt x="29020" y="14566"/>
                  <a:pt x="28996" y="14566"/>
                  <a:pt x="28973" y="14564"/>
                </a:cubicBezTo>
                <a:lnTo>
                  <a:pt x="28973" y="14564"/>
                </a:lnTo>
                <a:cubicBezTo>
                  <a:pt x="29148" y="14677"/>
                  <a:pt x="29350" y="14738"/>
                  <a:pt x="29585" y="14755"/>
                </a:cubicBezTo>
                <a:lnTo>
                  <a:pt x="29610" y="14755"/>
                </a:lnTo>
                <a:lnTo>
                  <a:pt x="29585" y="14806"/>
                </a:lnTo>
                <a:cubicBezTo>
                  <a:pt x="29534" y="14856"/>
                  <a:pt x="29433" y="14932"/>
                  <a:pt x="29357" y="14983"/>
                </a:cubicBezTo>
                <a:cubicBezTo>
                  <a:pt x="29129" y="15185"/>
                  <a:pt x="28927" y="15363"/>
                  <a:pt x="28699" y="15590"/>
                </a:cubicBezTo>
                <a:cubicBezTo>
                  <a:pt x="28446" y="15843"/>
                  <a:pt x="28193" y="16122"/>
                  <a:pt x="27839" y="16501"/>
                </a:cubicBezTo>
                <a:lnTo>
                  <a:pt x="27813" y="16527"/>
                </a:lnTo>
                <a:lnTo>
                  <a:pt x="27813" y="16501"/>
                </a:lnTo>
                <a:cubicBezTo>
                  <a:pt x="27535" y="15869"/>
                  <a:pt x="27358" y="15211"/>
                  <a:pt x="27231" y="14553"/>
                </a:cubicBezTo>
                <a:cubicBezTo>
                  <a:pt x="27155" y="14047"/>
                  <a:pt x="27029" y="13540"/>
                  <a:pt x="26852" y="13060"/>
                </a:cubicBezTo>
                <a:cubicBezTo>
                  <a:pt x="26421" y="11794"/>
                  <a:pt x="25561" y="10706"/>
                  <a:pt x="24802" y="9871"/>
                </a:cubicBezTo>
                <a:lnTo>
                  <a:pt x="24523" y="9542"/>
                </a:lnTo>
                <a:cubicBezTo>
                  <a:pt x="23638" y="8530"/>
                  <a:pt x="22726" y="7517"/>
                  <a:pt x="21891" y="6454"/>
                </a:cubicBezTo>
                <a:cubicBezTo>
                  <a:pt x="21841" y="6353"/>
                  <a:pt x="21739" y="6252"/>
                  <a:pt x="21664" y="6151"/>
                </a:cubicBezTo>
                <a:cubicBezTo>
                  <a:pt x="21385" y="5771"/>
                  <a:pt x="21081" y="5366"/>
                  <a:pt x="20727" y="5062"/>
                </a:cubicBezTo>
                <a:cubicBezTo>
                  <a:pt x="20499" y="4835"/>
                  <a:pt x="20221" y="4683"/>
                  <a:pt x="19968" y="4480"/>
                </a:cubicBezTo>
                <a:cubicBezTo>
                  <a:pt x="19715" y="4303"/>
                  <a:pt x="19436" y="4101"/>
                  <a:pt x="19209" y="3873"/>
                </a:cubicBezTo>
                <a:cubicBezTo>
                  <a:pt x="19310" y="3493"/>
                  <a:pt x="19614" y="3291"/>
                  <a:pt x="20094" y="3164"/>
                </a:cubicBezTo>
                <a:cubicBezTo>
                  <a:pt x="20334" y="3088"/>
                  <a:pt x="20569" y="3050"/>
                  <a:pt x="20799" y="3050"/>
                </a:cubicBezTo>
                <a:cubicBezTo>
                  <a:pt x="21302" y="3050"/>
                  <a:pt x="21783" y="3234"/>
                  <a:pt x="22247" y="3604"/>
                </a:cubicBezTo>
                <a:lnTo>
                  <a:pt x="22247" y="3604"/>
                </a:lnTo>
                <a:cubicBezTo>
                  <a:pt x="21768" y="3163"/>
                  <a:pt x="21121" y="2764"/>
                  <a:pt x="20337" y="2764"/>
                </a:cubicBezTo>
                <a:cubicBezTo>
                  <a:pt x="20017" y="2764"/>
                  <a:pt x="19674" y="2830"/>
                  <a:pt x="19310" y="2987"/>
                </a:cubicBezTo>
                <a:cubicBezTo>
                  <a:pt x="18804" y="3215"/>
                  <a:pt x="18475" y="3493"/>
                  <a:pt x="18374" y="3873"/>
                </a:cubicBezTo>
                <a:cubicBezTo>
                  <a:pt x="18551" y="4556"/>
                  <a:pt x="19082" y="5493"/>
                  <a:pt x="19588" y="6277"/>
                </a:cubicBezTo>
                <a:cubicBezTo>
                  <a:pt x="19664" y="6378"/>
                  <a:pt x="19715" y="6480"/>
                  <a:pt x="19740" y="6581"/>
                </a:cubicBezTo>
                <a:lnTo>
                  <a:pt x="19740" y="6606"/>
                </a:lnTo>
                <a:lnTo>
                  <a:pt x="19715" y="6606"/>
                </a:lnTo>
                <a:cubicBezTo>
                  <a:pt x="19681" y="6609"/>
                  <a:pt x="19646" y="6610"/>
                  <a:pt x="19612" y="6610"/>
                </a:cubicBezTo>
                <a:cubicBezTo>
                  <a:pt x="18906" y="6610"/>
                  <a:pt x="18137" y="6129"/>
                  <a:pt x="17437" y="5695"/>
                </a:cubicBezTo>
                <a:cubicBezTo>
                  <a:pt x="17083" y="5467"/>
                  <a:pt x="16729" y="5240"/>
                  <a:pt x="16450" y="5113"/>
                </a:cubicBezTo>
                <a:cubicBezTo>
                  <a:pt x="16184" y="5015"/>
                  <a:pt x="15863" y="4940"/>
                  <a:pt x="15566" y="4940"/>
                </a:cubicBezTo>
                <a:cubicBezTo>
                  <a:pt x="15326" y="4940"/>
                  <a:pt x="15101" y="4989"/>
                  <a:pt x="14932" y="5113"/>
                </a:cubicBezTo>
                <a:cubicBezTo>
                  <a:pt x="14704" y="5265"/>
                  <a:pt x="14577" y="5569"/>
                  <a:pt x="14577" y="5898"/>
                </a:cubicBezTo>
                <a:cubicBezTo>
                  <a:pt x="14628" y="7087"/>
                  <a:pt x="15666" y="8378"/>
                  <a:pt x="16678" y="8985"/>
                </a:cubicBezTo>
                <a:cubicBezTo>
                  <a:pt x="16779" y="9036"/>
                  <a:pt x="16880" y="9061"/>
                  <a:pt x="16982" y="9137"/>
                </a:cubicBezTo>
                <a:cubicBezTo>
                  <a:pt x="17235" y="9263"/>
                  <a:pt x="17538" y="9390"/>
                  <a:pt x="17690" y="9643"/>
                </a:cubicBezTo>
                <a:cubicBezTo>
                  <a:pt x="17791" y="9795"/>
                  <a:pt x="17817" y="9997"/>
                  <a:pt x="17817" y="10149"/>
                </a:cubicBezTo>
                <a:cubicBezTo>
                  <a:pt x="17817" y="10276"/>
                  <a:pt x="17842" y="10402"/>
                  <a:pt x="17893" y="10529"/>
                </a:cubicBezTo>
                <a:cubicBezTo>
                  <a:pt x="18070" y="10959"/>
                  <a:pt x="18601" y="11313"/>
                  <a:pt x="18981" y="11541"/>
                </a:cubicBezTo>
                <a:cubicBezTo>
                  <a:pt x="19361" y="11769"/>
                  <a:pt x="19791" y="11946"/>
                  <a:pt x="20196" y="12149"/>
                </a:cubicBezTo>
                <a:cubicBezTo>
                  <a:pt x="21208" y="12604"/>
                  <a:pt x="22144" y="13060"/>
                  <a:pt x="22676" y="14072"/>
                </a:cubicBezTo>
                <a:lnTo>
                  <a:pt x="22777" y="14249"/>
                </a:lnTo>
                <a:cubicBezTo>
                  <a:pt x="22853" y="14376"/>
                  <a:pt x="22904" y="14578"/>
                  <a:pt x="22929" y="14730"/>
                </a:cubicBezTo>
                <a:cubicBezTo>
                  <a:pt x="22980" y="14958"/>
                  <a:pt x="22929" y="15110"/>
                  <a:pt x="22802" y="15211"/>
                </a:cubicBezTo>
                <a:cubicBezTo>
                  <a:pt x="22731" y="15271"/>
                  <a:pt x="22636" y="15296"/>
                  <a:pt x="22527" y="15296"/>
                </a:cubicBezTo>
                <a:cubicBezTo>
                  <a:pt x="22406" y="15296"/>
                  <a:pt x="22266" y="15264"/>
                  <a:pt x="22119" y="15211"/>
                </a:cubicBezTo>
                <a:cubicBezTo>
                  <a:pt x="21765" y="15059"/>
                  <a:pt x="21410" y="14856"/>
                  <a:pt x="21107" y="14679"/>
                </a:cubicBezTo>
                <a:cubicBezTo>
                  <a:pt x="20221" y="14123"/>
                  <a:pt x="19436" y="13465"/>
                  <a:pt x="18728" y="12933"/>
                </a:cubicBezTo>
                <a:cubicBezTo>
                  <a:pt x="18070" y="12351"/>
                  <a:pt x="17564" y="11921"/>
                  <a:pt x="17083" y="11440"/>
                </a:cubicBezTo>
                <a:cubicBezTo>
                  <a:pt x="16703" y="11060"/>
                  <a:pt x="16273" y="10630"/>
                  <a:pt x="15716" y="10453"/>
                </a:cubicBezTo>
                <a:cubicBezTo>
                  <a:pt x="15587" y="10415"/>
                  <a:pt x="15463" y="10400"/>
                  <a:pt x="15342" y="10400"/>
                </a:cubicBezTo>
                <a:cubicBezTo>
                  <a:pt x="15059" y="10400"/>
                  <a:pt x="14793" y="10483"/>
                  <a:pt x="14527" y="10554"/>
                </a:cubicBezTo>
                <a:cubicBezTo>
                  <a:pt x="14426" y="10579"/>
                  <a:pt x="14324" y="10630"/>
                  <a:pt x="14198" y="10655"/>
                </a:cubicBezTo>
                <a:cubicBezTo>
                  <a:pt x="14093" y="10683"/>
                  <a:pt x="13986" y="10695"/>
                  <a:pt x="13877" y="10695"/>
                </a:cubicBezTo>
                <a:cubicBezTo>
                  <a:pt x="13277" y="10695"/>
                  <a:pt x="12625" y="10319"/>
                  <a:pt x="12047" y="9997"/>
                </a:cubicBezTo>
                <a:cubicBezTo>
                  <a:pt x="11869" y="9871"/>
                  <a:pt x="11667" y="9770"/>
                  <a:pt x="11490" y="9668"/>
                </a:cubicBezTo>
                <a:cubicBezTo>
                  <a:pt x="11058" y="9436"/>
                  <a:pt x="10331" y="9072"/>
                  <a:pt x="9711" y="9072"/>
                </a:cubicBezTo>
                <a:cubicBezTo>
                  <a:pt x="9387" y="9072"/>
                  <a:pt x="9092" y="9171"/>
                  <a:pt x="8883" y="9441"/>
                </a:cubicBezTo>
                <a:cubicBezTo>
                  <a:pt x="8377" y="10124"/>
                  <a:pt x="8984" y="10833"/>
                  <a:pt x="9592" y="11339"/>
                </a:cubicBezTo>
                <a:cubicBezTo>
                  <a:pt x="10351" y="11971"/>
                  <a:pt x="11237" y="12452"/>
                  <a:pt x="12047" y="12933"/>
                </a:cubicBezTo>
                <a:cubicBezTo>
                  <a:pt x="12173" y="12984"/>
                  <a:pt x="12350" y="13085"/>
                  <a:pt x="12477" y="13161"/>
                </a:cubicBezTo>
                <a:cubicBezTo>
                  <a:pt x="12856" y="13338"/>
                  <a:pt x="13185" y="13591"/>
                  <a:pt x="13489" y="13794"/>
                </a:cubicBezTo>
                <a:cubicBezTo>
                  <a:pt x="13616" y="13869"/>
                  <a:pt x="13768" y="13971"/>
                  <a:pt x="13919" y="14072"/>
                </a:cubicBezTo>
                <a:cubicBezTo>
                  <a:pt x="14501" y="14426"/>
                  <a:pt x="15159" y="14806"/>
                  <a:pt x="15438" y="15312"/>
                </a:cubicBezTo>
                <a:cubicBezTo>
                  <a:pt x="15539" y="15464"/>
                  <a:pt x="15564" y="15616"/>
                  <a:pt x="15590" y="15818"/>
                </a:cubicBezTo>
                <a:cubicBezTo>
                  <a:pt x="15640" y="15970"/>
                  <a:pt x="15640" y="16097"/>
                  <a:pt x="15716" y="16248"/>
                </a:cubicBezTo>
                <a:lnTo>
                  <a:pt x="15716" y="16274"/>
                </a:lnTo>
                <a:cubicBezTo>
                  <a:pt x="15843" y="16501"/>
                  <a:pt x="16045" y="16653"/>
                  <a:pt x="16172" y="16780"/>
                </a:cubicBezTo>
                <a:cubicBezTo>
                  <a:pt x="16653" y="17159"/>
                  <a:pt x="17235" y="17362"/>
                  <a:pt x="17817" y="17539"/>
                </a:cubicBezTo>
                <a:lnTo>
                  <a:pt x="17918" y="17590"/>
                </a:lnTo>
                <a:cubicBezTo>
                  <a:pt x="17994" y="17615"/>
                  <a:pt x="18070" y="17640"/>
                  <a:pt x="18171" y="17666"/>
                </a:cubicBezTo>
                <a:cubicBezTo>
                  <a:pt x="18627" y="17843"/>
                  <a:pt x="19107" y="17995"/>
                  <a:pt x="19512" y="18273"/>
                </a:cubicBezTo>
                <a:cubicBezTo>
                  <a:pt x="19943" y="18551"/>
                  <a:pt x="20348" y="19007"/>
                  <a:pt x="20272" y="19412"/>
                </a:cubicBezTo>
                <a:cubicBezTo>
                  <a:pt x="20221" y="19665"/>
                  <a:pt x="19993" y="19817"/>
                  <a:pt x="19563" y="19918"/>
                </a:cubicBezTo>
                <a:cubicBezTo>
                  <a:pt x="19401" y="19950"/>
                  <a:pt x="19235" y="19965"/>
                  <a:pt x="19066" y="19965"/>
                </a:cubicBezTo>
                <a:cubicBezTo>
                  <a:pt x="17919" y="19965"/>
                  <a:pt x="16649" y="19274"/>
                  <a:pt x="15590" y="18678"/>
                </a:cubicBezTo>
                <a:cubicBezTo>
                  <a:pt x="15438" y="18602"/>
                  <a:pt x="15286" y="18501"/>
                  <a:pt x="15134" y="18425"/>
                </a:cubicBezTo>
                <a:cubicBezTo>
                  <a:pt x="14299" y="17995"/>
                  <a:pt x="13439" y="17488"/>
                  <a:pt x="12654" y="16957"/>
                </a:cubicBezTo>
                <a:cubicBezTo>
                  <a:pt x="12502" y="16830"/>
                  <a:pt x="12300" y="16729"/>
                  <a:pt x="12148" y="16603"/>
                </a:cubicBezTo>
                <a:cubicBezTo>
                  <a:pt x="11540" y="16198"/>
                  <a:pt x="11009" y="15818"/>
                  <a:pt x="10351" y="15514"/>
                </a:cubicBezTo>
                <a:cubicBezTo>
                  <a:pt x="10073" y="15388"/>
                  <a:pt x="9744" y="15261"/>
                  <a:pt x="9465" y="15185"/>
                </a:cubicBezTo>
                <a:cubicBezTo>
                  <a:pt x="9010" y="15008"/>
                  <a:pt x="8579" y="14831"/>
                  <a:pt x="8124" y="14629"/>
                </a:cubicBezTo>
                <a:cubicBezTo>
                  <a:pt x="7811" y="14489"/>
                  <a:pt x="7497" y="14362"/>
                  <a:pt x="7176" y="14362"/>
                </a:cubicBezTo>
                <a:cubicBezTo>
                  <a:pt x="7030" y="14362"/>
                  <a:pt x="6882" y="14388"/>
                  <a:pt x="6732" y="14452"/>
                </a:cubicBezTo>
                <a:cubicBezTo>
                  <a:pt x="6479" y="14553"/>
                  <a:pt x="6327" y="14705"/>
                  <a:pt x="6276" y="14932"/>
                </a:cubicBezTo>
                <a:cubicBezTo>
                  <a:pt x="6201" y="15135"/>
                  <a:pt x="6276" y="15439"/>
                  <a:pt x="6454" y="15717"/>
                </a:cubicBezTo>
                <a:cubicBezTo>
                  <a:pt x="7061" y="16603"/>
                  <a:pt x="7997" y="17134"/>
                  <a:pt x="8883" y="17666"/>
                </a:cubicBezTo>
                <a:cubicBezTo>
                  <a:pt x="9389" y="17969"/>
                  <a:pt x="9895" y="18273"/>
                  <a:pt x="10376" y="18627"/>
                </a:cubicBezTo>
                <a:lnTo>
                  <a:pt x="10402" y="18627"/>
                </a:lnTo>
                <a:cubicBezTo>
                  <a:pt x="10199" y="18855"/>
                  <a:pt x="10098" y="19108"/>
                  <a:pt x="10123" y="19311"/>
                </a:cubicBezTo>
                <a:cubicBezTo>
                  <a:pt x="10199" y="19614"/>
                  <a:pt x="10452" y="19867"/>
                  <a:pt x="10882" y="20045"/>
                </a:cubicBezTo>
                <a:cubicBezTo>
                  <a:pt x="11110" y="20146"/>
                  <a:pt x="11338" y="20247"/>
                  <a:pt x="11515" y="20323"/>
                </a:cubicBezTo>
                <a:cubicBezTo>
                  <a:pt x="12654" y="20829"/>
                  <a:pt x="13742" y="21310"/>
                  <a:pt x="14375" y="22525"/>
                </a:cubicBezTo>
                <a:lnTo>
                  <a:pt x="14375" y="22550"/>
                </a:lnTo>
                <a:cubicBezTo>
                  <a:pt x="14577" y="22955"/>
                  <a:pt x="14932" y="23739"/>
                  <a:pt x="14780" y="24296"/>
                </a:cubicBezTo>
                <a:lnTo>
                  <a:pt x="14780" y="24322"/>
                </a:lnTo>
                <a:cubicBezTo>
                  <a:pt x="14704" y="24549"/>
                  <a:pt x="14679" y="24575"/>
                  <a:pt x="14299" y="24600"/>
                </a:cubicBezTo>
                <a:cubicBezTo>
                  <a:pt x="13995" y="24600"/>
                  <a:pt x="13616" y="24448"/>
                  <a:pt x="13312" y="24322"/>
                </a:cubicBezTo>
                <a:lnTo>
                  <a:pt x="13287" y="24322"/>
                </a:lnTo>
                <a:cubicBezTo>
                  <a:pt x="12882" y="24119"/>
                  <a:pt x="12426" y="23917"/>
                  <a:pt x="12021" y="23588"/>
                </a:cubicBezTo>
                <a:cubicBezTo>
                  <a:pt x="11920" y="23537"/>
                  <a:pt x="11794" y="23436"/>
                  <a:pt x="11718" y="23360"/>
                </a:cubicBezTo>
                <a:cubicBezTo>
                  <a:pt x="11363" y="23107"/>
                  <a:pt x="11034" y="22854"/>
                  <a:pt x="10604" y="22778"/>
                </a:cubicBezTo>
                <a:cubicBezTo>
                  <a:pt x="10456" y="22746"/>
                  <a:pt x="10307" y="22732"/>
                  <a:pt x="10163" y="22732"/>
                </a:cubicBezTo>
                <a:cubicBezTo>
                  <a:pt x="9962" y="22732"/>
                  <a:pt x="9768" y="22759"/>
                  <a:pt x="9592" y="22803"/>
                </a:cubicBezTo>
                <a:cubicBezTo>
                  <a:pt x="9395" y="22821"/>
                  <a:pt x="9185" y="22839"/>
                  <a:pt x="8981" y="22839"/>
                </a:cubicBezTo>
                <a:cubicBezTo>
                  <a:pt x="8897" y="22839"/>
                  <a:pt x="8813" y="22836"/>
                  <a:pt x="8731" y="22828"/>
                </a:cubicBezTo>
                <a:cubicBezTo>
                  <a:pt x="8301" y="22803"/>
                  <a:pt x="7871" y="22677"/>
                  <a:pt x="7441" y="22575"/>
                </a:cubicBezTo>
                <a:cubicBezTo>
                  <a:pt x="7112" y="22474"/>
                  <a:pt x="6808" y="22423"/>
                  <a:pt x="6479" y="22348"/>
                </a:cubicBezTo>
                <a:cubicBezTo>
                  <a:pt x="6286" y="22316"/>
                  <a:pt x="6059" y="22296"/>
                  <a:pt x="5822" y="22296"/>
                </a:cubicBezTo>
                <a:cubicBezTo>
                  <a:pt x="5095" y="22296"/>
                  <a:pt x="4284" y="22489"/>
                  <a:pt x="4151" y="23157"/>
                </a:cubicBezTo>
                <a:cubicBezTo>
                  <a:pt x="3999" y="23841"/>
                  <a:pt x="5011" y="24322"/>
                  <a:pt x="5593" y="24549"/>
                </a:cubicBezTo>
                <a:cubicBezTo>
                  <a:pt x="5922" y="24625"/>
                  <a:pt x="6226" y="24701"/>
                  <a:pt x="6555" y="24752"/>
                </a:cubicBezTo>
                <a:cubicBezTo>
                  <a:pt x="6783" y="24802"/>
                  <a:pt x="6985" y="24853"/>
                  <a:pt x="7238" y="24878"/>
                </a:cubicBezTo>
                <a:cubicBezTo>
                  <a:pt x="7846" y="25055"/>
                  <a:pt x="8073" y="25182"/>
                  <a:pt x="8326" y="25739"/>
                </a:cubicBezTo>
                <a:cubicBezTo>
                  <a:pt x="8352" y="25815"/>
                  <a:pt x="8352" y="25840"/>
                  <a:pt x="8377" y="25865"/>
                </a:cubicBezTo>
                <a:cubicBezTo>
                  <a:pt x="8453" y="26017"/>
                  <a:pt x="8504" y="26194"/>
                  <a:pt x="8706" y="26346"/>
                </a:cubicBezTo>
                <a:cubicBezTo>
                  <a:pt x="9187" y="26776"/>
                  <a:pt x="9845" y="26954"/>
                  <a:pt x="10452" y="27080"/>
                </a:cubicBezTo>
                <a:cubicBezTo>
                  <a:pt x="10908" y="27156"/>
                  <a:pt x="11389" y="27283"/>
                  <a:pt x="11794" y="27510"/>
                </a:cubicBezTo>
                <a:cubicBezTo>
                  <a:pt x="12021" y="27637"/>
                  <a:pt x="12401" y="27966"/>
                  <a:pt x="12426" y="28270"/>
                </a:cubicBezTo>
                <a:cubicBezTo>
                  <a:pt x="12426" y="28421"/>
                  <a:pt x="12376" y="28573"/>
                  <a:pt x="12249" y="28649"/>
                </a:cubicBezTo>
                <a:cubicBezTo>
                  <a:pt x="12047" y="28801"/>
                  <a:pt x="11718" y="28801"/>
                  <a:pt x="11465" y="28852"/>
                </a:cubicBezTo>
                <a:lnTo>
                  <a:pt x="11389" y="28852"/>
                </a:lnTo>
                <a:cubicBezTo>
                  <a:pt x="11338" y="28854"/>
                  <a:pt x="11287" y="28855"/>
                  <a:pt x="11236" y="28855"/>
                </a:cubicBezTo>
                <a:cubicBezTo>
                  <a:pt x="10682" y="28855"/>
                  <a:pt x="10138" y="28729"/>
                  <a:pt x="9465" y="28497"/>
                </a:cubicBezTo>
                <a:cubicBezTo>
                  <a:pt x="9237" y="28421"/>
                  <a:pt x="9060" y="28345"/>
                  <a:pt x="8833" y="28244"/>
                </a:cubicBezTo>
                <a:cubicBezTo>
                  <a:pt x="8113" y="27948"/>
                  <a:pt x="7393" y="27651"/>
                  <a:pt x="6628" y="27651"/>
                </a:cubicBezTo>
                <a:cubicBezTo>
                  <a:pt x="6479" y="27651"/>
                  <a:pt x="6328" y="27663"/>
                  <a:pt x="6175" y="27687"/>
                </a:cubicBezTo>
                <a:cubicBezTo>
                  <a:pt x="5694" y="27738"/>
                  <a:pt x="5315" y="27966"/>
                  <a:pt x="4910" y="28168"/>
                </a:cubicBezTo>
                <a:cubicBezTo>
                  <a:pt x="4555" y="28371"/>
                  <a:pt x="4176" y="28599"/>
                  <a:pt x="3771" y="28674"/>
                </a:cubicBezTo>
                <a:cubicBezTo>
                  <a:pt x="3558" y="28720"/>
                  <a:pt x="3346" y="28729"/>
                  <a:pt x="3139" y="28729"/>
                </a:cubicBezTo>
                <a:cubicBezTo>
                  <a:pt x="3001" y="28729"/>
                  <a:pt x="2865" y="28725"/>
                  <a:pt x="2733" y="28725"/>
                </a:cubicBezTo>
                <a:cubicBezTo>
                  <a:pt x="2544" y="28700"/>
                  <a:pt x="2354" y="28681"/>
                  <a:pt x="2164" y="28681"/>
                </a:cubicBezTo>
                <a:cubicBezTo>
                  <a:pt x="1974" y="28681"/>
                  <a:pt x="1784" y="28700"/>
                  <a:pt x="1594" y="28750"/>
                </a:cubicBezTo>
                <a:cubicBezTo>
                  <a:pt x="987" y="28902"/>
                  <a:pt x="253" y="29358"/>
                  <a:pt x="76" y="29915"/>
                </a:cubicBezTo>
                <a:cubicBezTo>
                  <a:pt x="25" y="29940"/>
                  <a:pt x="25" y="30016"/>
                  <a:pt x="25" y="30041"/>
                </a:cubicBezTo>
                <a:cubicBezTo>
                  <a:pt x="0" y="30193"/>
                  <a:pt x="0" y="30319"/>
                  <a:pt x="76" y="30497"/>
                </a:cubicBezTo>
                <a:cubicBezTo>
                  <a:pt x="329" y="31417"/>
                  <a:pt x="1712" y="31772"/>
                  <a:pt x="2721" y="31772"/>
                </a:cubicBezTo>
                <a:cubicBezTo>
                  <a:pt x="2822" y="31772"/>
                  <a:pt x="2920" y="31769"/>
                  <a:pt x="3012" y="31762"/>
                </a:cubicBezTo>
                <a:cubicBezTo>
                  <a:pt x="3239" y="31737"/>
                  <a:pt x="3442" y="31661"/>
                  <a:pt x="3670" y="31585"/>
                </a:cubicBezTo>
                <a:cubicBezTo>
                  <a:pt x="3968" y="31485"/>
                  <a:pt x="4267" y="31417"/>
                  <a:pt x="4541" y="31417"/>
                </a:cubicBezTo>
                <a:cubicBezTo>
                  <a:pt x="4615" y="31417"/>
                  <a:pt x="4688" y="31422"/>
                  <a:pt x="4758" y="31433"/>
                </a:cubicBezTo>
                <a:cubicBezTo>
                  <a:pt x="5062" y="31534"/>
                  <a:pt x="5315" y="31737"/>
                  <a:pt x="5568" y="31914"/>
                </a:cubicBezTo>
                <a:cubicBezTo>
                  <a:pt x="5846" y="32142"/>
                  <a:pt x="6175" y="32369"/>
                  <a:pt x="6605" y="32420"/>
                </a:cubicBezTo>
                <a:cubicBezTo>
                  <a:pt x="6641" y="32422"/>
                  <a:pt x="6677" y="32423"/>
                  <a:pt x="6712" y="32423"/>
                </a:cubicBezTo>
                <a:cubicBezTo>
                  <a:pt x="7154" y="32423"/>
                  <a:pt x="7574" y="32282"/>
                  <a:pt x="7972" y="32142"/>
                </a:cubicBezTo>
                <a:cubicBezTo>
                  <a:pt x="8099" y="32091"/>
                  <a:pt x="8225" y="32040"/>
                  <a:pt x="8326" y="32015"/>
                </a:cubicBezTo>
                <a:cubicBezTo>
                  <a:pt x="8710" y="31881"/>
                  <a:pt x="9020" y="31819"/>
                  <a:pt x="9314" y="31819"/>
                </a:cubicBezTo>
                <a:cubicBezTo>
                  <a:pt x="9408" y="31819"/>
                  <a:pt x="9500" y="31826"/>
                  <a:pt x="9592" y="31838"/>
                </a:cubicBezTo>
                <a:cubicBezTo>
                  <a:pt x="9895" y="31914"/>
                  <a:pt x="10123" y="32040"/>
                  <a:pt x="10149" y="32218"/>
                </a:cubicBezTo>
                <a:cubicBezTo>
                  <a:pt x="10199" y="32420"/>
                  <a:pt x="10073" y="32597"/>
                  <a:pt x="9769" y="32800"/>
                </a:cubicBezTo>
                <a:cubicBezTo>
                  <a:pt x="8934" y="33356"/>
                  <a:pt x="7871" y="33458"/>
                  <a:pt x="6909" y="33559"/>
                </a:cubicBezTo>
                <a:cubicBezTo>
                  <a:pt x="6201" y="33609"/>
                  <a:pt x="5467" y="33711"/>
                  <a:pt x="4834" y="33938"/>
                </a:cubicBezTo>
                <a:cubicBezTo>
                  <a:pt x="3619" y="34369"/>
                  <a:pt x="2531" y="35432"/>
                  <a:pt x="1999" y="35988"/>
                </a:cubicBezTo>
                <a:cubicBezTo>
                  <a:pt x="1088" y="37001"/>
                  <a:pt x="861" y="37836"/>
                  <a:pt x="1341" y="38519"/>
                </a:cubicBezTo>
                <a:cubicBezTo>
                  <a:pt x="1622" y="38933"/>
                  <a:pt x="2028" y="39058"/>
                  <a:pt x="2473" y="39058"/>
                </a:cubicBezTo>
                <a:cubicBezTo>
                  <a:pt x="2871" y="39058"/>
                  <a:pt x="3300" y="38957"/>
                  <a:pt x="3695" y="38873"/>
                </a:cubicBezTo>
                <a:cubicBezTo>
                  <a:pt x="3872" y="38848"/>
                  <a:pt x="3999" y="38798"/>
                  <a:pt x="4151" y="38772"/>
                </a:cubicBezTo>
                <a:cubicBezTo>
                  <a:pt x="4277" y="38747"/>
                  <a:pt x="4328" y="38722"/>
                  <a:pt x="4404" y="38722"/>
                </a:cubicBezTo>
                <a:cubicBezTo>
                  <a:pt x="4454" y="38671"/>
                  <a:pt x="4530" y="38671"/>
                  <a:pt x="4530" y="38671"/>
                </a:cubicBezTo>
                <a:lnTo>
                  <a:pt x="4530" y="38671"/>
                </a:lnTo>
                <a:cubicBezTo>
                  <a:pt x="4555" y="38722"/>
                  <a:pt x="4530" y="38747"/>
                  <a:pt x="4454" y="38899"/>
                </a:cubicBezTo>
                <a:cubicBezTo>
                  <a:pt x="4454" y="38924"/>
                  <a:pt x="4429" y="38975"/>
                  <a:pt x="4429" y="39000"/>
                </a:cubicBezTo>
                <a:cubicBezTo>
                  <a:pt x="4328" y="39228"/>
                  <a:pt x="4252" y="39430"/>
                  <a:pt x="4125" y="39607"/>
                </a:cubicBezTo>
                <a:cubicBezTo>
                  <a:pt x="3948" y="39860"/>
                  <a:pt x="3796" y="40114"/>
                  <a:pt x="3644" y="40316"/>
                </a:cubicBezTo>
                <a:cubicBezTo>
                  <a:pt x="3493" y="40544"/>
                  <a:pt x="3315" y="40797"/>
                  <a:pt x="3164" y="41050"/>
                </a:cubicBezTo>
                <a:lnTo>
                  <a:pt x="3138" y="41126"/>
                </a:lnTo>
                <a:cubicBezTo>
                  <a:pt x="2784" y="41683"/>
                  <a:pt x="2252" y="42568"/>
                  <a:pt x="2784" y="43176"/>
                </a:cubicBezTo>
                <a:cubicBezTo>
                  <a:pt x="2986" y="43378"/>
                  <a:pt x="3246" y="43448"/>
                  <a:pt x="3515" y="43448"/>
                </a:cubicBezTo>
                <a:cubicBezTo>
                  <a:pt x="3954" y="43448"/>
                  <a:pt x="4415" y="43260"/>
                  <a:pt x="4682" y="43150"/>
                </a:cubicBezTo>
                <a:cubicBezTo>
                  <a:pt x="5011" y="43024"/>
                  <a:pt x="5315" y="42821"/>
                  <a:pt x="5644" y="42670"/>
                </a:cubicBezTo>
                <a:cubicBezTo>
                  <a:pt x="6099" y="42417"/>
                  <a:pt x="6580" y="42138"/>
                  <a:pt x="7086" y="42012"/>
                </a:cubicBezTo>
                <a:lnTo>
                  <a:pt x="7112" y="42012"/>
                </a:lnTo>
                <a:lnTo>
                  <a:pt x="7112" y="42037"/>
                </a:lnTo>
                <a:cubicBezTo>
                  <a:pt x="7086" y="42138"/>
                  <a:pt x="7061" y="42214"/>
                  <a:pt x="7036" y="42290"/>
                </a:cubicBezTo>
                <a:cubicBezTo>
                  <a:pt x="6808" y="42897"/>
                  <a:pt x="6580" y="43454"/>
                  <a:pt x="6808" y="44062"/>
                </a:cubicBezTo>
                <a:cubicBezTo>
                  <a:pt x="6960" y="44542"/>
                  <a:pt x="7314" y="44922"/>
                  <a:pt x="7744" y="45099"/>
                </a:cubicBezTo>
                <a:cubicBezTo>
                  <a:pt x="7782" y="45156"/>
                  <a:pt x="7834" y="45185"/>
                  <a:pt x="7890" y="45185"/>
                </a:cubicBezTo>
                <a:cubicBezTo>
                  <a:pt x="7909" y="45185"/>
                  <a:pt x="7928" y="45181"/>
                  <a:pt x="7947" y="45175"/>
                </a:cubicBezTo>
                <a:cubicBezTo>
                  <a:pt x="8073" y="45200"/>
                  <a:pt x="8175" y="45226"/>
                  <a:pt x="8301" y="45226"/>
                </a:cubicBezTo>
                <a:cubicBezTo>
                  <a:pt x="8309" y="45226"/>
                  <a:pt x="8318" y="45226"/>
                  <a:pt x="8326" y="45226"/>
                </a:cubicBezTo>
                <a:cubicBezTo>
                  <a:pt x="9885" y="45226"/>
                  <a:pt x="11239" y="42891"/>
                  <a:pt x="11591" y="41632"/>
                </a:cubicBezTo>
                <a:cubicBezTo>
                  <a:pt x="11616" y="41505"/>
                  <a:pt x="11642" y="41278"/>
                  <a:pt x="11718" y="40949"/>
                </a:cubicBezTo>
                <a:cubicBezTo>
                  <a:pt x="11895" y="39785"/>
                  <a:pt x="12249" y="37861"/>
                  <a:pt x="12907" y="37709"/>
                </a:cubicBezTo>
                <a:cubicBezTo>
                  <a:pt x="12946" y="37696"/>
                  <a:pt x="12984" y="37690"/>
                  <a:pt x="13023" y="37690"/>
                </a:cubicBezTo>
                <a:cubicBezTo>
                  <a:pt x="13213" y="37690"/>
                  <a:pt x="13406" y="37841"/>
                  <a:pt x="13616" y="38114"/>
                </a:cubicBezTo>
                <a:cubicBezTo>
                  <a:pt x="14172" y="38899"/>
                  <a:pt x="14451" y="39860"/>
                  <a:pt x="14704" y="40772"/>
                </a:cubicBezTo>
                <a:cubicBezTo>
                  <a:pt x="14780" y="41025"/>
                  <a:pt x="14881" y="41278"/>
                  <a:pt x="14932" y="41531"/>
                </a:cubicBezTo>
                <a:cubicBezTo>
                  <a:pt x="15058" y="41936"/>
                  <a:pt x="15463" y="43201"/>
                  <a:pt x="16172" y="43555"/>
                </a:cubicBezTo>
                <a:cubicBezTo>
                  <a:pt x="16311" y="43633"/>
                  <a:pt x="16441" y="43663"/>
                  <a:pt x="16579" y="43663"/>
                </a:cubicBezTo>
                <a:cubicBezTo>
                  <a:pt x="16667" y="43663"/>
                  <a:pt x="16757" y="43651"/>
                  <a:pt x="16855" y="43631"/>
                </a:cubicBezTo>
                <a:cubicBezTo>
                  <a:pt x="17437" y="43429"/>
                  <a:pt x="17918" y="42670"/>
                  <a:pt x="18045" y="42062"/>
                </a:cubicBezTo>
                <a:cubicBezTo>
                  <a:pt x="18095" y="41733"/>
                  <a:pt x="18070" y="41404"/>
                  <a:pt x="17994" y="41050"/>
                </a:cubicBezTo>
                <a:cubicBezTo>
                  <a:pt x="17994" y="40999"/>
                  <a:pt x="17969" y="40898"/>
                  <a:pt x="17943" y="40797"/>
                </a:cubicBezTo>
                <a:cubicBezTo>
                  <a:pt x="17867" y="40594"/>
                  <a:pt x="17817" y="40341"/>
                  <a:pt x="17918" y="40189"/>
                </a:cubicBezTo>
                <a:cubicBezTo>
                  <a:pt x="17969" y="40114"/>
                  <a:pt x="17969" y="40114"/>
                  <a:pt x="17994" y="40063"/>
                </a:cubicBezTo>
                <a:cubicBezTo>
                  <a:pt x="18045" y="40063"/>
                  <a:pt x="18070" y="40063"/>
                  <a:pt x="18120" y="40012"/>
                </a:cubicBezTo>
                <a:cubicBezTo>
                  <a:pt x="19361" y="39253"/>
                  <a:pt x="18981" y="37988"/>
                  <a:pt x="18551" y="36824"/>
                </a:cubicBezTo>
                <a:cubicBezTo>
                  <a:pt x="18475" y="36621"/>
                  <a:pt x="18374" y="36444"/>
                  <a:pt x="18323" y="36241"/>
                </a:cubicBezTo>
                <a:cubicBezTo>
                  <a:pt x="18095" y="35735"/>
                  <a:pt x="17867" y="35204"/>
                  <a:pt x="17817" y="34647"/>
                </a:cubicBezTo>
                <a:cubicBezTo>
                  <a:pt x="17791" y="34318"/>
                  <a:pt x="17817" y="34090"/>
                  <a:pt x="17943" y="33863"/>
                </a:cubicBezTo>
                <a:cubicBezTo>
                  <a:pt x="18045" y="33685"/>
                  <a:pt x="18247" y="33559"/>
                  <a:pt x="18500" y="33534"/>
                </a:cubicBezTo>
                <a:cubicBezTo>
                  <a:pt x="18829" y="33534"/>
                  <a:pt x="19107" y="33660"/>
                  <a:pt x="19234" y="33863"/>
                </a:cubicBezTo>
                <a:cubicBezTo>
                  <a:pt x="19512" y="34369"/>
                  <a:pt x="19816" y="34925"/>
                  <a:pt x="20069" y="35432"/>
                </a:cubicBezTo>
                <a:lnTo>
                  <a:pt x="20094" y="35482"/>
                </a:lnTo>
                <a:cubicBezTo>
                  <a:pt x="20474" y="36241"/>
                  <a:pt x="20727" y="36975"/>
                  <a:pt x="20980" y="37760"/>
                </a:cubicBezTo>
                <a:cubicBezTo>
                  <a:pt x="21081" y="38089"/>
                  <a:pt x="21208" y="38443"/>
                  <a:pt x="21284" y="38747"/>
                </a:cubicBezTo>
                <a:cubicBezTo>
                  <a:pt x="21588" y="39506"/>
                  <a:pt x="21891" y="40088"/>
                  <a:pt x="22271" y="40493"/>
                </a:cubicBezTo>
                <a:cubicBezTo>
                  <a:pt x="22529" y="40752"/>
                  <a:pt x="22881" y="40893"/>
                  <a:pt x="23240" y="40893"/>
                </a:cubicBezTo>
                <a:cubicBezTo>
                  <a:pt x="23408" y="40893"/>
                  <a:pt x="23577" y="40862"/>
                  <a:pt x="23739" y="40797"/>
                </a:cubicBezTo>
                <a:cubicBezTo>
                  <a:pt x="24245" y="40620"/>
                  <a:pt x="24549" y="40164"/>
                  <a:pt x="24625" y="39607"/>
                </a:cubicBezTo>
                <a:cubicBezTo>
                  <a:pt x="24650" y="39000"/>
                  <a:pt x="24321" y="38393"/>
                  <a:pt x="24017" y="37886"/>
                </a:cubicBezTo>
                <a:lnTo>
                  <a:pt x="23992" y="37836"/>
                </a:lnTo>
                <a:cubicBezTo>
                  <a:pt x="23941" y="37760"/>
                  <a:pt x="23891" y="37709"/>
                  <a:pt x="23865" y="37633"/>
                </a:cubicBezTo>
                <a:cubicBezTo>
                  <a:pt x="23739" y="37431"/>
                  <a:pt x="23612" y="37203"/>
                  <a:pt x="23511" y="36975"/>
                </a:cubicBezTo>
                <a:cubicBezTo>
                  <a:pt x="23283" y="36545"/>
                  <a:pt x="23384" y="36166"/>
                  <a:pt x="23435" y="35735"/>
                </a:cubicBezTo>
                <a:cubicBezTo>
                  <a:pt x="23486" y="35609"/>
                  <a:pt x="23486" y="35533"/>
                  <a:pt x="23511" y="35406"/>
                </a:cubicBezTo>
                <a:cubicBezTo>
                  <a:pt x="23612" y="34698"/>
                  <a:pt x="23157" y="34166"/>
                  <a:pt x="22726" y="33660"/>
                </a:cubicBezTo>
                <a:cubicBezTo>
                  <a:pt x="22600" y="33534"/>
                  <a:pt x="22499" y="33407"/>
                  <a:pt x="22397" y="33280"/>
                </a:cubicBezTo>
                <a:lnTo>
                  <a:pt x="22347" y="33205"/>
                </a:lnTo>
                <a:cubicBezTo>
                  <a:pt x="21790" y="32496"/>
                  <a:pt x="21259" y="31762"/>
                  <a:pt x="20980" y="30902"/>
                </a:cubicBezTo>
                <a:cubicBezTo>
                  <a:pt x="20854" y="30497"/>
                  <a:pt x="20854" y="29484"/>
                  <a:pt x="21259" y="29105"/>
                </a:cubicBezTo>
                <a:cubicBezTo>
                  <a:pt x="21389" y="29007"/>
                  <a:pt x="21520" y="28951"/>
                  <a:pt x="21664" y="28951"/>
                </a:cubicBezTo>
                <a:cubicBezTo>
                  <a:pt x="21744" y="28951"/>
                  <a:pt x="21827" y="28968"/>
                  <a:pt x="21917" y="29003"/>
                </a:cubicBezTo>
                <a:cubicBezTo>
                  <a:pt x="22473" y="29231"/>
                  <a:pt x="22878" y="29889"/>
                  <a:pt x="23157" y="30370"/>
                </a:cubicBezTo>
                <a:cubicBezTo>
                  <a:pt x="23182" y="30395"/>
                  <a:pt x="23233" y="30471"/>
                  <a:pt x="23258" y="30497"/>
                </a:cubicBezTo>
                <a:cubicBezTo>
                  <a:pt x="23815" y="31433"/>
                  <a:pt x="24245" y="32395"/>
                  <a:pt x="24650" y="33432"/>
                </a:cubicBezTo>
                <a:cubicBezTo>
                  <a:pt x="24751" y="33685"/>
                  <a:pt x="24878" y="33938"/>
                  <a:pt x="24954" y="34192"/>
                </a:cubicBezTo>
                <a:cubicBezTo>
                  <a:pt x="25257" y="34900"/>
                  <a:pt x="25586" y="35583"/>
                  <a:pt x="26194" y="35938"/>
                </a:cubicBezTo>
                <a:cubicBezTo>
                  <a:pt x="26421" y="36064"/>
                  <a:pt x="26700" y="36115"/>
                  <a:pt x="27029" y="36115"/>
                </a:cubicBezTo>
                <a:cubicBezTo>
                  <a:pt x="27105" y="36115"/>
                  <a:pt x="27181" y="36115"/>
                  <a:pt x="27231" y="36090"/>
                </a:cubicBezTo>
                <a:cubicBezTo>
                  <a:pt x="27302" y="36084"/>
                  <a:pt x="27364" y="36079"/>
                  <a:pt x="27421" y="36079"/>
                </a:cubicBezTo>
                <a:cubicBezTo>
                  <a:pt x="27611" y="36079"/>
                  <a:pt x="27745" y="36129"/>
                  <a:pt x="27940" y="36343"/>
                </a:cubicBezTo>
                <a:cubicBezTo>
                  <a:pt x="28041" y="36444"/>
                  <a:pt x="28168" y="36697"/>
                  <a:pt x="28345" y="37001"/>
                </a:cubicBezTo>
                <a:cubicBezTo>
                  <a:pt x="28851" y="37861"/>
                  <a:pt x="29585" y="39202"/>
                  <a:pt x="30268" y="39228"/>
                </a:cubicBezTo>
                <a:cubicBezTo>
                  <a:pt x="30496" y="39228"/>
                  <a:pt x="30724" y="39101"/>
                  <a:pt x="30901" y="38848"/>
                </a:cubicBezTo>
                <a:cubicBezTo>
                  <a:pt x="31280" y="38291"/>
                  <a:pt x="31154" y="37482"/>
                  <a:pt x="31103" y="36849"/>
                </a:cubicBezTo>
                <a:lnTo>
                  <a:pt x="31103" y="36798"/>
                </a:lnTo>
                <a:cubicBezTo>
                  <a:pt x="30977" y="35761"/>
                  <a:pt x="30597" y="34900"/>
                  <a:pt x="29964" y="34166"/>
                </a:cubicBezTo>
                <a:cubicBezTo>
                  <a:pt x="29509" y="33635"/>
                  <a:pt x="28977" y="33129"/>
                  <a:pt x="28471" y="32673"/>
                </a:cubicBezTo>
                <a:cubicBezTo>
                  <a:pt x="27839" y="32066"/>
                  <a:pt x="27181" y="31484"/>
                  <a:pt x="26649" y="30699"/>
                </a:cubicBezTo>
                <a:cubicBezTo>
                  <a:pt x="26345" y="30319"/>
                  <a:pt x="25713" y="29408"/>
                  <a:pt x="26270" y="28801"/>
                </a:cubicBezTo>
                <a:cubicBezTo>
                  <a:pt x="26472" y="28573"/>
                  <a:pt x="26725" y="28421"/>
                  <a:pt x="27054" y="28421"/>
                </a:cubicBezTo>
                <a:cubicBezTo>
                  <a:pt x="27069" y="28421"/>
                  <a:pt x="27084" y="28421"/>
                  <a:pt x="27099" y="28421"/>
                </a:cubicBezTo>
                <a:cubicBezTo>
                  <a:pt x="27816" y="28421"/>
                  <a:pt x="28475" y="29008"/>
                  <a:pt x="28674" y="29206"/>
                </a:cubicBezTo>
                <a:cubicBezTo>
                  <a:pt x="29306" y="29788"/>
                  <a:pt x="29762" y="30598"/>
                  <a:pt x="30243" y="31306"/>
                </a:cubicBezTo>
                <a:cubicBezTo>
                  <a:pt x="30622" y="31914"/>
                  <a:pt x="31002" y="32547"/>
                  <a:pt x="31483" y="33078"/>
                </a:cubicBezTo>
                <a:cubicBezTo>
                  <a:pt x="31989" y="33660"/>
                  <a:pt x="32622" y="34267"/>
                  <a:pt x="33406" y="34369"/>
                </a:cubicBezTo>
                <a:cubicBezTo>
                  <a:pt x="33508" y="34369"/>
                  <a:pt x="33558" y="34369"/>
                  <a:pt x="33609" y="34293"/>
                </a:cubicBezTo>
                <a:cubicBezTo>
                  <a:pt x="34014" y="33711"/>
                  <a:pt x="33761" y="33078"/>
                  <a:pt x="33482" y="32597"/>
                </a:cubicBezTo>
                <a:cubicBezTo>
                  <a:pt x="33280" y="32293"/>
                  <a:pt x="33052" y="31964"/>
                  <a:pt x="32850" y="31661"/>
                </a:cubicBezTo>
                <a:lnTo>
                  <a:pt x="32748" y="31534"/>
                </a:lnTo>
                <a:cubicBezTo>
                  <a:pt x="32242" y="30826"/>
                  <a:pt x="31989" y="30319"/>
                  <a:pt x="31989" y="29510"/>
                </a:cubicBezTo>
                <a:cubicBezTo>
                  <a:pt x="31989" y="28674"/>
                  <a:pt x="31660" y="28143"/>
                  <a:pt x="30901" y="27738"/>
                </a:cubicBezTo>
                <a:cubicBezTo>
                  <a:pt x="29813" y="27131"/>
                  <a:pt x="28724" y="26371"/>
                  <a:pt x="28497" y="25081"/>
                </a:cubicBezTo>
                <a:cubicBezTo>
                  <a:pt x="28421" y="24625"/>
                  <a:pt x="28446" y="24043"/>
                  <a:pt x="28750" y="23739"/>
                </a:cubicBezTo>
                <a:cubicBezTo>
                  <a:pt x="28882" y="23623"/>
                  <a:pt x="29047" y="23573"/>
                  <a:pt x="29245" y="23573"/>
                </a:cubicBezTo>
                <a:cubicBezTo>
                  <a:pt x="29349" y="23573"/>
                  <a:pt x="29463" y="23587"/>
                  <a:pt x="29585" y="23613"/>
                </a:cubicBezTo>
                <a:cubicBezTo>
                  <a:pt x="30243" y="23815"/>
                  <a:pt x="30850" y="24246"/>
                  <a:pt x="31382" y="24726"/>
                </a:cubicBezTo>
                <a:cubicBezTo>
                  <a:pt x="31787" y="25081"/>
                  <a:pt x="32268" y="25511"/>
                  <a:pt x="32622" y="26017"/>
                </a:cubicBezTo>
                <a:cubicBezTo>
                  <a:pt x="32976" y="26523"/>
                  <a:pt x="33229" y="27105"/>
                  <a:pt x="33508" y="27662"/>
                </a:cubicBezTo>
                <a:cubicBezTo>
                  <a:pt x="33761" y="28219"/>
                  <a:pt x="34014" y="28750"/>
                  <a:pt x="34317" y="29231"/>
                </a:cubicBezTo>
                <a:cubicBezTo>
                  <a:pt x="34798" y="29940"/>
                  <a:pt x="35507" y="30648"/>
                  <a:pt x="36519" y="31458"/>
                </a:cubicBezTo>
                <a:cubicBezTo>
                  <a:pt x="37101" y="31939"/>
                  <a:pt x="37835" y="32445"/>
                  <a:pt x="38620" y="32547"/>
                </a:cubicBezTo>
                <a:cubicBezTo>
                  <a:pt x="38696" y="32547"/>
                  <a:pt x="38797" y="32471"/>
                  <a:pt x="38797" y="32420"/>
                </a:cubicBezTo>
                <a:cubicBezTo>
                  <a:pt x="39075" y="31458"/>
                  <a:pt x="38949" y="30421"/>
                  <a:pt x="38417" y="29510"/>
                </a:cubicBezTo>
                <a:cubicBezTo>
                  <a:pt x="38114" y="29029"/>
                  <a:pt x="37785" y="28725"/>
                  <a:pt x="37354" y="28345"/>
                </a:cubicBezTo>
                <a:cubicBezTo>
                  <a:pt x="37203" y="28168"/>
                  <a:pt x="37025" y="28016"/>
                  <a:pt x="36848" y="27865"/>
                </a:cubicBezTo>
                <a:lnTo>
                  <a:pt x="36798" y="27789"/>
                </a:lnTo>
                <a:cubicBezTo>
                  <a:pt x="36570" y="27586"/>
                  <a:pt x="36190" y="27207"/>
                  <a:pt x="36317" y="26903"/>
                </a:cubicBezTo>
                <a:cubicBezTo>
                  <a:pt x="36393" y="26776"/>
                  <a:pt x="36443" y="26726"/>
                  <a:pt x="36570" y="26700"/>
                </a:cubicBezTo>
                <a:cubicBezTo>
                  <a:pt x="36626" y="26683"/>
                  <a:pt x="36690" y="26675"/>
                  <a:pt x="36759" y="26675"/>
                </a:cubicBezTo>
                <a:cubicBezTo>
                  <a:pt x="37189" y="26675"/>
                  <a:pt x="37823" y="26978"/>
                  <a:pt x="38063" y="27131"/>
                </a:cubicBezTo>
                <a:cubicBezTo>
                  <a:pt x="38316" y="27283"/>
                  <a:pt x="38569" y="27485"/>
                  <a:pt x="38797" y="27662"/>
                </a:cubicBezTo>
                <a:cubicBezTo>
                  <a:pt x="39252" y="28042"/>
                  <a:pt x="39759" y="28421"/>
                  <a:pt x="40366" y="28624"/>
                </a:cubicBezTo>
                <a:cubicBezTo>
                  <a:pt x="40534" y="28676"/>
                  <a:pt x="40805" y="28733"/>
                  <a:pt x="41084" y="28733"/>
                </a:cubicBezTo>
                <a:cubicBezTo>
                  <a:pt x="41479" y="28733"/>
                  <a:pt x="41888" y="28619"/>
                  <a:pt x="42036" y="28219"/>
                </a:cubicBezTo>
                <a:cubicBezTo>
                  <a:pt x="42239" y="27738"/>
                  <a:pt x="41960" y="27257"/>
                  <a:pt x="41631" y="26852"/>
                </a:cubicBezTo>
                <a:cubicBezTo>
                  <a:pt x="41404" y="26523"/>
                  <a:pt x="41125" y="26220"/>
                  <a:pt x="40872" y="25891"/>
                </a:cubicBezTo>
                <a:cubicBezTo>
                  <a:pt x="40644" y="25638"/>
                  <a:pt x="40467" y="25384"/>
                  <a:pt x="40239" y="25106"/>
                </a:cubicBezTo>
                <a:cubicBezTo>
                  <a:pt x="40214" y="25055"/>
                  <a:pt x="40138" y="24980"/>
                  <a:pt x="40088" y="24929"/>
                </a:cubicBezTo>
                <a:cubicBezTo>
                  <a:pt x="39968" y="24784"/>
                  <a:pt x="39832" y="24617"/>
                  <a:pt x="39707" y="24441"/>
                </a:cubicBezTo>
                <a:lnTo>
                  <a:pt x="39707" y="24441"/>
                </a:lnTo>
                <a:cubicBezTo>
                  <a:pt x="39966" y="24892"/>
                  <a:pt x="40315" y="25308"/>
                  <a:pt x="40619" y="25713"/>
                </a:cubicBezTo>
                <a:cubicBezTo>
                  <a:pt x="40720" y="25840"/>
                  <a:pt x="40822" y="25967"/>
                  <a:pt x="40948" y="26093"/>
                </a:cubicBezTo>
                <a:cubicBezTo>
                  <a:pt x="40999" y="26194"/>
                  <a:pt x="41075" y="26245"/>
                  <a:pt x="41125" y="26346"/>
                </a:cubicBezTo>
                <a:cubicBezTo>
                  <a:pt x="41353" y="26625"/>
                  <a:pt x="41606" y="26903"/>
                  <a:pt x="41809" y="27232"/>
                </a:cubicBezTo>
                <a:cubicBezTo>
                  <a:pt x="41809" y="27257"/>
                  <a:pt x="41834" y="27257"/>
                  <a:pt x="41834" y="27308"/>
                </a:cubicBezTo>
                <a:cubicBezTo>
                  <a:pt x="41859" y="27358"/>
                  <a:pt x="41935" y="27434"/>
                  <a:pt x="41960" y="27485"/>
                </a:cubicBezTo>
                <a:cubicBezTo>
                  <a:pt x="41986" y="27510"/>
                  <a:pt x="41986" y="27586"/>
                  <a:pt x="42011" y="27612"/>
                </a:cubicBezTo>
                <a:cubicBezTo>
                  <a:pt x="42087" y="27890"/>
                  <a:pt x="42087" y="28092"/>
                  <a:pt x="41935" y="28219"/>
                </a:cubicBezTo>
                <a:cubicBezTo>
                  <a:pt x="41803" y="28340"/>
                  <a:pt x="41599" y="28380"/>
                  <a:pt x="41395" y="28380"/>
                </a:cubicBezTo>
                <a:cubicBezTo>
                  <a:pt x="41128" y="28380"/>
                  <a:pt x="40860" y="28312"/>
                  <a:pt x="40746" y="28270"/>
                </a:cubicBezTo>
                <a:cubicBezTo>
                  <a:pt x="40189" y="28118"/>
                  <a:pt x="39708" y="27738"/>
                  <a:pt x="39227" y="27358"/>
                </a:cubicBezTo>
                <a:cubicBezTo>
                  <a:pt x="38670" y="26878"/>
                  <a:pt x="38063" y="26422"/>
                  <a:pt x="37304" y="26371"/>
                </a:cubicBezTo>
                <a:cubicBezTo>
                  <a:pt x="37152" y="26371"/>
                  <a:pt x="37000" y="26371"/>
                  <a:pt x="36874" y="26422"/>
                </a:cubicBezTo>
                <a:lnTo>
                  <a:pt x="36874" y="26371"/>
                </a:lnTo>
                <a:cubicBezTo>
                  <a:pt x="36317" y="25435"/>
                  <a:pt x="35811" y="24549"/>
                  <a:pt x="34900" y="23917"/>
                </a:cubicBezTo>
                <a:cubicBezTo>
                  <a:pt x="34646" y="23714"/>
                  <a:pt x="34393" y="23537"/>
                  <a:pt x="34166" y="23335"/>
                </a:cubicBezTo>
                <a:cubicBezTo>
                  <a:pt x="33837" y="23081"/>
                  <a:pt x="33508" y="22803"/>
                  <a:pt x="33128" y="22575"/>
                </a:cubicBezTo>
                <a:lnTo>
                  <a:pt x="33077" y="22550"/>
                </a:lnTo>
                <a:lnTo>
                  <a:pt x="33128" y="22550"/>
                </a:lnTo>
                <a:cubicBezTo>
                  <a:pt x="33634" y="22550"/>
                  <a:pt x="34140" y="22525"/>
                  <a:pt x="34646" y="22499"/>
                </a:cubicBezTo>
                <a:cubicBezTo>
                  <a:pt x="34975" y="22449"/>
                  <a:pt x="35279" y="22423"/>
                  <a:pt x="35558" y="22423"/>
                </a:cubicBezTo>
                <a:cubicBezTo>
                  <a:pt x="35671" y="22419"/>
                  <a:pt x="35784" y="22417"/>
                  <a:pt x="35896" y="22417"/>
                </a:cubicBezTo>
                <a:cubicBezTo>
                  <a:pt x="37134" y="22417"/>
                  <a:pt x="38290" y="22674"/>
                  <a:pt x="39404" y="23208"/>
                </a:cubicBezTo>
                <a:cubicBezTo>
                  <a:pt x="39380" y="23248"/>
                  <a:pt x="39364" y="23296"/>
                  <a:pt x="39355" y="23348"/>
                </a:cubicBezTo>
                <a:lnTo>
                  <a:pt x="39355" y="23348"/>
                </a:lnTo>
                <a:cubicBezTo>
                  <a:pt x="39391" y="23263"/>
                  <a:pt x="39448" y="23196"/>
                  <a:pt x="39506" y="23157"/>
                </a:cubicBezTo>
                <a:cubicBezTo>
                  <a:pt x="39631" y="23082"/>
                  <a:pt x="39804" y="23052"/>
                  <a:pt x="40001" y="23052"/>
                </a:cubicBezTo>
                <a:cubicBezTo>
                  <a:pt x="40597" y="23052"/>
                  <a:pt x="41415" y="23328"/>
                  <a:pt x="41834" y="23461"/>
                </a:cubicBezTo>
                <a:cubicBezTo>
                  <a:pt x="41884" y="23486"/>
                  <a:pt x="41960" y="23486"/>
                  <a:pt x="41986" y="23537"/>
                </a:cubicBezTo>
                <a:lnTo>
                  <a:pt x="42264" y="23613"/>
                </a:lnTo>
                <a:cubicBezTo>
                  <a:pt x="43064" y="23886"/>
                  <a:pt x="43845" y="24125"/>
                  <a:pt x="44668" y="24125"/>
                </a:cubicBezTo>
                <a:cubicBezTo>
                  <a:pt x="44835" y="24125"/>
                  <a:pt x="45004" y="24115"/>
                  <a:pt x="45174" y="24094"/>
                </a:cubicBezTo>
                <a:cubicBezTo>
                  <a:pt x="45579" y="24043"/>
                  <a:pt x="46541" y="23815"/>
                  <a:pt x="46592" y="23107"/>
                </a:cubicBezTo>
                <a:cubicBezTo>
                  <a:pt x="46668" y="22423"/>
                  <a:pt x="45934" y="22019"/>
                  <a:pt x="45402" y="21715"/>
                </a:cubicBezTo>
                <a:lnTo>
                  <a:pt x="45326" y="21690"/>
                </a:lnTo>
                <a:cubicBezTo>
                  <a:pt x="45276" y="21664"/>
                  <a:pt x="45250" y="21639"/>
                  <a:pt x="45174" y="21639"/>
                </a:cubicBezTo>
                <a:cubicBezTo>
                  <a:pt x="45023" y="21538"/>
                  <a:pt x="44871" y="21462"/>
                  <a:pt x="44744" y="21386"/>
                </a:cubicBezTo>
                <a:cubicBezTo>
                  <a:pt x="44390" y="21158"/>
                  <a:pt x="44441" y="21006"/>
                  <a:pt x="44618" y="20627"/>
                </a:cubicBezTo>
                <a:cubicBezTo>
                  <a:pt x="44643" y="20576"/>
                  <a:pt x="44643" y="20551"/>
                  <a:pt x="44668" y="20525"/>
                </a:cubicBezTo>
                <a:cubicBezTo>
                  <a:pt x="44795" y="20247"/>
                  <a:pt x="44921" y="20019"/>
                  <a:pt x="44795" y="19665"/>
                </a:cubicBezTo>
                <a:cubicBezTo>
                  <a:pt x="44632" y="19155"/>
                  <a:pt x="44194" y="19133"/>
                  <a:pt x="43751" y="19133"/>
                </a:cubicBezTo>
                <a:cubicBezTo>
                  <a:pt x="43711" y="19133"/>
                  <a:pt x="43671" y="19133"/>
                  <a:pt x="43631" y="19133"/>
                </a:cubicBezTo>
                <a:lnTo>
                  <a:pt x="43023" y="19133"/>
                </a:lnTo>
                <a:cubicBezTo>
                  <a:pt x="42897" y="19108"/>
                  <a:pt x="42871" y="19108"/>
                  <a:pt x="42846" y="19058"/>
                </a:cubicBezTo>
                <a:cubicBezTo>
                  <a:pt x="42796" y="19032"/>
                  <a:pt x="42846" y="19007"/>
                  <a:pt x="42897" y="18906"/>
                </a:cubicBezTo>
                <a:cubicBezTo>
                  <a:pt x="42922" y="18880"/>
                  <a:pt x="42922" y="18804"/>
                  <a:pt x="42973" y="18779"/>
                </a:cubicBezTo>
                <a:cubicBezTo>
                  <a:pt x="42998" y="18754"/>
                  <a:pt x="43023" y="18678"/>
                  <a:pt x="43023" y="18653"/>
                </a:cubicBezTo>
                <a:cubicBezTo>
                  <a:pt x="43049" y="18602"/>
                  <a:pt x="43125" y="18501"/>
                  <a:pt x="43125" y="18425"/>
                </a:cubicBezTo>
                <a:cubicBezTo>
                  <a:pt x="43175" y="18146"/>
                  <a:pt x="43125" y="17893"/>
                  <a:pt x="42897" y="17615"/>
                </a:cubicBezTo>
                <a:cubicBezTo>
                  <a:pt x="42659" y="17312"/>
                  <a:pt x="42305" y="17208"/>
                  <a:pt x="41916" y="17208"/>
                </a:cubicBezTo>
                <a:cubicBezTo>
                  <a:pt x="41397" y="17208"/>
                  <a:pt x="40815" y="17394"/>
                  <a:pt x="40366" y="17539"/>
                </a:cubicBezTo>
                <a:lnTo>
                  <a:pt x="40265" y="17590"/>
                </a:lnTo>
                <a:cubicBezTo>
                  <a:pt x="39885" y="17716"/>
                  <a:pt x="39506" y="17843"/>
                  <a:pt x="39177" y="17995"/>
                </a:cubicBezTo>
                <a:cubicBezTo>
                  <a:pt x="38341" y="18298"/>
                  <a:pt x="37481" y="18627"/>
                  <a:pt x="36595" y="18779"/>
                </a:cubicBezTo>
                <a:lnTo>
                  <a:pt x="36545" y="18779"/>
                </a:lnTo>
                <a:cubicBezTo>
                  <a:pt x="36424" y="18807"/>
                  <a:pt x="36294" y="18831"/>
                  <a:pt x="36171" y="18831"/>
                </a:cubicBezTo>
                <a:cubicBezTo>
                  <a:pt x="36037" y="18831"/>
                  <a:pt x="35911" y="18802"/>
                  <a:pt x="35816" y="18718"/>
                </a:cubicBezTo>
                <a:lnTo>
                  <a:pt x="35816" y="18718"/>
                </a:lnTo>
                <a:cubicBezTo>
                  <a:pt x="35897" y="18843"/>
                  <a:pt x="36031" y="18937"/>
                  <a:pt x="36241" y="18982"/>
                </a:cubicBezTo>
                <a:cubicBezTo>
                  <a:pt x="36344" y="19007"/>
                  <a:pt x="36454" y="19018"/>
                  <a:pt x="36567" y="19018"/>
                </a:cubicBezTo>
                <a:cubicBezTo>
                  <a:pt x="36897" y="19018"/>
                  <a:pt x="37255" y="18924"/>
                  <a:pt x="37557" y="18830"/>
                </a:cubicBezTo>
                <a:cubicBezTo>
                  <a:pt x="37633" y="18779"/>
                  <a:pt x="37683" y="18779"/>
                  <a:pt x="37759" y="18754"/>
                </a:cubicBezTo>
                <a:cubicBezTo>
                  <a:pt x="38468" y="18577"/>
                  <a:pt x="39202" y="18298"/>
                  <a:pt x="39936" y="18020"/>
                </a:cubicBezTo>
                <a:cubicBezTo>
                  <a:pt x="40037" y="17995"/>
                  <a:pt x="40164" y="17944"/>
                  <a:pt x="40290" y="17893"/>
                </a:cubicBezTo>
                <a:cubicBezTo>
                  <a:pt x="40849" y="17670"/>
                  <a:pt x="41545" y="17391"/>
                  <a:pt x="42126" y="17391"/>
                </a:cubicBezTo>
                <a:cubicBezTo>
                  <a:pt x="42334" y="17391"/>
                  <a:pt x="42527" y="17427"/>
                  <a:pt x="42694" y="17514"/>
                </a:cubicBezTo>
                <a:cubicBezTo>
                  <a:pt x="43200" y="17767"/>
                  <a:pt x="43074" y="18146"/>
                  <a:pt x="42947" y="18526"/>
                </a:cubicBezTo>
                <a:cubicBezTo>
                  <a:pt x="42846" y="18754"/>
                  <a:pt x="42770" y="19007"/>
                  <a:pt x="42821" y="19235"/>
                </a:cubicBezTo>
                <a:cubicBezTo>
                  <a:pt x="42821" y="19285"/>
                  <a:pt x="42897" y="19361"/>
                  <a:pt x="42973" y="19361"/>
                </a:cubicBezTo>
                <a:cubicBezTo>
                  <a:pt x="43099" y="19361"/>
                  <a:pt x="43226" y="19361"/>
                  <a:pt x="43378" y="19336"/>
                </a:cubicBezTo>
                <a:cubicBezTo>
                  <a:pt x="43557" y="19318"/>
                  <a:pt x="43751" y="19300"/>
                  <a:pt x="43937" y="19300"/>
                </a:cubicBezTo>
                <a:cubicBezTo>
                  <a:pt x="44277" y="19300"/>
                  <a:pt x="44588" y="19360"/>
                  <a:pt x="44719" y="19589"/>
                </a:cubicBezTo>
                <a:lnTo>
                  <a:pt x="44719" y="19614"/>
                </a:lnTo>
                <a:lnTo>
                  <a:pt x="44668" y="19614"/>
                </a:lnTo>
                <a:cubicBezTo>
                  <a:pt x="43352" y="20171"/>
                  <a:pt x="41859" y="20247"/>
                  <a:pt x="40442" y="20272"/>
                </a:cubicBezTo>
                <a:cubicBezTo>
                  <a:pt x="38316" y="20348"/>
                  <a:pt x="36317" y="20424"/>
                  <a:pt x="34722" y="22019"/>
                </a:cubicBezTo>
                <a:lnTo>
                  <a:pt x="34621" y="22019"/>
                </a:lnTo>
                <a:cubicBezTo>
                  <a:pt x="34176" y="22056"/>
                  <a:pt x="33718" y="22079"/>
                  <a:pt x="33266" y="22079"/>
                </a:cubicBezTo>
                <a:cubicBezTo>
                  <a:pt x="33101" y="22079"/>
                  <a:pt x="32936" y="22076"/>
                  <a:pt x="32774" y="22069"/>
                </a:cubicBezTo>
                <a:cubicBezTo>
                  <a:pt x="31458" y="21993"/>
                  <a:pt x="30293" y="21436"/>
                  <a:pt x="29231" y="20829"/>
                </a:cubicBezTo>
                <a:lnTo>
                  <a:pt x="29205" y="20804"/>
                </a:lnTo>
                <a:lnTo>
                  <a:pt x="29281" y="20804"/>
                </a:lnTo>
                <a:cubicBezTo>
                  <a:pt x="29484" y="20778"/>
                  <a:pt x="29711" y="20753"/>
                  <a:pt x="29914" y="20728"/>
                </a:cubicBezTo>
                <a:cubicBezTo>
                  <a:pt x="31103" y="20525"/>
                  <a:pt x="32343" y="20348"/>
                  <a:pt x="33356" y="19538"/>
                </a:cubicBezTo>
                <a:cubicBezTo>
                  <a:pt x="34267" y="18830"/>
                  <a:pt x="35026" y="17640"/>
                  <a:pt x="35684" y="16577"/>
                </a:cubicBezTo>
                <a:lnTo>
                  <a:pt x="35795" y="16514"/>
                </a:lnTo>
                <a:lnTo>
                  <a:pt x="35795" y="16514"/>
                </a:lnTo>
                <a:cubicBezTo>
                  <a:pt x="35846" y="16609"/>
                  <a:pt x="35885" y="16715"/>
                  <a:pt x="35912" y="16830"/>
                </a:cubicBezTo>
                <a:cubicBezTo>
                  <a:pt x="35949" y="17034"/>
                  <a:pt x="35918" y="17251"/>
                  <a:pt x="35869" y="17482"/>
                </a:cubicBezTo>
                <a:lnTo>
                  <a:pt x="35869" y="17482"/>
                </a:lnTo>
                <a:cubicBezTo>
                  <a:pt x="35920" y="17288"/>
                  <a:pt x="35988" y="17076"/>
                  <a:pt x="35988" y="16932"/>
                </a:cubicBezTo>
                <a:cubicBezTo>
                  <a:pt x="35988" y="16755"/>
                  <a:pt x="35912" y="16603"/>
                  <a:pt x="35861" y="16476"/>
                </a:cubicBezTo>
                <a:lnTo>
                  <a:pt x="35795" y="16514"/>
                </a:lnTo>
                <a:lnTo>
                  <a:pt x="35795" y="16514"/>
                </a:lnTo>
                <a:cubicBezTo>
                  <a:pt x="35733" y="16397"/>
                  <a:pt x="35653" y="16297"/>
                  <a:pt x="35558" y="16220"/>
                </a:cubicBezTo>
                <a:lnTo>
                  <a:pt x="35558" y="16220"/>
                </a:lnTo>
                <a:lnTo>
                  <a:pt x="35558" y="16223"/>
                </a:lnTo>
                <a:cubicBezTo>
                  <a:pt x="35532" y="16274"/>
                  <a:pt x="35482" y="16375"/>
                  <a:pt x="35406" y="16451"/>
                </a:cubicBezTo>
                <a:cubicBezTo>
                  <a:pt x="34773" y="17463"/>
                  <a:pt x="33988" y="18729"/>
                  <a:pt x="33001" y="19412"/>
                </a:cubicBezTo>
                <a:cubicBezTo>
                  <a:pt x="32090" y="20045"/>
                  <a:pt x="30951" y="20247"/>
                  <a:pt x="29863" y="20399"/>
                </a:cubicBezTo>
                <a:cubicBezTo>
                  <a:pt x="29534" y="20449"/>
                  <a:pt x="29180" y="20500"/>
                  <a:pt x="28826" y="20551"/>
                </a:cubicBezTo>
                <a:cubicBezTo>
                  <a:pt x="28699" y="20500"/>
                  <a:pt x="28573" y="20399"/>
                  <a:pt x="28446" y="20323"/>
                </a:cubicBezTo>
                <a:cubicBezTo>
                  <a:pt x="27661" y="19867"/>
                  <a:pt x="26826" y="19387"/>
                  <a:pt x="25991" y="19032"/>
                </a:cubicBezTo>
                <a:lnTo>
                  <a:pt x="25941" y="19032"/>
                </a:lnTo>
                <a:lnTo>
                  <a:pt x="25991" y="19007"/>
                </a:lnTo>
                <a:cubicBezTo>
                  <a:pt x="26447" y="18501"/>
                  <a:pt x="26877" y="18045"/>
                  <a:pt x="27282" y="17640"/>
                </a:cubicBezTo>
                <a:lnTo>
                  <a:pt x="27535" y="17362"/>
                </a:lnTo>
                <a:cubicBezTo>
                  <a:pt x="28041" y="16780"/>
                  <a:pt x="28547" y="16223"/>
                  <a:pt x="29079" y="15692"/>
                </a:cubicBezTo>
                <a:cubicBezTo>
                  <a:pt x="29281" y="15489"/>
                  <a:pt x="29484" y="15312"/>
                  <a:pt x="29686" y="15110"/>
                </a:cubicBezTo>
                <a:cubicBezTo>
                  <a:pt x="29990" y="14831"/>
                  <a:pt x="30344" y="14502"/>
                  <a:pt x="30622" y="14198"/>
                </a:cubicBezTo>
                <a:cubicBezTo>
                  <a:pt x="30673" y="14123"/>
                  <a:pt x="30724" y="14097"/>
                  <a:pt x="30749" y="14047"/>
                </a:cubicBezTo>
                <a:cubicBezTo>
                  <a:pt x="30850" y="13844"/>
                  <a:pt x="31053" y="13591"/>
                  <a:pt x="31205" y="13389"/>
                </a:cubicBezTo>
                <a:cubicBezTo>
                  <a:pt x="31483" y="12984"/>
                  <a:pt x="31761" y="12604"/>
                  <a:pt x="32090" y="12250"/>
                </a:cubicBezTo>
                <a:cubicBezTo>
                  <a:pt x="32622" y="11617"/>
                  <a:pt x="33153" y="11010"/>
                  <a:pt x="33710" y="10402"/>
                </a:cubicBezTo>
                <a:cubicBezTo>
                  <a:pt x="34267" y="9770"/>
                  <a:pt x="34849" y="9137"/>
                  <a:pt x="35380" y="8504"/>
                </a:cubicBezTo>
                <a:cubicBezTo>
                  <a:pt x="36519" y="7188"/>
                  <a:pt x="37683" y="5720"/>
                  <a:pt x="39025" y="4075"/>
                </a:cubicBezTo>
                <a:cubicBezTo>
                  <a:pt x="39252" y="3772"/>
                  <a:pt x="39531" y="3468"/>
                  <a:pt x="39733" y="3164"/>
                </a:cubicBezTo>
                <a:cubicBezTo>
                  <a:pt x="40474" y="2251"/>
                  <a:pt x="41239" y="1313"/>
                  <a:pt x="41934" y="351"/>
                </a:cubicBezTo>
                <a:lnTo>
                  <a:pt x="41934" y="351"/>
                </a:lnTo>
                <a:cubicBezTo>
                  <a:pt x="42034" y="454"/>
                  <a:pt x="42133" y="553"/>
                  <a:pt x="42239" y="659"/>
                </a:cubicBezTo>
                <a:cubicBezTo>
                  <a:pt x="42467" y="887"/>
                  <a:pt x="42644" y="1089"/>
                  <a:pt x="42871" y="1317"/>
                </a:cubicBezTo>
                <a:cubicBezTo>
                  <a:pt x="42876" y="1323"/>
                  <a:pt x="42880" y="1330"/>
                  <a:pt x="42883" y="1336"/>
                </a:cubicBezTo>
                <a:lnTo>
                  <a:pt x="42883" y="1336"/>
                </a:lnTo>
                <a:cubicBezTo>
                  <a:pt x="42905" y="1313"/>
                  <a:pt x="42926" y="1290"/>
                  <a:pt x="42947" y="1266"/>
                </a:cubicBezTo>
                <a:cubicBezTo>
                  <a:pt x="42745" y="1064"/>
                  <a:pt x="42593" y="887"/>
                  <a:pt x="42391" y="684"/>
                </a:cubicBezTo>
                <a:cubicBezTo>
                  <a:pt x="42264" y="558"/>
                  <a:pt x="42138" y="406"/>
                  <a:pt x="42011" y="279"/>
                </a:cubicBezTo>
                <a:lnTo>
                  <a:pt x="41986" y="254"/>
                </a:lnTo>
                <a:lnTo>
                  <a:pt x="41986" y="279"/>
                </a:lnTo>
                <a:cubicBezTo>
                  <a:pt x="41969" y="303"/>
                  <a:pt x="41951" y="327"/>
                  <a:pt x="41934" y="351"/>
                </a:cubicBezTo>
                <a:lnTo>
                  <a:pt x="41934" y="351"/>
                </a:lnTo>
                <a:cubicBezTo>
                  <a:pt x="41844" y="257"/>
                  <a:pt x="41753" y="160"/>
                  <a:pt x="41657" y="51"/>
                </a:cubicBezTo>
                <a:cubicBezTo>
                  <a:pt x="41631" y="26"/>
                  <a:pt x="41581" y="1"/>
                  <a:pt x="415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9"/>
          <p:cNvSpPr txBox="1">
            <a:spLocks noGrp="1"/>
          </p:cNvSpPr>
          <p:nvPr>
            <p:ph type="title"/>
          </p:nvPr>
        </p:nvSpPr>
        <p:spPr>
          <a:xfrm>
            <a:off x="532738" y="1562113"/>
            <a:ext cx="3595500" cy="11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grpSp>
        <p:nvGrpSpPr>
          <p:cNvPr id="44" name="Google Shape;44;p29"/>
          <p:cNvGrpSpPr/>
          <p:nvPr/>
        </p:nvGrpSpPr>
        <p:grpSpPr>
          <a:xfrm>
            <a:off x="-1841862" y="2469070"/>
            <a:ext cx="12230764" cy="4875938"/>
            <a:chOff x="-1841862" y="2469070"/>
            <a:chExt cx="12230764" cy="4875938"/>
          </a:xfrm>
        </p:grpSpPr>
        <p:sp>
          <p:nvSpPr>
            <p:cNvPr id="45" name="Google Shape;45;p29"/>
            <p:cNvSpPr/>
            <p:nvPr/>
          </p:nvSpPr>
          <p:spPr>
            <a:xfrm rot="1907368" flipH="1">
              <a:off x="-1380439" y="4005219"/>
              <a:ext cx="3263830" cy="2681201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9"/>
            <p:cNvSpPr/>
            <p:nvPr/>
          </p:nvSpPr>
          <p:spPr>
            <a:xfrm rot="-122302">
              <a:off x="8286995" y="2505322"/>
              <a:ext cx="2070486" cy="1803601"/>
            </a:xfrm>
            <a:custGeom>
              <a:avLst/>
              <a:gdLst/>
              <a:ahLst/>
              <a:cxnLst/>
              <a:rect l="l" t="t" r="r" b="b"/>
              <a:pathLst>
                <a:path w="60613" h="52800" extrusionOk="0">
                  <a:moveTo>
                    <a:pt x="31966" y="1"/>
                  </a:moveTo>
                  <a:cubicBezTo>
                    <a:pt x="30936" y="1"/>
                    <a:pt x="29827" y="197"/>
                    <a:pt x="28623" y="634"/>
                  </a:cubicBezTo>
                  <a:cubicBezTo>
                    <a:pt x="25080" y="1950"/>
                    <a:pt x="22549" y="4683"/>
                    <a:pt x="20246" y="7594"/>
                  </a:cubicBezTo>
                  <a:cubicBezTo>
                    <a:pt x="19538" y="8479"/>
                    <a:pt x="18854" y="9390"/>
                    <a:pt x="18146" y="10276"/>
                  </a:cubicBezTo>
                  <a:cubicBezTo>
                    <a:pt x="13869" y="15667"/>
                    <a:pt x="10326" y="21361"/>
                    <a:pt x="6327" y="26954"/>
                  </a:cubicBezTo>
                  <a:cubicBezTo>
                    <a:pt x="3822" y="30446"/>
                    <a:pt x="1519" y="34243"/>
                    <a:pt x="1012" y="38469"/>
                  </a:cubicBezTo>
                  <a:cubicBezTo>
                    <a:pt x="0" y="47225"/>
                    <a:pt x="7972" y="51730"/>
                    <a:pt x="15716" y="51983"/>
                  </a:cubicBezTo>
                  <a:cubicBezTo>
                    <a:pt x="16055" y="51995"/>
                    <a:pt x="16393" y="52000"/>
                    <a:pt x="16731" y="52000"/>
                  </a:cubicBezTo>
                  <a:cubicBezTo>
                    <a:pt x="21204" y="52000"/>
                    <a:pt x="25678" y="51070"/>
                    <a:pt x="30151" y="51070"/>
                  </a:cubicBezTo>
                  <a:cubicBezTo>
                    <a:pt x="30578" y="51070"/>
                    <a:pt x="31005" y="51079"/>
                    <a:pt x="31432" y="51098"/>
                  </a:cubicBezTo>
                  <a:cubicBezTo>
                    <a:pt x="36570" y="51325"/>
                    <a:pt x="41555" y="52717"/>
                    <a:pt x="46693" y="52793"/>
                  </a:cubicBezTo>
                  <a:cubicBezTo>
                    <a:pt x="46863" y="52797"/>
                    <a:pt x="47034" y="52799"/>
                    <a:pt x="47205" y="52799"/>
                  </a:cubicBezTo>
                  <a:cubicBezTo>
                    <a:pt x="50161" y="52799"/>
                    <a:pt x="53216" y="52170"/>
                    <a:pt x="55728" y="50591"/>
                  </a:cubicBezTo>
                  <a:cubicBezTo>
                    <a:pt x="60612" y="47529"/>
                    <a:pt x="60486" y="42670"/>
                    <a:pt x="58638" y="37684"/>
                  </a:cubicBezTo>
                  <a:cubicBezTo>
                    <a:pt x="54690" y="26979"/>
                    <a:pt x="49224" y="16856"/>
                    <a:pt x="42416" y="7720"/>
                  </a:cubicBezTo>
                  <a:cubicBezTo>
                    <a:pt x="39565" y="3877"/>
                    <a:pt x="36545" y="1"/>
                    <a:pt x="31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29"/>
            <p:cNvSpPr/>
            <p:nvPr/>
          </p:nvSpPr>
          <p:spPr>
            <a:xfrm rot="4781648">
              <a:off x="1451085" y="4011755"/>
              <a:ext cx="1758825" cy="1925697"/>
            </a:xfrm>
            <a:custGeom>
              <a:avLst/>
              <a:gdLst/>
              <a:ahLst/>
              <a:cxnLst/>
              <a:rect l="l" t="t" r="r" b="b"/>
              <a:pathLst>
                <a:path w="46668" h="45226" extrusionOk="0">
                  <a:moveTo>
                    <a:pt x="22247" y="3604"/>
                  </a:moveTo>
                  <a:cubicBezTo>
                    <a:pt x="22456" y="3797"/>
                    <a:pt x="22634" y="3997"/>
                    <a:pt x="22777" y="4177"/>
                  </a:cubicBezTo>
                  <a:cubicBezTo>
                    <a:pt x="22929" y="4379"/>
                    <a:pt x="23131" y="4683"/>
                    <a:pt x="23309" y="4986"/>
                  </a:cubicBezTo>
                  <a:cubicBezTo>
                    <a:pt x="23817" y="5813"/>
                    <a:pt x="24433" y="6782"/>
                    <a:pt x="25200" y="7105"/>
                  </a:cubicBezTo>
                  <a:lnTo>
                    <a:pt x="25200" y="7105"/>
                  </a:lnTo>
                  <a:cubicBezTo>
                    <a:pt x="24526" y="6657"/>
                    <a:pt x="24010" y="5891"/>
                    <a:pt x="23536" y="5189"/>
                  </a:cubicBezTo>
                  <a:cubicBezTo>
                    <a:pt x="23359" y="4885"/>
                    <a:pt x="23131" y="4582"/>
                    <a:pt x="22954" y="4328"/>
                  </a:cubicBezTo>
                  <a:cubicBezTo>
                    <a:pt x="22722" y="4037"/>
                    <a:pt x="22487" y="3796"/>
                    <a:pt x="22247" y="3604"/>
                  </a:cubicBezTo>
                  <a:close/>
                  <a:moveTo>
                    <a:pt x="26983" y="4053"/>
                  </a:moveTo>
                  <a:cubicBezTo>
                    <a:pt x="26753" y="4053"/>
                    <a:pt x="26549" y="4175"/>
                    <a:pt x="26345" y="4379"/>
                  </a:cubicBezTo>
                  <a:cubicBezTo>
                    <a:pt x="26016" y="4733"/>
                    <a:pt x="25966" y="5265"/>
                    <a:pt x="25941" y="5746"/>
                  </a:cubicBezTo>
                  <a:lnTo>
                    <a:pt x="25941" y="6328"/>
                  </a:lnTo>
                  <a:lnTo>
                    <a:pt x="25941" y="6707"/>
                  </a:lnTo>
                  <a:lnTo>
                    <a:pt x="25941" y="6783"/>
                  </a:lnTo>
                  <a:lnTo>
                    <a:pt x="25941" y="6986"/>
                  </a:lnTo>
                  <a:lnTo>
                    <a:pt x="25941" y="7138"/>
                  </a:lnTo>
                  <a:cubicBezTo>
                    <a:pt x="25941" y="7214"/>
                    <a:pt x="25941" y="7239"/>
                    <a:pt x="25915" y="7239"/>
                  </a:cubicBezTo>
                  <a:lnTo>
                    <a:pt x="25814" y="7239"/>
                  </a:lnTo>
                  <a:cubicBezTo>
                    <a:pt x="25789" y="7239"/>
                    <a:pt x="25713" y="7239"/>
                    <a:pt x="25662" y="7214"/>
                  </a:cubicBezTo>
                  <a:cubicBezTo>
                    <a:pt x="25502" y="7205"/>
                    <a:pt x="25348" y="7167"/>
                    <a:pt x="25200" y="7105"/>
                  </a:cubicBezTo>
                  <a:lnTo>
                    <a:pt x="25200" y="7105"/>
                  </a:lnTo>
                  <a:cubicBezTo>
                    <a:pt x="25559" y="7344"/>
                    <a:pt x="25964" y="7492"/>
                    <a:pt x="26431" y="7492"/>
                  </a:cubicBezTo>
                  <a:cubicBezTo>
                    <a:pt x="26445" y="7492"/>
                    <a:pt x="26458" y="7492"/>
                    <a:pt x="26472" y="7492"/>
                  </a:cubicBezTo>
                  <a:cubicBezTo>
                    <a:pt x="26573" y="7492"/>
                    <a:pt x="26649" y="7416"/>
                    <a:pt x="26649" y="7365"/>
                  </a:cubicBezTo>
                  <a:cubicBezTo>
                    <a:pt x="26725" y="6986"/>
                    <a:pt x="26700" y="6606"/>
                    <a:pt x="26700" y="6201"/>
                  </a:cubicBezTo>
                  <a:cubicBezTo>
                    <a:pt x="26674" y="5771"/>
                    <a:pt x="26649" y="5341"/>
                    <a:pt x="26801" y="4936"/>
                  </a:cubicBezTo>
                  <a:cubicBezTo>
                    <a:pt x="26907" y="4618"/>
                    <a:pt x="27119" y="4318"/>
                    <a:pt x="27453" y="4318"/>
                  </a:cubicBezTo>
                  <a:cubicBezTo>
                    <a:pt x="27512" y="4318"/>
                    <a:pt x="27575" y="4327"/>
                    <a:pt x="27642" y="4347"/>
                  </a:cubicBezTo>
                  <a:lnTo>
                    <a:pt x="27642" y="4347"/>
                  </a:lnTo>
                  <a:cubicBezTo>
                    <a:pt x="27485" y="4212"/>
                    <a:pt x="27320" y="4115"/>
                    <a:pt x="27155" y="4075"/>
                  </a:cubicBezTo>
                  <a:cubicBezTo>
                    <a:pt x="27096" y="4061"/>
                    <a:pt x="27039" y="4053"/>
                    <a:pt x="26983" y="4053"/>
                  </a:cubicBezTo>
                  <a:close/>
                  <a:moveTo>
                    <a:pt x="27642" y="4347"/>
                  </a:moveTo>
                  <a:cubicBezTo>
                    <a:pt x="27990" y="4648"/>
                    <a:pt x="28297" y="5132"/>
                    <a:pt x="28471" y="5569"/>
                  </a:cubicBezTo>
                  <a:cubicBezTo>
                    <a:pt x="28800" y="6277"/>
                    <a:pt x="28724" y="7112"/>
                    <a:pt x="28674" y="7872"/>
                  </a:cubicBezTo>
                  <a:cubicBezTo>
                    <a:pt x="28623" y="7973"/>
                    <a:pt x="28623" y="8099"/>
                    <a:pt x="28623" y="8175"/>
                  </a:cubicBezTo>
                  <a:cubicBezTo>
                    <a:pt x="28598" y="8428"/>
                    <a:pt x="28497" y="8732"/>
                    <a:pt x="28446" y="8985"/>
                  </a:cubicBezTo>
                  <a:cubicBezTo>
                    <a:pt x="28345" y="9289"/>
                    <a:pt x="28218" y="9643"/>
                    <a:pt x="28244" y="9947"/>
                  </a:cubicBezTo>
                  <a:cubicBezTo>
                    <a:pt x="28277" y="10397"/>
                    <a:pt x="28464" y="10584"/>
                    <a:pt x="28704" y="10680"/>
                  </a:cubicBezTo>
                  <a:lnTo>
                    <a:pt x="28704" y="10680"/>
                  </a:lnTo>
                  <a:cubicBezTo>
                    <a:pt x="28514" y="10431"/>
                    <a:pt x="28395" y="10112"/>
                    <a:pt x="28395" y="9770"/>
                  </a:cubicBezTo>
                  <a:cubicBezTo>
                    <a:pt x="28395" y="9491"/>
                    <a:pt x="28446" y="9263"/>
                    <a:pt x="28547" y="9010"/>
                  </a:cubicBezTo>
                  <a:cubicBezTo>
                    <a:pt x="28573" y="8884"/>
                    <a:pt x="28648" y="8757"/>
                    <a:pt x="28674" y="8605"/>
                  </a:cubicBezTo>
                  <a:cubicBezTo>
                    <a:pt x="28800" y="8049"/>
                    <a:pt x="28800" y="7416"/>
                    <a:pt x="28800" y="6783"/>
                  </a:cubicBezTo>
                  <a:cubicBezTo>
                    <a:pt x="28800" y="6227"/>
                    <a:pt x="28674" y="5720"/>
                    <a:pt x="28421" y="5240"/>
                  </a:cubicBezTo>
                  <a:cubicBezTo>
                    <a:pt x="28370" y="5138"/>
                    <a:pt x="28319" y="5088"/>
                    <a:pt x="28294" y="5012"/>
                  </a:cubicBezTo>
                  <a:lnTo>
                    <a:pt x="28269" y="4986"/>
                  </a:lnTo>
                  <a:cubicBezTo>
                    <a:pt x="28092" y="4759"/>
                    <a:pt x="27915" y="4455"/>
                    <a:pt x="27661" y="4354"/>
                  </a:cubicBezTo>
                  <a:cubicBezTo>
                    <a:pt x="27655" y="4352"/>
                    <a:pt x="27648" y="4349"/>
                    <a:pt x="27642" y="4347"/>
                  </a:cubicBezTo>
                  <a:close/>
                  <a:moveTo>
                    <a:pt x="28704" y="10680"/>
                  </a:moveTo>
                  <a:cubicBezTo>
                    <a:pt x="28711" y="10689"/>
                    <a:pt x="28718" y="10698"/>
                    <a:pt x="28724" y="10706"/>
                  </a:cubicBezTo>
                  <a:cubicBezTo>
                    <a:pt x="28927" y="10934"/>
                    <a:pt x="29079" y="10934"/>
                    <a:pt x="29281" y="10959"/>
                  </a:cubicBezTo>
                  <a:cubicBezTo>
                    <a:pt x="29408" y="10959"/>
                    <a:pt x="29534" y="11010"/>
                    <a:pt x="29711" y="11060"/>
                  </a:cubicBezTo>
                  <a:cubicBezTo>
                    <a:pt x="29723" y="11068"/>
                    <a:pt x="29734" y="11076"/>
                    <a:pt x="29746" y="11083"/>
                  </a:cubicBezTo>
                  <a:lnTo>
                    <a:pt x="29746" y="11083"/>
                  </a:lnTo>
                  <a:cubicBezTo>
                    <a:pt x="29599" y="10879"/>
                    <a:pt x="29368" y="10822"/>
                    <a:pt x="29104" y="10782"/>
                  </a:cubicBezTo>
                  <a:cubicBezTo>
                    <a:pt x="28966" y="10756"/>
                    <a:pt x="28828" y="10730"/>
                    <a:pt x="28704" y="10680"/>
                  </a:cubicBezTo>
                  <a:close/>
                  <a:moveTo>
                    <a:pt x="19183" y="4253"/>
                  </a:moveTo>
                  <a:lnTo>
                    <a:pt x="19209" y="4303"/>
                  </a:lnTo>
                  <a:cubicBezTo>
                    <a:pt x="19411" y="4455"/>
                    <a:pt x="19614" y="4607"/>
                    <a:pt x="19816" y="4733"/>
                  </a:cubicBezTo>
                  <a:cubicBezTo>
                    <a:pt x="20069" y="4885"/>
                    <a:pt x="20322" y="5088"/>
                    <a:pt x="20575" y="5315"/>
                  </a:cubicBezTo>
                  <a:cubicBezTo>
                    <a:pt x="20980" y="5695"/>
                    <a:pt x="21335" y="6125"/>
                    <a:pt x="21638" y="6581"/>
                  </a:cubicBezTo>
                  <a:cubicBezTo>
                    <a:pt x="21739" y="6707"/>
                    <a:pt x="21841" y="6859"/>
                    <a:pt x="21967" y="6986"/>
                  </a:cubicBezTo>
                  <a:cubicBezTo>
                    <a:pt x="22777" y="8049"/>
                    <a:pt x="23663" y="9036"/>
                    <a:pt x="24498" y="9947"/>
                  </a:cubicBezTo>
                  <a:cubicBezTo>
                    <a:pt x="24903" y="10428"/>
                    <a:pt x="25207" y="10807"/>
                    <a:pt x="25510" y="11187"/>
                  </a:cubicBezTo>
                  <a:lnTo>
                    <a:pt x="25561" y="11263"/>
                  </a:lnTo>
                  <a:lnTo>
                    <a:pt x="25561" y="11263"/>
                  </a:lnTo>
                  <a:lnTo>
                    <a:pt x="25510" y="11237"/>
                  </a:lnTo>
                  <a:cubicBezTo>
                    <a:pt x="24772" y="10816"/>
                    <a:pt x="24104" y="10605"/>
                    <a:pt x="23360" y="10605"/>
                  </a:cubicBezTo>
                  <a:cubicBezTo>
                    <a:pt x="23212" y="10605"/>
                    <a:pt x="23060" y="10613"/>
                    <a:pt x="22904" y="10630"/>
                  </a:cubicBezTo>
                  <a:cubicBezTo>
                    <a:pt x="22777" y="10630"/>
                    <a:pt x="22625" y="10655"/>
                    <a:pt x="22499" y="10655"/>
                  </a:cubicBezTo>
                  <a:cubicBezTo>
                    <a:pt x="22146" y="10691"/>
                    <a:pt x="21782" y="10738"/>
                    <a:pt x="21413" y="10738"/>
                  </a:cubicBezTo>
                  <a:cubicBezTo>
                    <a:pt x="21253" y="10738"/>
                    <a:pt x="21091" y="10729"/>
                    <a:pt x="20930" y="10706"/>
                  </a:cubicBezTo>
                  <a:cubicBezTo>
                    <a:pt x="19867" y="10504"/>
                    <a:pt x="19032" y="10175"/>
                    <a:pt x="18222" y="9820"/>
                  </a:cubicBezTo>
                  <a:lnTo>
                    <a:pt x="18171" y="9820"/>
                  </a:lnTo>
                  <a:cubicBezTo>
                    <a:pt x="18019" y="9263"/>
                    <a:pt x="17665" y="9061"/>
                    <a:pt x="17159" y="8808"/>
                  </a:cubicBezTo>
                  <a:cubicBezTo>
                    <a:pt x="16248" y="8352"/>
                    <a:pt x="15514" y="7467"/>
                    <a:pt x="15134" y="6454"/>
                  </a:cubicBezTo>
                  <a:cubicBezTo>
                    <a:pt x="15058" y="6252"/>
                    <a:pt x="15008" y="6075"/>
                    <a:pt x="15033" y="5872"/>
                  </a:cubicBezTo>
                  <a:cubicBezTo>
                    <a:pt x="15058" y="5695"/>
                    <a:pt x="15134" y="5569"/>
                    <a:pt x="15286" y="5467"/>
                  </a:cubicBezTo>
                  <a:cubicBezTo>
                    <a:pt x="15413" y="5388"/>
                    <a:pt x="15588" y="5349"/>
                    <a:pt x="15783" y="5349"/>
                  </a:cubicBezTo>
                  <a:cubicBezTo>
                    <a:pt x="15900" y="5349"/>
                    <a:pt x="16023" y="5363"/>
                    <a:pt x="16146" y="5391"/>
                  </a:cubicBezTo>
                  <a:cubicBezTo>
                    <a:pt x="16400" y="5467"/>
                    <a:pt x="16653" y="5619"/>
                    <a:pt x="16906" y="5746"/>
                  </a:cubicBezTo>
                  <a:lnTo>
                    <a:pt x="16956" y="5771"/>
                  </a:lnTo>
                  <a:cubicBezTo>
                    <a:pt x="17159" y="5872"/>
                    <a:pt x="17336" y="5999"/>
                    <a:pt x="17538" y="6125"/>
                  </a:cubicBezTo>
                  <a:cubicBezTo>
                    <a:pt x="18190" y="6525"/>
                    <a:pt x="18964" y="7029"/>
                    <a:pt x="19686" y="7029"/>
                  </a:cubicBezTo>
                  <a:cubicBezTo>
                    <a:pt x="19833" y="7029"/>
                    <a:pt x="19978" y="7008"/>
                    <a:pt x="20120" y="6960"/>
                  </a:cubicBezTo>
                  <a:cubicBezTo>
                    <a:pt x="20196" y="6910"/>
                    <a:pt x="20221" y="6885"/>
                    <a:pt x="20246" y="6859"/>
                  </a:cubicBezTo>
                  <a:cubicBezTo>
                    <a:pt x="20297" y="6783"/>
                    <a:pt x="20246" y="6758"/>
                    <a:pt x="20246" y="6707"/>
                  </a:cubicBezTo>
                  <a:cubicBezTo>
                    <a:pt x="20170" y="6530"/>
                    <a:pt x="20069" y="6378"/>
                    <a:pt x="19968" y="6201"/>
                  </a:cubicBezTo>
                  <a:cubicBezTo>
                    <a:pt x="19588" y="5594"/>
                    <a:pt x="19183" y="4885"/>
                    <a:pt x="19183" y="4303"/>
                  </a:cubicBezTo>
                  <a:lnTo>
                    <a:pt x="19183" y="4253"/>
                  </a:lnTo>
                  <a:close/>
                  <a:moveTo>
                    <a:pt x="29746" y="11083"/>
                  </a:moveTo>
                  <a:cubicBezTo>
                    <a:pt x="29782" y="11133"/>
                    <a:pt x="29813" y="11192"/>
                    <a:pt x="29838" y="11263"/>
                  </a:cubicBezTo>
                  <a:cubicBezTo>
                    <a:pt x="29874" y="11371"/>
                    <a:pt x="29865" y="11476"/>
                    <a:pt x="29828" y="11578"/>
                  </a:cubicBezTo>
                  <a:lnTo>
                    <a:pt x="29828" y="11578"/>
                  </a:lnTo>
                  <a:cubicBezTo>
                    <a:pt x="29917" y="11489"/>
                    <a:pt x="29984" y="11409"/>
                    <a:pt x="29964" y="11313"/>
                  </a:cubicBezTo>
                  <a:cubicBezTo>
                    <a:pt x="29964" y="11220"/>
                    <a:pt x="29878" y="11170"/>
                    <a:pt x="29746" y="11083"/>
                  </a:cubicBezTo>
                  <a:close/>
                  <a:moveTo>
                    <a:pt x="29828" y="11578"/>
                  </a:moveTo>
                  <a:cubicBezTo>
                    <a:pt x="29799" y="11607"/>
                    <a:pt x="29768" y="11636"/>
                    <a:pt x="29737" y="11668"/>
                  </a:cubicBezTo>
                  <a:cubicBezTo>
                    <a:pt x="29711" y="11693"/>
                    <a:pt x="29661" y="11769"/>
                    <a:pt x="29610" y="11820"/>
                  </a:cubicBezTo>
                  <a:cubicBezTo>
                    <a:pt x="29560" y="11921"/>
                    <a:pt x="29484" y="12022"/>
                    <a:pt x="29408" y="12073"/>
                  </a:cubicBezTo>
                  <a:cubicBezTo>
                    <a:pt x="29332" y="12174"/>
                    <a:pt x="29281" y="12275"/>
                    <a:pt x="29180" y="12351"/>
                  </a:cubicBezTo>
                  <a:cubicBezTo>
                    <a:pt x="29129" y="12427"/>
                    <a:pt x="29079" y="12452"/>
                    <a:pt x="29053" y="12528"/>
                  </a:cubicBezTo>
                  <a:cubicBezTo>
                    <a:pt x="28949" y="12653"/>
                    <a:pt x="28837" y="12782"/>
                    <a:pt x="28739" y="12919"/>
                  </a:cubicBezTo>
                  <a:lnTo>
                    <a:pt x="28739" y="12919"/>
                  </a:lnTo>
                  <a:cubicBezTo>
                    <a:pt x="28824" y="12810"/>
                    <a:pt x="28913" y="12705"/>
                    <a:pt x="29003" y="12604"/>
                  </a:cubicBezTo>
                  <a:cubicBezTo>
                    <a:pt x="29104" y="12528"/>
                    <a:pt x="29205" y="12402"/>
                    <a:pt x="29306" y="12300"/>
                  </a:cubicBezTo>
                  <a:cubicBezTo>
                    <a:pt x="29332" y="12224"/>
                    <a:pt x="29382" y="12174"/>
                    <a:pt x="29458" y="12098"/>
                  </a:cubicBezTo>
                  <a:cubicBezTo>
                    <a:pt x="29605" y="11935"/>
                    <a:pt x="29762" y="11761"/>
                    <a:pt x="29828" y="11578"/>
                  </a:cubicBezTo>
                  <a:close/>
                  <a:moveTo>
                    <a:pt x="28739" y="12919"/>
                  </a:moveTo>
                  <a:cubicBezTo>
                    <a:pt x="28631" y="13056"/>
                    <a:pt x="28531" y="13197"/>
                    <a:pt x="28446" y="13338"/>
                  </a:cubicBezTo>
                  <a:cubicBezTo>
                    <a:pt x="28319" y="13591"/>
                    <a:pt x="28294" y="13869"/>
                    <a:pt x="28370" y="14123"/>
                  </a:cubicBezTo>
                  <a:cubicBezTo>
                    <a:pt x="28471" y="14350"/>
                    <a:pt x="28674" y="14477"/>
                    <a:pt x="28876" y="14553"/>
                  </a:cubicBezTo>
                  <a:cubicBezTo>
                    <a:pt x="28909" y="14558"/>
                    <a:pt x="28942" y="14562"/>
                    <a:pt x="28973" y="14564"/>
                  </a:cubicBezTo>
                  <a:lnTo>
                    <a:pt x="28973" y="14564"/>
                  </a:lnTo>
                  <a:cubicBezTo>
                    <a:pt x="28884" y="14506"/>
                    <a:pt x="28801" y="14436"/>
                    <a:pt x="28724" y="14350"/>
                  </a:cubicBezTo>
                  <a:cubicBezTo>
                    <a:pt x="28547" y="14123"/>
                    <a:pt x="28446" y="13844"/>
                    <a:pt x="28471" y="13566"/>
                  </a:cubicBezTo>
                  <a:cubicBezTo>
                    <a:pt x="28486" y="13327"/>
                    <a:pt x="28598" y="13115"/>
                    <a:pt x="28739" y="12919"/>
                  </a:cubicBezTo>
                  <a:close/>
                  <a:moveTo>
                    <a:pt x="35508" y="16183"/>
                  </a:moveTo>
                  <a:lnTo>
                    <a:pt x="35508" y="16183"/>
                  </a:lnTo>
                  <a:cubicBezTo>
                    <a:pt x="35525" y="16195"/>
                    <a:pt x="35542" y="16207"/>
                    <a:pt x="35558" y="16220"/>
                  </a:cubicBezTo>
                  <a:lnTo>
                    <a:pt x="35558" y="16220"/>
                  </a:lnTo>
                  <a:lnTo>
                    <a:pt x="35558" y="16198"/>
                  </a:lnTo>
                  <a:lnTo>
                    <a:pt x="35532" y="16198"/>
                  </a:lnTo>
                  <a:cubicBezTo>
                    <a:pt x="35524" y="16193"/>
                    <a:pt x="35516" y="16188"/>
                    <a:pt x="35508" y="16183"/>
                  </a:cubicBezTo>
                  <a:close/>
                  <a:moveTo>
                    <a:pt x="35869" y="17482"/>
                  </a:moveTo>
                  <a:cubicBezTo>
                    <a:pt x="35867" y="17493"/>
                    <a:pt x="35864" y="17503"/>
                    <a:pt x="35861" y="17514"/>
                  </a:cubicBezTo>
                  <a:cubicBezTo>
                    <a:pt x="35813" y="17678"/>
                    <a:pt x="35768" y="17849"/>
                    <a:pt x="35740" y="18014"/>
                  </a:cubicBezTo>
                  <a:lnTo>
                    <a:pt x="35740" y="18014"/>
                  </a:lnTo>
                  <a:cubicBezTo>
                    <a:pt x="35746" y="17999"/>
                    <a:pt x="35753" y="17984"/>
                    <a:pt x="35760" y="17969"/>
                  </a:cubicBezTo>
                  <a:cubicBezTo>
                    <a:pt x="35760" y="17893"/>
                    <a:pt x="35785" y="17868"/>
                    <a:pt x="35785" y="17843"/>
                  </a:cubicBezTo>
                  <a:cubicBezTo>
                    <a:pt x="35785" y="17792"/>
                    <a:pt x="35811" y="17767"/>
                    <a:pt x="35811" y="17742"/>
                  </a:cubicBezTo>
                  <a:cubicBezTo>
                    <a:pt x="35831" y="17653"/>
                    <a:pt x="35851" y="17567"/>
                    <a:pt x="35869" y="17482"/>
                  </a:cubicBezTo>
                  <a:close/>
                  <a:moveTo>
                    <a:pt x="34908" y="16005"/>
                  </a:moveTo>
                  <a:cubicBezTo>
                    <a:pt x="34744" y="16005"/>
                    <a:pt x="34576" y="16036"/>
                    <a:pt x="34419" y="16097"/>
                  </a:cubicBezTo>
                  <a:cubicBezTo>
                    <a:pt x="33811" y="16350"/>
                    <a:pt x="33381" y="16881"/>
                    <a:pt x="32926" y="17413"/>
                  </a:cubicBezTo>
                  <a:cubicBezTo>
                    <a:pt x="32815" y="17589"/>
                    <a:pt x="32685" y="17728"/>
                    <a:pt x="32553" y="17895"/>
                  </a:cubicBezTo>
                  <a:lnTo>
                    <a:pt x="32553" y="17895"/>
                  </a:lnTo>
                  <a:cubicBezTo>
                    <a:pt x="32535" y="17861"/>
                    <a:pt x="32516" y="17826"/>
                    <a:pt x="32495" y="17792"/>
                  </a:cubicBezTo>
                  <a:cubicBezTo>
                    <a:pt x="32369" y="17615"/>
                    <a:pt x="32268" y="17413"/>
                    <a:pt x="32116" y="17286"/>
                  </a:cubicBezTo>
                  <a:cubicBezTo>
                    <a:pt x="32049" y="17231"/>
                    <a:pt x="31975" y="17199"/>
                    <a:pt x="31896" y="17184"/>
                  </a:cubicBezTo>
                  <a:lnTo>
                    <a:pt x="31896" y="17184"/>
                  </a:lnTo>
                  <a:cubicBezTo>
                    <a:pt x="32071" y="17331"/>
                    <a:pt x="32207" y="17549"/>
                    <a:pt x="32343" y="17767"/>
                  </a:cubicBezTo>
                  <a:cubicBezTo>
                    <a:pt x="32369" y="17843"/>
                    <a:pt x="32419" y="17893"/>
                    <a:pt x="32470" y="17969"/>
                  </a:cubicBezTo>
                  <a:lnTo>
                    <a:pt x="32470" y="17995"/>
                  </a:lnTo>
                  <a:lnTo>
                    <a:pt x="32495" y="17969"/>
                  </a:lnTo>
                  <a:cubicBezTo>
                    <a:pt x="32515" y="17944"/>
                    <a:pt x="32534" y="17919"/>
                    <a:pt x="32553" y="17895"/>
                  </a:cubicBezTo>
                  <a:lnTo>
                    <a:pt x="32553" y="17895"/>
                  </a:lnTo>
                  <a:cubicBezTo>
                    <a:pt x="32602" y="17985"/>
                    <a:pt x="32649" y="18073"/>
                    <a:pt x="32723" y="18146"/>
                  </a:cubicBezTo>
                  <a:cubicBezTo>
                    <a:pt x="32748" y="18172"/>
                    <a:pt x="32774" y="18172"/>
                    <a:pt x="32824" y="18172"/>
                  </a:cubicBezTo>
                  <a:cubicBezTo>
                    <a:pt x="32875" y="18172"/>
                    <a:pt x="32951" y="18146"/>
                    <a:pt x="32976" y="18121"/>
                  </a:cubicBezTo>
                  <a:cubicBezTo>
                    <a:pt x="33204" y="17893"/>
                    <a:pt x="33381" y="17666"/>
                    <a:pt x="33584" y="17463"/>
                  </a:cubicBezTo>
                  <a:lnTo>
                    <a:pt x="34140" y="16780"/>
                  </a:lnTo>
                  <a:cubicBezTo>
                    <a:pt x="34368" y="16577"/>
                    <a:pt x="34646" y="16248"/>
                    <a:pt x="35001" y="16147"/>
                  </a:cubicBezTo>
                  <a:cubicBezTo>
                    <a:pt x="35074" y="16126"/>
                    <a:pt x="35152" y="16114"/>
                    <a:pt x="35229" y="16114"/>
                  </a:cubicBezTo>
                  <a:cubicBezTo>
                    <a:pt x="35327" y="16114"/>
                    <a:pt x="35424" y="16134"/>
                    <a:pt x="35508" y="16183"/>
                  </a:cubicBezTo>
                  <a:lnTo>
                    <a:pt x="35508" y="16183"/>
                  </a:lnTo>
                  <a:cubicBezTo>
                    <a:pt x="35476" y="16160"/>
                    <a:pt x="35441" y="16140"/>
                    <a:pt x="35406" y="16122"/>
                  </a:cubicBezTo>
                  <a:cubicBezTo>
                    <a:pt x="35260" y="16042"/>
                    <a:pt x="35087" y="16005"/>
                    <a:pt x="34908" y="16005"/>
                  </a:cubicBezTo>
                  <a:close/>
                  <a:moveTo>
                    <a:pt x="42883" y="1336"/>
                  </a:moveTo>
                  <a:cubicBezTo>
                    <a:pt x="42445" y="1812"/>
                    <a:pt x="41963" y="2223"/>
                    <a:pt x="41505" y="2633"/>
                  </a:cubicBezTo>
                  <a:cubicBezTo>
                    <a:pt x="41353" y="2759"/>
                    <a:pt x="41201" y="2911"/>
                    <a:pt x="41049" y="3038"/>
                  </a:cubicBezTo>
                  <a:cubicBezTo>
                    <a:pt x="40239" y="3721"/>
                    <a:pt x="39556" y="4556"/>
                    <a:pt x="38898" y="5366"/>
                  </a:cubicBezTo>
                  <a:lnTo>
                    <a:pt x="38797" y="5467"/>
                  </a:lnTo>
                  <a:cubicBezTo>
                    <a:pt x="37936" y="6505"/>
                    <a:pt x="37076" y="7593"/>
                    <a:pt x="36291" y="8656"/>
                  </a:cubicBezTo>
                  <a:cubicBezTo>
                    <a:pt x="35608" y="9592"/>
                    <a:pt x="34874" y="10529"/>
                    <a:pt x="34140" y="11415"/>
                  </a:cubicBezTo>
                  <a:cubicBezTo>
                    <a:pt x="33584" y="12123"/>
                    <a:pt x="32976" y="12781"/>
                    <a:pt x="32369" y="13414"/>
                  </a:cubicBezTo>
                  <a:cubicBezTo>
                    <a:pt x="31964" y="13819"/>
                    <a:pt x="31559" y="14249"/>
                    <a:pt x="31179" y="14705"/>
                  </a:cubicBezTo>
                  <a:cubicBezTo>
                    <a:pt x="30825" y="15084"/>
                    <a:pt x="30496" y="15514"/>
                    <a:pt x="30218" y="15945"/>
                  </a:cubicBezTo>
                  <a:cubicBezTo>
                    <a:pt x="29863" y="16400"/>
                    <a:pt x="29534" y="16881"/>
                    <a:pt x="29104" y="17337"/>
                  </a:cubicBezTo>
                  <a:lnTo>
                    <a:pt x="28952" y="17488"/>
                  </a:lnTo>
                  <a:cubicBezTo>
                    <a:pt x="28612" y="17829"/>
                    <a:pt x="28290" y="18169"/>
                    <a:pt x="28435" y="18629"/>
                  </a:cubicBezTo>
                  <a:lnTo>
                    <a:pt x="28435" y="18629"/>
                  </a:lnTo>
                  <a:cubicBezTo>
                    <a:pt x="28468" y="18240"/>
                    <a:pt x="28918" y="17753"/>
                    <a:pt x="29231" y="17463"/>
                  </a:cubicBezTo>
                  <a:cubicBezTo>
                    <a:pt x="29332" y="17362"/>
                    <a:pt x="29382" y="17286"/>
                    <a:pt x="29433" y="17235"/>
                  </a:cubicBezTo>
                  <a:cubicBezTo>
                    <a:pt x="29838" y="16755"/>
                    <a:pt x="30142" y="16375"/>
                    <a:pt x="30395" y="15995"/>
                  </a:cubicBezTo>
                  <a:cubicBezTo>
                    <a:pt x="30496" y="15869"/>
                    <a:pt x="30572" y="15768"/>
                    <a:pt x="30648" y="15641"/>
                  </a:cubicBezTo>
                  <a:cubicBezTo>
                    <a:pt x="30850" y="15388"/>
                    <a:pt x="31027" y="15135"/>
                    <a:pt x="31255" y="14882"/>
                  </a:cubicBezTo>
                  <a:cubicBezTo>
                    <a:pt x="32622" y="13566"/>
                    <a:pt x="33811" y="12047"/>
                    <a:pt x="34874" y="10706"/>
                  </a:cubicBezTo>
                  <a:cubicBezTo>
                    <a:pt x="35279" y="10175"/>
                    <a:pt x="35709" y="9618"/>
                    <a:pt x="36140" y="9061"/>
                  </a:cubicBezTo>
                  <a:cubicBezTo>
                    <a:pt x="37051" y="7872"/>
                    <a:pt x="37987" y="6631"/>
                    <a:pt x="38999" y="5467"/>
                  </a:cubicBezTo>
                  <a:cubicBezTo>
                    <a:pt x="39632" y="4733"/>
                    <a:pt x="40265" y="3974"/>
                    <a:pt x="40999" y="3341"/>
                  </a:cubicBezTo>
                  <a:cubicBezTo>
                    <a:pt x="41100" y="3291"/>
                    <a:pt x="41201" y="3190"/>
                    <a:pt x="41252" y="3114"/>
                  </a:cubicBezTo>
                  <a:cubicBezTo>
                    <a:pt x="41834" y="2658"/>
                    <a:pt x="42391" y="2152"/>
                    <a:pt x="42871" y="1570"/>
                  </a:cubicBezTo>
                  <a:cubicBezTo>
                    <a:pt x="42918" y="1477"/>
                    <a:pt x="42922" y="1406"/>
                    <a:pt x="42883" y="1336"/>
                  </a:cubicBezTo>
                  <a:close/>
                  <a:moveTo>
                    <a:pt x="35740" y="18014"/>
                  </a:moveTo>
                  <a:lnTo>
                    <a:pt x="35740" y="18014"/>
                  </a:lnTo>
                  <a:cubicBezTo>
                    <a:pt x="35680" y="18164"/>
                    <a:pt x="35661" y="18363"/>
                    <a:pt x="35684" y="18501"/>
                  </a:cubicBezTo>
                  <a:cubicBezTo>
                    <a:pt x="35714" y="18597"/>
                    <a:pt x="35760" y="18667"/>
                    <a:pt x="35816" y="18718"/>
                  </a:cubicBezTo>
                  <a:lnTo>
                    <a:pt x="35816" y="18718"/>
                  </a:lnTo>
                  <a:cubicBezTo>
                    <a:pt x="35698" y="18533"/>
                    <a:pt x="35695" y="18281"/>
                    <a:pt x="35740" y="18014"/>
                  </a:cubicBezTo>
                  <a:close/>
                  <a:moveTo>
                    <a:pt x="28435" y="18629"/>
                  </a:moveTo>
                  <a:cubicBezTo>
                    <a:pt x="28431" y="18681"/>
                    <a:pt x="28434" y="18731"/>
                    <a:pt x="28446" y="18779"/>
                  </a:cubicBezTo>
                  <a:cubicBezTo>
                    <a:pt x="28466" y="18787"/>
                    <a:pt x="28486" y="18793"/>
                    <a:pt x="28507" y="18797"/>
                  </a:cubicBezTo>
                  <a:lnTo>
                    <a:pt x="28507" y="18797"/>
                  </a:lnTo>
                  <a:cubicBezTo>
                    <a:pt x="28476" y="18739"/>
                    <a:pt x="28453" y="18683"/>
                    <a:pt x="28435" y="18629"/>
                  </a:cubicBezTo>
                  <a:close/>
                  <a:moveTo>
                    <a:pt x="31416" y="17003"/>
                  </a:moveTo>
                  <a:cubicBezTo>
                    <a:pt x="31388" y="17003"/>
                    <a:pt x="31360" y="17005"/>
                    <a:pt x="31331" y="17008"/>
                  </a:cubicBezTo>
                  <a:cubicBezTo>
                    <a:pt x="30977" y="17033"/>
                    <a:pt x="30622" y="17337"/>
                    <a:pt x="30344" y="17539"/>
                  </a:cubicBezTo>
                  <a:cubicBezTo>
                    <a:pt x="30319" y="17590"/>
                    <a:pt x="30243" y="17615"/>
                    <a:pt x="30218" y="17640"/>
                  </a:cubicBezTo>
                  <a:cubicBezTo>
                    <a:pt x="30116" y="17716"/>
                    <a:pt x="30015" y="17792"/>
                    <a:pt x="29863" y="17919"/>
                  </a:cubicBezTo>
                  <a:cubicBezTo>
                    <a:pt x="29481" y="18301"/>
                    <a:pt x="28958" y="18804"/>
                    <a:pt x="28580" y="18804"/>
                  </a:cubicBezTo>
                  <a:cubicBezTo>
                    <a:pt x="28555" y="18804"/>
                    <a:pt x="28531" y="18802"/>
                    <a:pt x="28507" y="18797"/>
                  </a:cubicBezTo>
                  <a:lnTo>
                    <a:pt x="28507" y="18797"/>
                  </a:lnTo>
                  <a:cubicBezTo>
                    <a:pt x="28526" y="18833"/>
                    <a:pt x="28548" y="18869"/>
                    <a:pt x="28573" y="18906"/>
                  </a:cubicBezTo>
                  <a:cubicBezTo>
                    <a:pt x="28592" y="18963"/>
                    <a:pt x="28653" y="18991"/>
                    <a:pt x="28715" y="18991"/>
                  </a:cubicBezTo>
                  <a:cubicBezTo>
                    <a:pt x="28735" y="18991"/>
                    <a:pt x="28756" y="18988"/>
                    <a:pt x="28775" y="18982"/>
                  </a:cubicBezTo>
                  <a:cubicBezTo>
                    <a:pt x="28842" y="19004"/>
                    <a:pt x="28910" y="19014"/>
                    <a:pt x="28977" y="19014"/>
                  </a:cubicBezTo>
                  <a:cubicBezTo>
                    <a:pt x="29364" y="19014"/>
                    <a:pt x="29742" y="18672"/>
                    <a:pt x="30066" y="18349"/>
                  </a:cubicBezTo>
                  <a:lnTo>
                    <a:pt x="30369" y="18020"/>
                  </a:lnTo>
                  <a:cubicBezTo>
                    <a:pt x="30420" y="17995"/>
                    <a:pt x="30471" y="17969"/>
                    <a:pt x="30496" y="17893"/>
                  </a:cubicBezTo>
                  <a:cubicBezTo>
                    <a:pt x="30852" y="17597"/>
                    <a:pt x="31378" y="17176"/>
                    <a:pt x="31797" y="17176"/>
                  </a:cubicBezTo>
                  <a:cubicBezTo>
                    <a:pt x="31831" y="17176"/>
                    <a:pt x="31864" y="17179"/>
                    <a:pt x="31896" y="17184"/>
                  </a:cubicBezTo>
                  <a:lnTo>
                    <a:pt x="31896" y="17184"/>
                  </a:lnTo>
                  <a:cubicBezTo>
                    <a:pt x="31764" y="17074"/>
                    <a:pt x="31609" y="17003"/>
                    <a:pt x="31416" y="17003"/>
                  </a:cubicBezTo>
                  <a:close/>
                  <a:moveTo>
                    <a:pt x="9845" y="9365"/>
                  </a:moveTo>
                  <a:cubicBezTo>
                    <a:pt x="10503" y="9390"/>
                    <a:pt x="11136" y="9770"/>
                    <a:pt x="11718" y="10073"/>
                  </a:cubicBezTo>
                  <a:cubicBezTo>
                    <a:pt x="11819" y="10149"/>
                    <a:pt x="11945" y="10225"/>
                    <a:pt x="12021" y="10250"/>
                  </a:cubicBezTo>
                  <a:lnTo>
                    <a:pt x="12123" y="10301"/>
                  </a:lnTo>
                  <a:cubicBezTo>
                    <a:pt x="12629" y="10605"/>
                    <a:pt x="13185" y="10908"/>
                    <a:pt x="13793" y="10959"/>
                  </a:cubicBezTo>
                  <a:cubicBezTo>
                    <a:pt x="13844" y="10968"/>
                    <a:pt x="13895" y="10973"/>
                    <a:pt x="13946" y="10973"/>
                  </a:cubicBezTo>
                  <a:cubicBezTo>
                    <a:pt x="14172" y="10973"/>
                    <a:pt x="14391" y="10890"/>
                    <a:pt x="14577" y="10807"/>
                  </a:cubicBezTo>
                  <a:cubicBezTo>
                    <a:pt x="14808" y="10736"/>
                    <a:pt x="15051" y="10653"/>
                    <a:pt x="15306" y="10653"/>
                  </a:cubicBezTo>
                  <a:cubicBezTo>
                    <a:pt x="15415" y="10653"/>
                    <a:pt x="15527" y="10668"/>
                    <a:pt x="15640" y="10706"/>
                  </a:cubicBezTo>
                  <a:cubicBezTo>
                    <a:pt x="16146" y="10858"/>
                    <a:pt x="16551" y="11288"/>
                    <a:pt x="16906" y="11642"/>
                  </a:cubicBezTo>
                  <a:cubicBezTo>
                    <a:pt x="16956" y="11718"/>
                    <a:pt x="17058" y="11794"/>
                    <a:pt x="17108" y="11870"/>
                  </a:cubicBezTo>
                  <a:cubicBezTo>
                    <a:pt x="17716" y="12452"/>
                    <a:pt x="18374" y="13034"/>
                    <a:pt x="19082" y="13566"/>
                  </a:cubicBezTo>
                  <a:cubicBezTo>
                    <a:pt x="19740" y="14097"/>
                    <a:pt x="20272" y="14477"/>
                    <a:pt x="20778" y="14806"/>
                  </a:cubicBezTo>
                  <a:cubicBezTo>
                    <a:pt x="20854" y="14831"/>
                    <a:pt x="20904" y="14907"/>
                    <a:pt x="21006" y="14932"/>
                  </a:cubicBezTo>
                  <a:cubicBezTo>
                    <a:pt x="21484" y="15220"/>
                    <a:pt x="22076" y="15620"/>
                    <a:pt x="22631" y="15620"/>
                  </a:cubicBezTo>
                  <a:cubicBezTo>
                    <a:pt x="22663" y="15620"/>
                    <a:pt x="22695" y="15618"/>
                    <a:pt x="22726" y="15616"/>
                  </a:cubicBezTo>
                  <a:cubicBezTo>
                    <a:pt x="22980" y="15590"/>
                    <a:pt x="23131" y="15489"/>
                    <a:pt x="23233" y="15337"/>
                  </a:cubicBezTo>
                  <a:cubicBezTo>
                    <a:pt x="23410" y="14983"/>
                    <a:pt x="23258" y="14350"/>
                    <a:pt x="23030" y="13920"/>
                  </a:cubicBezTo>
                  <a:cubicBezTo>
                    <a:pt x="22448" y="12756"/>
                    <a:pt x="21410" y="12275"/>
                    <a:pt x="20322" y="11744"/>
                  </a:cubicBezTo>
                  <a:lnTo>
                    <a:pt x="19563" y="11364"/>
                  </a:lnTo>
                  <a:cubicBezTo>
                    <a:pt x="19209" y="11162"/>
                    <a:pt x="18829" y="10984"/>
                    <a:pt x="18551" y="10681"/>
                  </a:cubicBezTo>
                  <a:cubicBezTo>
                    <a:pt x="18348" y="10504"/>
                    <a:pt x="18298" y="10377"/>
                    <a:pt x="18247" y="10175"/>
                  </a:cubicBezTo>
                  <a:lnTo>
                    <a:pt x="18247" y="10149"/>
                  </a:lnTo>
                  <a:lnTo>
                    <a:pt x="18298" y="10149"/>
                  </a:lnTo>
                  <a:cubicBezTo>
                    <a:pt x="19294" y="10557"/>
                    <a:pt x="20352" y="10924"/>
                    <a:pt x="21452" y="10924"/>
                  </a:cubicBezTo>
                  <a:cubicBezTo>
                    <a:pt x="21581" y="10924"/>
                    <a:pt x="21711" y="10919"/>
                    <a:pt x="21841" y="10908"/>
                  </a:cubicBezTo>
                  <a:cubicBezTo>
                    <a:pt x="21993" y="10908"/>
                    <a:pt x="22195" y="10883"/>
                    <a:pt x="22347" y="10858"/>
                  </a:cubicBezTo>
                  <a:cubicBezTo>
                    <a:pt x="22693" y="10803"/>
                    <a:pt x="23053" y="10762"/>
                    <a:pt x="23398" y="10762"/>
                  </a:cubicBezTo>
                  <a:cubicBezTo>
                    <a:pt x="23531" y="10762"/>
                    <a:pt x="23662" y="10768"/>
                    <a:pt x="23789" y="10782"/>
                  </a:cubicBezTo>
                  <a:cubicBezTo>
                    <a:pt x="24549" y="10883"/>
                    <a:pt x="25181" y="11313"/>
                    <a:pt x="25789" y="11744"/>
                  </a:cubicBezTo>
                  <a:lnTo>
                    <a:pt x="25915" y="11820"/>
                  </a:lnTo>
                  <a:cubicBezTo>
                    <a:pt x="25991" y="11946"/>
                    <a:pt x="26042" y="12047"/>
                    <a:pt x="26118" y="12174"/>
                  </a:cubicBezTo>
                  <a:cubicBezTo>
                    <a:pt x="26371" y="12629"/>
                    <a:pt x="26523" y="13060"/>
                    <a:pt x="26649" y="13540"/>
                  </a:cubicBezTo>
                  <a:cubicBezTo>
                    <a:pt x="26750" y="13895"/>
                    <a:pt x="26801" y="14224"/>
                    <a:pt x="26877" y="14553"/>
                  </a:cubicBezTo>
                  <a:cubicBezTo>
                    <a:pt x="27029" y="15312"/>
                    <a:pt x="27181" y="16046"/>
                    <a:pt x="27535" y="16729"/>
                  </a:cubicBezTo>
                  <a:cubicBezTo>
                    <a:pt x="27434" y="16830"/>
                    <a:pt x="27332" y="16957"/>
                    <a:pt x="27257" y="17058"/>
                  </a:cubicBezTo>
                  <a:lnTo>
                    <a:pt x="27155" y="17134"/>
                  </a:lnTo>
                  <a:cubicBezTo>
                    <a:pt x="26573" y="17767"/>
                    <a:pt x="25991" y="18450"/>
                    <a:pt x="25283" y="19133"/>
                  </a:cubicBezTo>
                  <a:cubicBezTo>
                    <a:pt x="25257" y="19133"/>
                    <a:pt x="25257" y="19133"/>
                    <a:pt x="25232" y="19159"/>
                  </a:cubicBezTo>
                  <a:cubicBezTo>
                    <a:pt x="25202" y="19178"/>
                    <a:pt x="25165" y="19186"/>
                    <a:pt x="25123" y="19186"/>
                  </a:cubicBezTo>
                  <a:cubicBezTo>
                    <a:pt x="24881" y="19186"/>
                    <a:pt x="24459" y="18900"/>
                    <a:pt x="24093" y="18577"/>
                  </a:cubicBezTo>
                  <a:cubicBezTo>
                    <a:pt x="24042" y="18526"/>
                    <a:pt x="24017" y="18501"/>
                    <a:pt x="23992" y="18501"/>
                  </a:cubicBezTo>
                  <a:cubicBezTo>
                    <a:pt x="23536" y="18146"/>
                    <a:pt x="23106" y="17817"/>
                    <a:pt x="22701" y="17413"/>
                  </a:cubicBezTo>
                  <a:lnTo>
                    <a:pt x="22499" y="17261"/>
                  </a:lnTo>
                  <a:cubicBezTo>
                    <a:pt x="21461" y="16375"/>
                    <a:pt x="20246" y="15818"/>
                    <a:pt x="19183" y="15312"/>
                  </a:cubicBezTo>
                  <a:cubicBezTo>
                    <a:pt x="18348" y="14932"/>
                    <a:pt x="17462" y="14452"/>
                    <a:pt x="16678" y="13819"/>
                  </a:cubicBezTo>
                  <a:cubicBezTo>
                    <a:pt x="16577" y="13743"/>
                    <a:pt x="16501" y="13667"/>
                    <a:pt x="16425" y="13591"/>
                  </a:cubicBezTo>
                  <a:cubicBezTo>
                    <a:pt x="15792" y="13085"/>
                    <a:pt x="15159" y="12553"/>
                    <a:pt x="14476" y="12098"/>
                  </a:cubicBezTo>
                  <a:cubicBezTo>
                    <a:pt x="13742" y="11642"/>
                    <a:pt x="12958" y="11263"/>
                    <a:pt x="12123" y="10934"/>
                  </a:cubicBezTo>
                  <a:cubicBezTo>
                    <a:pt x="11971" y="10883"/>
                    <a:pt x="11844" y="10833"/>
                    <a:pt x="11692" y="10782"/>
                  </a:cubicBezTo>
                  <a:cubicBezTo>
                    <a:pt x="10807" y="10529"/>
                    <a:pt x="9921" y="10225"/>
                    <a:pt x="9162" y="9618"/>
                  </a:cubicBezTo>
                  <a:cubicBezTo>
                    <a:pt x="9288" y="9415"/>
                    <a:pt x="9491" y="9365"/>
                    <a:pt x="9845" y="9365"/>
                  </a:cubicBezTo>
                  <a:close/>
                  <a:moveTo>
                    <a:pt x="9086" y="10023"/>
                  </a:moveTo>
                  <a:lnTo>
                    <a:pt x="9111" y="10048"/>
                  </a:lnTo>
                  <a:cubicBezTo>
                    <a:pt x="9895" y="10630"/>
                    <a:pt x="10857" y="10959"/>
                    <a:pt x="11768" y="11313"/>
                  </a:cubicBezTo>
                  <a:cubicBezTo>
                    <a:pt x="12603" y="11642"/>
                    <a:pt x="13439" y="11946"/>
                    <a:pt x="14198" y="12452"/>
                  </a:cubicBezTo>
                  <a:cubicBezTo>
                    <a:pt x="14755" y="12807"/>
                    <a:pt x="15210" y="13211"/>
                    <a:pt x="15691" y="13591"/>
                  </a:cubicBezTo>
                  <a:cubicBezTo>
                    <a:pt x="16071" y="13920"/>
                    <a:pt x="16475" y="14224"/>
                    <a:pt x="16906" y="14502"/>
                  </a:cubicBezTo>
                  <a:cubicBezTo>
                    <a:pt x="17665" y="15059"/>
                    <a:pt x="18500" y="15464"/>
                    <a:pt x="19335" y="15843"/>
                  </a:cubicBezTo>
                  <a:cubicBezTo>
                    <a:pt x="19436" y="15869"/>
                    <a:pt x="19487" y="15945"/>
                    <a:pt x="19588" y="15970"/>
                  </a:cubicBezTo>
                  <a:lnTo>
                    <a:pt x="19740" y="16021"/>
                  </a:lnTo>
                  <a:cubicBezTo>
                    <a:pt x="20398" y="16350"/>
                    <a:pt x="21081" y="16653"/>
                    <a:pt x="21638" y="17109"/>
                  </a:cubicBezTo>
                  <a:cubicBezTo>
                    <a:pt x="21891" y="17337"/>
                    <a:pt x="22144" y="17564"/>
                    <a:pt x="22397" y="17742"/>
                  </a:cubicBezTo>
                  <a:cubicBezTo>
                    <a:pt x="22625" y="17919"/>
                    <a:pt x="22853" y="18121"/>
                    <a:pt x="23106" y="18298"/>
                  </a:cubicBezTo>
                  <a:cubicBezTo>
                    <a:pt x="23157" y="18349"/>
                    <a:pt x="23233" y="18450"/>
                    <a:pt x="23309" y="18501"/>
                  </a:cubicBezTo>
                  <a:cubicBezTo>
                    <a:pt x="23713" y="18804"/>
                    <a:pt x="24296" y="19361"/>
                    <a:pt x="24802" y="19513"/>
                  </a:cubicBezTo>
                  <a:lnTo>
                    <a:pt x="24852" y="19513"/>
                  </a:lnTo>
                  <a:lnTo>
                    <a:pt x="24802" y="19538"/>
                  </a:lnTo>
                  <a:cubicBezTo>
                    <a:pt x="24549" y="19791"/>
                    <a:pt x="24346" y="20019"/>
                    <a:pt x="24093" y="20247"/>
                  </a:cubicBezTo>
                  <a:cubicBezTo>
                    <a:pt x="23334" y="20956"/>
                    <a:pt x="22651" y="21639"/>
                    <a:pt x="22018" y="22322"/>
                  </a:cubicBezTo>
                  <a:cubicBezTo>
                    <a:pt x="21993" y="22322"/>
                    <a:pt x="21967" y="22322"/>
                    <a:pt x="21942" y="22348"/>
                  </a:cubicBezTo>
                  <a:cubicBezTo>
                    <a:pt x="21633" y="22521"/>
                    <a:pt x="21269" y="22595"/>
                    <a:pt x="20879" y="22595"/>
                  </a:cubicBezTo>
                  <a:cubicBezTo>
                    <a:pt x="19736" y="22595"/>
                    <a:pt x="18375" y="21958"/>
                    <a:pt x="17564" y="21335"/>
                  </a:cubicBezTo>
                  <a:cubicBezTo>
                    <a:pt x="16804" y="20778"/>
                    <a:pt x="15995" y="20374"/>
                    <a:pt x="15159" y="19994"/>
                  </a:cubicBezTo>
                  <a:lnTo>
                    <a:pt x="14021" y="19412"/>
                  </a:lnTo>
                  <a:cubicBezTo>
                    <a:pt x="13616" y="19184"/>
                    <a:pt x="13261" y="18982"/>
                    <a:pt x="12958" y="18653"/>
                  </a:cubicBezTo>
                  <a:cubicBezTo>
                    <a:pt x="12781" y="18501"/>
                    <a:pt x="12705" y="18298"/>
                    <a:pt x="12578" y="18146"/>
                  </a:cubicBezTo>
                  <a:cubicBezTo>
                    <a:pt x="12477" y="17995"/>
                    <a:pt x="12376" y="17843"/>
                    <a:pt x="12249" y="17716"/>
                  </a:cubicBezTo>
                  <a:cubicBezTo>
                    <a:pt x="11895" y="17286"/>
                    <a:pt x="11465" y="17109"/>
                    <a:pt x="10984" y="16881"/>
                  </a:cubicBezTo>
                  <a:lnTo>
                    <a:pt x="10807" y="16780"/>
                  </a:lnTo>
                  <a:cubicBezTo>
                    <a:pt x="9212" y="16071"/>
                    <a:pt x="7896" y="15312"/>
                    <a:pt x="6808" y="14502"/>
                  </a:cubicBezTo>
                  <a:lnTo>
                    <a:pt x="6808" y="14502"/>
                  </a:lnTo>
                  <a:lnTo>
                    <a:pt x="6884" y="14553"/>
                  </a:lnTo>
                  <a:lnTo>
                    <a:pt x="6909" y="14553"/>
                  </a:lnTo>
                  <a:cubicBezTo>
                    <a:pt x="6970" y="14538"/>
                    <a:pt x="7036" y="14531"/>
                    <a:pt x="7105" y="14531"/>
                  </a:cubicBezTo>
                  <a:cubicBezTo>
                    <a:pt x="7493" y="14531"/>
                    <a:pt x="7966" y="14741"/>
                    <a:pt x="8073" y="14806"/>
                  </a:cubicBezTo>
                  <a:cubicBezTo>
                    <a:pt x="8605" y="15059"/>
                    <a:pt x="9111" y="15261"/>
                    <a:pt x="9718" y="15464"/>
                  </a:cubicBezTo>
                  <a:cubicBezTo>
                    <a:pt x="10553" y="15768"/>
                    <a:pt x="11237" y="16198"/>
                    <a:pt x="12021" y="16755"/>
                  </a:cubicBezTo>
                  <a:cubicBezTo>
                    <a:pt x="13388" y="17742"/>
                    <a:pt x="14906" y="18602"/>
                    <a:pt x="16627" y="19412"/>
                  </a:cubicBezTo>
                  <a:cubicBezTo>
                    <a:pt x="17423" y="19791"/>
                    <a:pt x="18276" y="20156"/>
                    <a:pt x="19100" y="20156"/>
                  </a:cubicBezTo>
                  <a:cubicBezTo>
                    <a:pt x="19377" y="20156"/>
                    <a:pt x="19650" y="20115"/>
                    <a:pt x="19917" y="20019"/>
                  </a:cubicBezTo>
                  <a:cubicBezTo>
                    <a:pt x="20297" y="19893"/>
                    <a:pt x="20550" y="19640"/>
                    <a:pt x="20626" y="19387"/>
                  </a:cubicBezTo>
                  <a:cubicBezTo>
                    <a:pt x="20727" y="19108"/>
                    <a:pt x="20626" y="18779"/>
                    <a:pt x="20423" y="18501"/>
                  </a:cubicBezTo>
                  <a:cubicBezTo>
                    <a:pt x="19841" y="17767"/>
                    <a:pt x="18981" y="17463"/>
                    <a:pt x="18146" y="17159"/>
                  </a:cubicBezTo>
                  <a:lnTo>
                    <a:pt x="18019" y="17134"/>
                  </a:lnTo>
                  <a:cubicBezTo>
                    <a:pt x="17943" y="17109"/>
                    <a:pt x="17893" y="17109"/>
                    <a:pt x="17791" y="17084"/>
                  </a:cubicBezTo>
                  <a:cubicBezTo>
                    <a:pt x="17108" y="16856"/>
                    <a:pt x="16172" y="16527"/>
                    <a:pt x="15969" y="15843"/>
                  </a:cubicBezTo>
                  <a:cubicBezTo>
                    <a:pt x="15944" y="15717"/>
                    <a:pt x="15944" y="15616"/>
                    <a:pt x="15919" y="15514"/>
                  </a:cubicBezTo>
                  <a:cubicBezTo>
                    <a:pt x="15893" y="15363"/>
                    <a:pt x="15893" y="15211"/>
                    <a:pt x="15767" y="15059"/>
                  </a:cubicBezTo>
                  <a:cubicBezTo>
                    <a:pt x="15640" y="14831"/>
                    <a:pt x="15413" y="14629"/>
                    <a:pt x="15210" y="14477"/>
                  </a:cubicBezTo>
                  <a:cubicBezTo>
                    <a:pt x="14400" y="13794"/>
                    <a:pt x="13413" y="13211"/>
                    <a:pt x="12502" y="12705"/>
                  </a:cubicBezTo>
                  <a:cubicBezTo>
                    <a:pt x="12350" y="12604"/>
                    <a:pt x="12224" y="12553"/>
                    <a:pt x="12047" y="12452"/>
                  </a:cubicBezTo>
                  <a:cubicBezTo>
                    <a:pt x="11161" y="11971"/>
                    <a:pt x="10275" y="11516"/>
                    <a:pt x="9592" y="10807"/>
                  </a:cubicBezTo>
                  <a:cubicBezTo>
                    <a:pt x="9389" y="10630"/>
                    <a:pt x="9212" y="10326"/>
                    <a:pt x="9111" y="10073"/>
                  </a:cubicBezTo>
                  <a:lnTo>
                    <a:pt x="9086" y="10023"/>
                  </a:lnTo>
                  <a:close/>
                  <a:moveTo>
                    <a:pt x="44744" y="20019"/>
                  </a:moveTo>
                  <a:cubicBezTo>
                    <a:pt x="44744" y="20146"/>
                    <a:pt x="44719" y="20247"/>
                    <a:pt x="44643" y="20348"/>
                  </a:cubicBezTo>
                  <a:cubicBezTo>
                    <a:pt x="44618" y="20399"/>
                    <a:pt x="44592" y="20475"/>
                    <a:pt x="44592" y="20500"/>
                  </a:cubicBezTo>
                  <a:cubicBezTo>
                    <a:pt x="44415" y="20829"/>
                    <a:pt x="44289" y="21057"/>
                    <a:pt x="44643" y="21386"/>
                  </a:cubicBezTo>
                  <a:cubicBezTo>
                    <a:pt x="44896" y="21614"/>
                    <a:pt x="45174" y="21765"/>
                    <a:pt x="45503" y="21917"/>
                  </a:cubicBezTo>
                  <a:cubicBezTo>
                    <a:pt x="45731" y="22019"/>
                    <a:pt x="45908" y="22145"/>
                    <a:pt x="46111" y="22272"/>
                  </a:cubicBezTo>
                  <a:cubicBezTo>
                    <a:pt x="46313" y="22398"/>
                    <a:pt x="46440" y="22550"/>
                    <a:pt x="46516" y="22677"/>
                  </a:cubicBezTo>
                  <a:cubicBezTo>
                    <a:pt x="46566" y="22803"/>
                    <a:pt x="46566" y="22904"/>
                    <a:pt x="46541" y="23031"/>
                  </a:cubicBezTo>
                  <a:cubicBezTo>
                    <a:pt x="46415" y="23461"/>
                    <a:pt x="45554" y="23714"/>
                    <a:pt x="45048" y="23714"/>
                  </a:cubicBezTo>
                  <a:cubicBezTo>
                    <a:pt x="44238" y="23714"/>
                    <a:pt x="43479" y="23461"/>
                    <a:pt x="42720" y="23208"/>
                  </a:cubicBezTo>
                  <a:cubicBezTo>
                    <a:pt x="41951" y="22952"/>
                    <a:pt x="41183" y="22696"/>
                    <a:pt x="40376" y="22696"/>
                  </a:cubicBezTo>
                  <a:cubicBezTo>
                    <a:pt x="40305" y="22696"/>
                    <a:pt x="40235" y="22698"/>
                    <a:pt x="40164" y="22702"/>
                  </a:cubicBezTo>
                  <a:cubicBezTo>
                    <a:pt x="39936" y="22727"/>
                    <a:pt x="39733" y="22778"/>
                    <a:pt x="39607" y="22904"/>
                  </a:cubicBezTo>
                  <a:cubicBezTo>
                    <a:pt x="38620" y="22398"/>
                    <a:pt x="37582" y="22094"/>
                    <a:pt x="36545" y="22044"/>
                  </a:cubicBezTo>
                  <a:cubicBezTo>
                    <a:pt x="36393" y="22035"/>
                    <a:pt x="36246" y="22033"/>
                    <a:pt x="36108" y="22033"/>
                  </a:cubicBezTo>
                  <a:cubicBezTo>
                    <a:pt x="35830" y="22033"/>
                    <a:pt x="35583" y="22044"/>
                    <a:pt x="35380" y="22044"/>
                  </a:cubicBezTo>
                  <a:lnTo>
                    <a:pt x="35304" y="22044"/>
                  </a:lnTo>
                  <a:lnTo>
                    <a:pt x="35330" y="22019"/>
                  </a:lnTo>
                  <a:cubicBezTo>
                    <a:pt x="36848" y="20778"/>
                    <a:pt x="38797" y="20728"/>
                    <a:pt x="40644" y="20652"/>
                  </a:cubicBezTo>
                  <a:cubicBezTo>
                    <a:pt x="42062" y="20551"/>
                    <a:pt x="43479" y="20500"/>
                    <a:pt x="44744" y="20019"/>
                  </a:cubicBezTo>
                  <a:close/>
                  <a:moveTo>
                    <a:pt x="39355" y="23348"/>
                  </a:moveTo>
                  <a:lnTo>
                    <a:pt x="39355" y="23348"/>
                  </a:lnTo>
                  <a:cubicBezTo>
                    <a:pt x="39344" y="23376"/>
                    <a:pt x="39335" y="23405"/>
                    <a:pt x="39328" y="23436"/>
                  </a:cubicBezTo>
                  <a:cubicBezTo>
                    <a:pt x="39261" y="23721"/>
                    <a:pt x="39461" y="24096"/>
                    <a:pt x="39707" y="24441"/>
                  </a:cubicBezTo>
                  <a:lnTo>
                    <a:pt x="39707" y="24441"/>
                  </a:lnTo>
                  <a:cubicBezTo>
                    <a:pt x="39578" y="24217"/>
                    <a:pt x="39472" y="23984"/>
                    <a:pt x="39404" y="23739"/>
                  </a:cubicBezTo>
                  <a:cubicBezTo>
                    <a:pt x="39352" y="23601"/>
                    <a:pt x="39336" y="23463"/>
                    <a:pt x="39355" y="23348"/>
                  </a:cubicBezTo>
                  <a:close/>
                  <a:moveTo>
                    <a:pt x="6631" y="14755"/>
                  </a:moveTo>
                  <a:lnTo>
                    <a:pt x="6656" y="14806"/>
                  </a:lnTo>
                  <a:cubicBezTo>
                    <a:pt x="7820" y="15641"/>
                    <a:pt x="9212" y="16451"/>
                    <a:pt x="11085" y="17286"/>
                  </a:cubicBezTo>
                  <a:cubicBezTo>
                    <a:pt x="11642" y="17539"/>
                    <a:pt x="11996" y="17843"/>
                    <a:pt x="12350" y="18298"/>
                  </a:cubicBezTo>
                  <a:cubicBezTo>
                    <a:pt x="12401" y="18374"/>
                    <a:pt x="12452" y="18425"/>
                    <a:pt x="12477" y="18526"/>
                  </a:cubicBezTo>
                  <a:cubicBezTo>
                    <a:pt x="12629" y="18754"/>
                    <a:pt x="12755" y="18982"/>
                    <a:pt x="12958" y="19133"/>
                  </a:cubicBezTo>
                  <a:cubicBezTo>
                    <a:pt x="13388" y="19538"/>
                    <a:pt x="13995" y="19817"/>
                    <a:pt x="14552" y="20070"/>
                  </a:cubicBezTo>
                  <a:cubicBezTo>
                    <a:pt x="14653" y="20120"/>
                    <a:pt x="14729" y="20146"/>
                    <a:pt x="14805" y="20171"/>
                  </a:cubicBezTo>
                  <a:cubicBezTo>
                    <a:pt x="14906" y="20247"/>
                    <a:pt x="15033" y="20272"/>
                    <a:pt x="15134" y="20323"/>
                  </a:cubicBezTo>
                  <a:cubicBezTo>
                    <a:pt x="15691" y="20576"/>
                    <a:pt x="16298" y="20880"/>
                    <a:pt x="16830" y="21209"/>
                  </a:cubicBezTo>
                  <a:cubicBezTo>
                    <a:pt x="17032" y="21335"/>
                    <a:pt x="17235" y="21512"/>
                    <a:pt x="17437" y="21639"/>
                  </a:cubicBezTo>
                  <a:cubicBezTo>
                    <a:pt x="17842" y="21943"/>
                    <a:pt x="18222" y="22221"/>
                    <a:pt x="18703" y="22423"/>
                  </a:cubicBezTo>
                  <a:cubicBezTo>
                    <a:pt x="19120" y="22612"/>
                    <a:pt x="20125" y="22955"/>
                    <a:pt x="21047" y="22955"/>
                  </a:cubicBezTo>
                  <a:cubicBezTo>
                    <a:pt x="21241" y="22955"/>
                    <a:pt x="21432" y="22940"/>
                    <a:pt x="21613" y="22904"/>
                  </a:cubicBezTo>
                  <a:lnTo>
                    <a:pt x="21689" y="22904"/>
                  </a:lnTo>
                  <a:lnTo>
                    <a:pt x="21638" y="22930"/>
                  </a:lnTo>
                  <a:cubicBezTo>
                    <a:pt x="21486" y="23107"/>
                    <a:pt x="21360" y="23284"/>
                    <a:pt x="21233" y="23436"/>
                  </a:cubicBezTo>
                  <a:cubicBezTo>
                    <a:pt x="20449" y="24448"/>
                    <a:pt x="19816" y="25587"/>
                    <a:pt x="19209" y="26700"/>
                  </a:cubicBezTo>
                  <a:cubicBezTo>
                    <a:pt x="19183" y="26726"/>
                    <a:pt x="19158" y="26776"/>
                    <a:pt x="19158" y="26827"/>
                  </a:cubicBezTo>
                  <a:cubicBezTo>
                    <a:pt x="19158" y="26852"/>
                    <a:pt x="19107" y="26878"/>
                    <a:pt x="19107" y="26903"/>
                  </a:cubicBezTo>
                  <a:cubicBezTo>
                    <a:pt x="18912" y="26916"/>
                    <a:pt x="18712" y="26922"/>
                    <a:pt x="18508" y="26922"/>
                  </a:cubicBezTo>
                  <a:cubicBezTo>
                    <a:pt x="17501" y="26922"/>
                    <a:pt x="16389" y="26767"/>
                    <a:pt x="15084" y="26473"/>
                  </a:cubicBezTo>
                  <a:cubicBezTo>
                    <a:pt x="14856" y="26397"/>
                    <a:pt x="14552" y="26346"/>
                    <a:pt x="14274" y="26321"/>
                  </a:cubicBezTo>
                  <a:cubicBezTo>
                    <a:pt x="13160" y="26093"/>
                    <a:pt x="12021" y="25865"/>
                    <a:pt x="11136" y="25233"/>
                  </a:cubicBezTo>
                  <a:cubicBezTo>
                    <a:pt x="10224" y="24575"/>
                    <a:pt x="9187" y="24043"/>
                    <a:pt x="7972" y="23588"/>
                  </a:cubicBezTo>
                  <a:cubicBezTo>
                    <a:pt x="7795" y="23537"/>
                    <a:pt x="7592" y="23436"/>
                    <a:pt x="7390" y="23360"/>
                  </a:cubicBezTo>
                  <a:cubicBezTo>
                    <a:pt x="6555" y="23056"/>
                    <a:pt x="5694" y="22727"/>
                    <a:pt x="4884" y="22677"/>
                  </a:cubicBezTo>
                  <a:lnTo>
                    <a:pt x="4783" y="22677"/>
                  </a:lnTo>
                  <a:lnTo>
                    <a:pt x="4809" y="22651"/>
                  </a:lnTo>
                  <a:cubicBezTo>
                    <a:pt x="5062" y="22442"/>
                    <a:pt x="5407" y="22372"/>
                    <a:pt x="5772" y="22372"/>
                  </a:cubicBezTo>
                  <a:cubicBezTo>
                    <a:pt x="6244" y="22372"/>
                    <a:pt x="6751" y="22490"/>
                    <a:pt x="7137" y="22575"/>
                  </a:cubicBezTo>
                  <a:lnTo>
                    <a:pt x="7188" y="22575"/>
                  </a:lnTo>
                  <a:lnTo>
                    <a:pt x="7567" y="22677"/>
                  </a:lnTo>
                  <a:cubicBezTo>
                    <a:pt x="7972" y="22778"/>
                    <a:pt x="8402" y="22904"/>
                    <a:pt x="8807" y="22930"/>
                  </a:cubicBezTo>
                  <a:cubicBezTo>
                    <a:pt x="8881" y="22937"/>
                    <a:pt x="8958" y="22940"/>
                    <a:pt x="9035" y="22940"/>
                  </a:cubicBezTo>
                  <a:cubicBezTo>
                    <a:pt x="9223" y="22940"/>
                    <a:pt x="9420" y="22922"/>
                    <a:pt x="9617" y="22904"/>
                  </a:cubicBezTo>
                  <a:cubicBezTo>
                    <a:pt x="9833" y="22870"/>
                    <a:pt x="10048" y="22846"/>
                    <a:pt x="10259" y="22846"/>
                  </a:cubicBezTo>
                  <a:cubicBezTo>
                    <a:pt x="10519" y="22846"/>
                    <a:pt x="10772" y="22883"/>
                    <a:pt x="11009" y="22980"/>
                  </a:cubicBezTo>
                  <a:cubicBezTo>
                    <a:pt x="11313" y="23107"/>
                    <a:pt x="11566" y="23335"/>
                    <a:pt x="11819" y="23537"/>
                  </a:cubicBezTo>
                  <a:cubicBezTo>
                    <a:pt x="11996" y="23689"/>
                    <a:pt x="12224" y="23841"/>
                    <a:pt x="12452" y="23967"/>
                  </a:cubicBezTo>
                  <a:cubicBezTo>
                    <a:pt x="12831" y="24195"/>
                    <a:pt x="13337" y="24473"/>
                    <a:pt x="13869" y="24600"/>
                  </a:cubicBezTo>
                  <a:cubicBezTo>
                    <a:pt x="14026" y="24652"/>
                    <a:pt x="14225" y="24698"/>
                    <a:pt x="14422" y="24698"/>
                  </a:cubicBezTo>
                  <a:cubicBezTo>
                    <a:pt x="14604" y="24698"/>
                    <a:pt x="14786" y="24659"/>
                    <a:pt x="14932" y="24549"/>
                  </a:cubicBezTo>
                  <a:cubicBezTo>
                    <a:pt x="15185" y="24347"/>
                    <a:pt x="15185" y="24170"/>
                    <a:pt x="15159" y="23917"/>
                  </a:cubicBezTo>
                  <a:lnTo>
                    <a:pt x="15159" y="23739"/>
                  </a:lnTo>
                  <a:cubicBezTo>
                    <a:pt x="15134" y="22575"/>
                    <a:pt x="14476" y="21411"/>
                    <a:pt x="13388" y="20627"/>
                  </a:cubicBezTo>
                  <a:cubicBezTo>
                    <a:pt x="12958" y="20298"/>
                    <a:pt x="12452" y="20045"/>
                    <a:pt x="11844" y="19791"/>
                  </a:cubicBezTo>
                  <a:cubicBezTo>
                    <a:pt x="11768" y="19766"/>
                    <a:pt x="11692" y="19741"/>
                    <a:pt x="11591" y="19716"/>
                  </a:cubicBezTo>
                  <a:cubicBezTo>
                    <a:pt x="11110" y="19538"/>
                    <a:pt x="10553" y="19361"/>
                    <a:pt x="10478" y="19007"/>
                  </a:cubicBezTo>
                  <a:cubicBezTo>
                    <a:pt x="10452" y="18855"/>
                    <a:pt x="10553" y="18653"/>
                    <a:pt x="10807" y="18475"/>
                  </a:cubicBezTo>
                  <a:cubicBezTo>
                    <a:pt x="10832" y="18450"/>
                    <a:pt x="10857" y="18400"/>
                    <a:pt x="10857" y="18349"/>
                  </a:cubicBezTo>
                  <a:cubicBezTo>
                    <a:pt x="10857" y="18273"/>
                    <a:pt x="10832" y="18248"/>
                    <a:pt x="10807" y="18222"/>
                  </a:cubicBezTo>
                  <a:cubicBezTo>
                    <a:pt x="10300" y="17767"/>
                    <a:pt x="9693" y="17413"/>
                    <a:pt x="9162" y="17109"/>
                  </a:cubicBezTo>
                  <a:cubicBezTo>
                    <a:pt x="8453" y="16704"/>
                    <a:pt x="7770" y="16274"/>
                    <a:pt x="7188" y="15717"/>
                  </a:cubicBezTo>
                  <a:lnTo>
                    <a:pt x="7137" y="15641"/>
                  </a:lnTo>
                  <a:cubicBezTo>
                    <a:pt x="6934" y="15464"/>
                    <a:pt x="6580" y="15135"/>
                    <a:pt x="6631" y="14856"/>
                  </a:cubicBezTo>
                  <a:lnTo>
                    <a:pt x="6631" y="14806"/>
                  </a:lnTo>
                  <a:lnTo>
                    <a:pt x="6631" y="14755"/>
                  </a:lnTo>
                  <a:close/>
                  <a:moveTo>
                    <a:pt x="4606" y="22980"/>
                  </a:moveTo>
                  <a:cubicBezTo>
                    <a:pt x="5239" y="22980"/>
                    <a:pt x="5770" y="23208"/>
                    <a:pt x="6378" y="23436"/>
                  </a:cubicBezTo>
                  <a:cubicBezTo>
                    <a:pt x="6428" y="23461"/>
                    <a:pt x="6504" y="23461"/>
                    <a:pt x="6555" y="23512"/>
                  </a:cubicBezTo>
                  <a:cubicBezTo>
                    <a:pt x="6783" y="23588"/>
                    <a:pt x="7036" y="23664"/>
                    <a:pt x="7263" y="23739"/>
                  </a:cubicBezTo>
                  <a:cubicBezTo>
                    <a:pt x="7643" y="23891"/>
                    <a:pt x="8023" y="23993"/>
                    <a:pt x="8402" y="24170"/>
                  </a:cubicBezTo>
                  <a:lnTo>
                    <a:pt x="8453" y="24195"/>
                  </a:lnTo>
                  <a:cubicBezTo>
                    <a:pt x="9086" y="24448"/>
                    <a:pt x="9718" y="24726"/>
                    <a:pt x="10300" y="25106"/>
                  </a:cubicBezTo>
                  <a:cubicBezTo>
                    <a:pt x="10452" y="25207"/>
                    <a:pt x="10579" y="25334"/>
                    <a:pt x="10731" y="25435"/>
                  </a:cubicBezTo>
                  <a:cubicBezTo>
                    <a:pt x="11060" y="25688"/>
                    <a:pt x="11363" y="25891"/>
                    <a:pt x="11743" y="26068"/>
                  </a:cubicBezTo>
                  <a:cubicBezTo>
                    <a:pt x="12578" y="26397"/>
                    <a:pt x="13514" y="26574"/>
                    <a:pt x="14400" y="26751"/>
                  </a:cubicBezTo>
                  <a:cubicBezTo>
                    <a:pt x="14729" y="26827"/>
                    <a:pt x="15008" y="26878"/>
                    <a:pt x="15286" y="26954"/>
                  </a:cubicBezTo>
                  <a:cubicBezTo>
                    <a:pt x="16469" y="27209"/>
                    <a:pt x="17525" y="27336"/>
                    <a:pt x="18511" y="27336"/>
                  </a:cubicBezTo>
                  <a:cubicBezTo>
                    <a:pt x="18601" y="27336"/>
                    <a:pt x="18690" y="27335"/>
                    <a:pt x="18778" y="27333"/>
                  </a:cubicBezTo>
                  <a:lnTo>
                    <a:pt x="18804" y="27333"/>
                  </a:lnTo>
                  <a:lnTo>
                    <a:pt x="18778" y="27358"/>
                  </a:lnTo>
                  <a:cubicBezTo>
                    <a:pt x="18146" y="28421"/>
                    <a:pt x="17336" y="29560"/>
                    <a:pt x="16298" y="30902"/>
                  </a:cubicBezTo>
                  <a:cubicBezTo>
                    <a:pt x="15855" y="31026"/>
                    <a:pt x="15388" y="31088"/>
                    <a:pt x="14843" y="31088"/>
                  </a:cubicBezTo>
                  <a:cubicBezTo>
                    <a:pt x="14610" y="31088"/>
                    <a:pt x="14362" y="31076"/>
                    <a:pt x="14097" y="31053"/>
                  </a:cubicBezTo>
                  <a:cubicBezTo>
                    <a:pt x="13413" y="31003"/>
                    <a:pt x="12882" y="30775"/>
                    <a:pt x="12325" y="30522"/>
                  </a:cubicBezTo>
                  <a:cubicBezTo>
                    <a:pt x="12224" y="30497"/>
                    <a:pt x="12123" y="30421"/>
                    <a:pt x="11996" y="30395"/>
                  </a:cubicBezTo>
                  <a:cubicBezTo>
                    <a:pt x="11060" y="29990"/>
                    <a:pt x="9870" y="29763"/>
                    <a:pt x="8478" y="29737"/>
                  </a:cubicBezTo>
                  <a:cubicBezTo>
                    <a:pt x="8149" y="29737"/>
                    <a:pt x="7770" y="29763"/>
                    <a:pt x="7415" y="29763"/>
                  </a:cubicBezTo>
                  <a:cubicBezTo>
                    <a:pt x="7137" y="29788"/>
                    <a:pt x="6833" y="29788"/>
                    <a:pt x="6580" y="29788"/>
                  </a:cubicBezTo>
                  <a:cubicBezTo>
                    <a:pt x="6251" y="29788"/>
                    <a:pt x="5897" y="29763"/>
                    <a:pt x="5568" y="29687"/>
                  </a:cubicBezTo>
                  <a:cubicBezTo>
                    <a:pt x="5264" y="29661"/>
                    <a:pt x="4986" y="29611"/>
                    <a:pt x="4657" y="29611"/>
                  </a:cubicBezTo>
                  <a:cubicBezTo>
                    <a:pt x="4302" y="29611"/>
                    <a:pt x="3923" y="29661"/>
                    <a:pt x="3594" y="29687"/>
                  </a:cubicBezTo>
                  <a:cubicBezTo>
                    <a:pt x="3290" y="29737"/>
                    <a:pt x="2986" y="29788"/>
                    <a:pt x="2657" y="29788"/>
                  </a:cubicBezTo>
                  <a:cubicBezTo>
                    <a:pt x="2500" y="29810"/>
                    <a:pt x="2336" y="29819"/>
                    <a:pt x="2163" y="29819"/>
                  </a:cubicBezTo>
                  <a:cubicBezTo>
                    <a:pt x="1726" y="29819"/>
                    <a:pt x="1231" y="29759"/>
                    <a:pt x="633" y="29687"/>
                  </a:cubicBezTo>
                  <a:cubicBezTo>
                    <a:pt x="810" y="29434"/>
                    <a:pt x="1012" y="29282"/>
                    <a:pt x="1139" y="29231"/>
                  </a:cubicBezTo>
                  <a:cubicBezTo>
                    <a:pt x="1594" y="28947"/>
                    <a:pt x="2036" y="28890"/>
                    <a:pt x="2474" y="28890"/>
                  </a:cubicBezTo>
                  <a:cubicBezTo>
                    <a:pt x="2619" y="28890"/>
                    <a:pt x="2765" y="28896"/>
                    <a:pt x="2910" y="28902"/>
                  </a:cubicBezTo>
                  <a:cubicBezTo>
                    <a:pt x="3045" y="28902"/>
                    <a:pt x="3192" y="28913"/>
                    <a:pt x="3327" y="28913"/>
                  </a:cubicBezTo>
                  <a:cubicBezTo>
                    <a:pt x="3394" y="28913"/>
                    <a:pt x="3459" y="28911"/>
                    <a:pt x="3518" y="28902"/>
                  </a:cubicBezTo>
                  <a:cubicBezTo>
                    <a:pt x="4125" y="28902"/>
                    <a:pt x="4555" y="28649"/>
                    <a:pt x="5062" y="28371"/>
                  </a:cubicBezTo>
                  <a:cubicBezTo>
                    <a:pt x="5138" y="28345"/>
                    <a:pt x="5239" y="28270"/>
                    <a:pt x="5289" y="28244"/>
                  </a:cubicBezTo>
                  <a:cubicBezTo>
                    <a:pt x="5810" y="27960"/>
                    <a:pt x="6271" y="27834"/>
                    <a:pt x="6747" y="27834"/>
                  </a:cubicBezTo>
                  <a:cubicBezTo>
                    <a:pt x="7035" y="27834"/>
                    <a:pt x="7328" y="27880"/>
                    <a:pt x="7643" y="27966"/>
                  </a:cubicBezTo>
                  <a:cubicBezTo>
                    <a:pt x="8073" y="28092"/>
                    <a:pt x="8478" y="28244"/>
                    <a:pt x="8908" y="28421"/>
                  </a:cubicBezTo>
                  <a:cubicBezTo>
                    <a:pt x="9566" y="28725"/>
                    <a:pt x="10224" y="28978"/>
                    <a:pt x="10984" y="29029"/>
                  </a:cubicBezTo>
                  <a:cubicBezTo>
                    <a:pt x="11131" y="29039"/>
                    <a:pt x="11270" y="29044"/>
                    <a:pt x="11401" y="29044"/>
                  </a:cubicBezTo>
                  <a:cubicBezTo>
                    <a:pt x="12235" y="29044"/>
                    <a:pt x="12725" y="28834"/>
                    <a:pt x="12856" y="28396"/>
                  </a:cubicBezTo>
                  <a:cubicBezTo>
                    <a:pt x="13110" y="27662"/>
                    <a:pt x="12198" y="27029"/>
                    <a:pt x="11515" y="26776"/>
                  </a:cubicBezTo>
                  <a:cubicBezTo>
                    <a:pt x="11237" y="26700"/>
                    <a:pt x="10958" y="26625"/>
                    <a:pt x="10655" y="26574"/>
                  </a:cubicBezTo>
                  <a:lnTo>
                    <a:pt x="9921" y="26371"/>
                  </a:lnTo>
                  <a:cubicBezTo>
                    <a:pt x="9617" y="26270"/>
                    <a:pt x="9288" y="26144"/>
                    <a:pt x="9035" y="25941"/>
                  </a:cubicBezTo>
                  <a:cubicBezTo>
                    <a:pt x="8858" y="25764"/>
                    <a:pt x="8782" y="25587"/>
                    <a:pt x="8706" y="25384"/>
                  </a:cubicBezTo>
                  <a:cubicBezTo>
                    <a:pt x="8681" y="25258"/>
                    <a:pt x="8605" y="25182"/>
                    <a:pt x="8554" y="25055"/>
                  </a:cubicBezTo>
                  <a:cubicBezTo>
                    <a:pt x="8175" y="24448"/>
                    <a:pt x="7415" y="24322"/>
                    <a:pt x="6681" y="24195"/>
                  </a:cubicBezTo>
                  <a:cubicBezTo>
                    <a:pt x="6327" y="24119"/>
                    <a:pt x="6023" y="24094"/>
                    <a:pt x="5745" y="23967"/>
                  </a:cubicBezTo>
                  <a:cubicBezTo>
                    <a:pt x="5289" y="23815"/>
                    <a:pt x="4555" y="23461"/>
                    <a:pt x="4555" y="23031"/>
                  </a:cubicBezTo>
                  <a:lnTo>
                    <a:pt x="4555" y="22980"/>
                  </a:lnTo>
                  <a:close/>
                  <a:moveTo>
                    <a:pt x="25561" y="19412"/>
                  </a:moveTo>
                  <a:cubicBezTo>
                    <a:pt x="26472" y="19766"/>
                    <a:pt x="27332" y="20272"/>
                    <a:pt x="28193" y="20778"/>
                  </a:cubicBezTo>
                  <a:cubicBezTo>
                    <a:pt x="29382" y="21512"/>
                    <a:pt x="30622" y="22221"/>
                    <a:pt x="32014" y="22474"/>
                  </a:cubicBezTo>
                  <a:cubicBezTo>
                    <a:pt x="32014" y="22474"/>
                    <a:pt x="32065" y="22525"/>
                    <a:pt x="32090" y="22525"/>
                  </a:cubicBezTo>
                  <a:cubicBezTo>
                    <a:pt x="32698" y="22778"/>
                    <a:pt x="33204" y="23183"/>
                    <a:pt x="33659" y="23562"/>
                  </a:cubicBezTo>
                  <a:cubicBezTo>
                    <a:pt x="33862" y="23714"/>
                    <a:pt x="34039" y="23841"/>
                    <a:pt x="34242" y="23993"/>
                  </a:cubicBezTo>
                  <a:cubicBezTo>
                    <a:pt x="35178" y="24701"/>
                    <a:pt x="35760" y="25486"/>
                    <a:pt x="36367" y="26574"/>
                  </a:cubicBezTo>
                  <a:cubicBezTo>
                    <a:pt x="36165" y="26700"/>
                    <a:pt x="36140" y="27004"/>
                    <a:pt x="36317" y="27409"/>
                  </a:cubicBezTo>
                  <a:cubicBezTo>
                    <a:pt x="36570" y="27890"/>
                    <a:pt x="37000" y="28270"/>
                    <a:pt x="37380" y="28624"/>
                  </a:cubicBezTo>
                  <a:cubicBezTo>
                    <a:pt x="37785" y="28978"/>
                    <a:pt x="38190" y="29358"/>
                    <a:pt x="38443" y="29864"/>
                  </a:cubicBezTo>
                  <a:cubicBezTo>
                    <a:pt x="38468" y="29889"/>
                    <a:pt x="38468" y="29915"/>
                    <a:pt x="38519" y="29940"/>
                  </a:cubicBezTo>
                  <a:cubicBezTo>
                    <a:pt x="38772" y="30446"/>
                    <a:pt x="38848" y="31003"/>
                    <a:pt x="38848" y="31534"/>
                  </a:cubicBezTo>
                  <a:cubicBezTo>
                    <a:pt x="38848" y="31813"/>
                    <a:pt x="38822" y="32015"/>
                    <a:pt x="38721" y="32066"/>
                  </a:cubicBezTo>
                  <a:cubicBezTo>
                    <a:pt x="38699" y="32087"/>
                    <a:pt x="38670" y="32097"/>
                    <a:pt x="38633" y="32097"/>
                  </a:cubicBezTo>
                  <a:cubicBezTo>
                    <a:pt x="38539" y="32097"/>
                    <a:pt x="38396" y="32037"/>
                    <a:pt x="38215" y="31964"/>
                  </a:cubicBezTo>
                  <a:cubicBezTo>
                    <a:pt x="37456" y="31635"/>
                    <a:pt x="36798" y="31028"/>
                    <a:pt x="36165" y="30471"/>
                  </a:cubicBezTo>
                  <a:cubicBezTo>
                    <a:pt x="35406" y="29763"/>
                    <a:pt x="34874" y="29054"/>
                    <a:pt x="34419" y="28270"/>
                  </a:cubicBezTo>
                  <a:cubicBezTo>
                    <a:pt x="34267" y="27991"/>
                    <a:pt x="34115" y="27662"/>
                    <a:pt x="33988" y="27358"/>
                  </a:cubicBezTo>
                  <a:cubicBezTo>
                    <a:pt x="33735" y="26776"/>
                    <a:pt x="33457" y="26220"/>
                    <a:pt x="33103" y="25739"/>
                  </a:cubicBezTo>
                  <a:cubicBezTo>
                    <a:pt x="32571" y="25005"/>
                    <a:pt x="31761" y="24322"/>
                    <a:pt x="30850" y="23739"/>
                  </a:cubicBezTo>
                  <a:cubicBezTo>
                    <a:pt x="30600" y="23596"/>
                    <a:pt x="29984" y="23226"/>
                    <a:pt x="29402" y="23226"/>
                  </a:cubicBezTo>
                  <a:cubicBezTo>
                    <a:pt x="29161" y="23226"/>
                    <a:pt x="28925" y="23290"/>
                    <a:pt x="28724" y="23461"/>
                  </a:cubicBezTo>
                  <a:cubicBezTo>
                    <a:pt x="28269" y="23866"/>
                    <a:pt x="28269" y="24549"/>
                    <a:pt x="28345" y="25005"/>
                  </a:cubicBezTo>
                  <a:cubicBezTo>
                    <a:pt x="28471" y="25638"/>
                    <a:pt x="28775" y="26220"/>
                    <a:pt x="29028" y="26523"/>
                  </a:cubicBezTo>
                  <a:cubicBezTo>
                    <a:pt x="29534" y="27207"/>
                    <a:pt x="30218" y="27637"/>
                    <a:pt x="30876" y="27991"/>
                  </a:cubicBezTo>
                  <a:cubicBezTo>
                    <a:pt x="31382" y="28270"/>
                    <a:pt x="31812" y="28548"/>
                    <a:pt x="31863" y="29257"/>
                  </a:cubicBezTo>
                  <a:cubicBezTo>
                    <a:pt x="31888" y="29408"/>
                    <a:pt x="31863" y="29560"/>
                    <a:pt x="31863" y="29737"/>
                  </a:cubicBezTo>
                  <a:lnTo>
                    <a:pt x="31863" y="29940"/>
                  </a:lnTo>
                  <a:lnTo>
                    <a:pt x="31863" y="29990"/>
                  </a:lnTo>
                  <a:lnTo>
                    <a:pt x="31837" y="29990"/>
                  </a:lnTo>
                  <a:cubicBezTo>
                    <a:pt x="30977" y="29560"/>
                    <a:pt x="30319" y="28978"/>
                    <a:pt x="29661" y="28345"/>
                  </a:cubicBezTo>
                  <a:cubicBezTo>
                    <a:pt x="29433" y="28143"/>
                    <a:pt x="29231" y="27915"/>
                    <a:pt x="28977" y="27738"/>
                  </a:cubicBezTo>
                  <a:cubicBezTo>
                    <a:pt x="28724" y="27510"/>
                    <a:pt x="28522" y="27333"/>
                    <a:pt x="28269" y="27131"/>
                  </a:cubicBezTo>
                  <a:cubicBezTo>
                    <a:pt x="27535" y="26574"/>
                    <a:pt x="26776" y="25967"/>
                    <a:pt x="26295" y="25106"/>
                  </a:cubicBezTo>
                  <a:cubicBezTo>
                    <a:pt x="25915" y="24448"/>
                    <a:pt x="25612" y="23739"/>
                    <a:pt x="25283" y="23081"/>
                  </a:cubicBezTo>
                  <a:cubicBezTo>
                    <a:pt x="25181" y="22904"/>
                    <a:pt x="25131" y="22727"/>
                    <a:pt x="25029" y="22550"/>
                  </a:cubicBezTo>
                  <a:cubicBezTo>
                    <a:pt x="25004" y="22449"/>
                    <a:pt x="24928" y="22348"/>
                    <a:pt x="24903" y="22272"/>
                  </a:cubicBezTo>
                  <a:cubicBezTo>
                    <a:pt x="24675" y="21791"/>
                    <a:pt x="24473" y="21259"/>
                    <a:pt x="24042" y="20930"/>
                  </a:cubicBezTo>
                  <a:lnTo>
                    <a:pt x="24017" y="20930"/>
                  </a:lnTo>
                  <a:cubicBezTo>
                    <a:pt x="24498" y="20449"/>
                    <a:pt x="25029" y="19943"/>
                    <a:pt x="25536" y="19412"/>
                  </a:cubicBezTo>
                  <a:close/>
                  <a:moveTo>
                    <a:pt x="4569" y="29894"/>
                  </a:moveTo>
                  <a:cubicBezTo>
                    <a:pt x="4899" y="29894"/>
                    <a:pt x="5214" y="29936"/>
                    <a:pt x="5542" y="29990"/>
                  </a:cubicBezTo>
                  <a:cubicBezTo>
                    <a:pt x="5821" y="30016"/>
                    <a:pt x="6099" y="30041"/>
                    <a:pt x="6428" y="30041"/>
                  </a:cubicBezTo>
                  <a:cubicBezTo>
                    <a:pt x="6783" y="30041"/>
                    <a:pt x="7162" y="30016"/>
                    <a:pt x="7491" y="30016"/>
                  </a:cubicBezTo>
                  <a:cubicBezTo>
                    <a:pt x="7742" y="29998"/>
                    <a:pt x="8005" y="29980"/>
                    <a:pt x="8263" y="29980"/>
                  </a:cubicBezTo>
                  <a:cubicBezTo>
                    <a:pt x="8370" y="29980"/>
                    <a:pt x="8476" y="29983"/>
                    <a:pt x="8579" y="29990"/>
                  </a:cubicBezTo>
                  <a:cubicBezTo>
                    <a:pt x="9364" y="29990"/>
                    <a:pt x="10123" y="30092"/>
                    <a:pt x="10857" y="30269"/>
                  </a:cubicBezTo>
                  <a:cubicBezTo>
                    <a:pt x="11389" y="30395"/>
                    <a:pt x="11869" y="30623"/>
                    <a:pt x="12350" y="30851"/>
                  </a:cubicBezTo>
                  <a:cubicBezTo>
                    <a:pt x="12502" y="30902"/>
                    <a:pt x="12654" y="30977"/>
                    <a:pt x="12806" y="31053"/>
                  </a:cubicBezTo>
                  <a:cubicBezTo>
                    <a:pt x="13360" y="31298"/>
                    <a:pt x="14061" y="31427"/>
                    <a:pt x="14774" y="31427"/>
                  </a:cubicBezTo>
                  <a:cubicBezTo>
                    <a:pt x="15168" y="31427"/>
                    <a:pt x="15566" y="31388"/>
                    <a:pt x="15944" y="31306"/>
                  </a:cubicBezTo>
                  <a:lnTo>
                    <a:pt x="16020" y="31306"/>
                  </a:lnTo>
                  <a:lnTo>
                    <a:pt x="15969" y="31357"/>
                  </a:lnTo>
                  <a:cubicBezTo>
                    <a:pt x="15564" y="31889"/>
                    <a:pt x="15134" y="32420"/>
                    <a:pt x="14679" y="32926"/>
                  </a:cubicBezTo>
                  <a:cubicBezTo>
                    <a:pt x="14426" y="33255"/>
                    <a:pt x="14147" y="33584"/>
                    <a:pt x="13869" y="33913"/>
                  </a:cubicBezTo>
                  <a:cubicBezTo>
                    <a:pt x="13439" y="34419"/>
                    <a:pt x="13008" y="34900"/>
                    <a:pt x="12553" y="35356"/>
                  </a:cubicBezTo>
                  <a:cubicBezTo>
                    <a:pt x="12527" y="35356"/>
                    <a:pt x="12502" y="35356"/>
                    <a:pt x="12477" y="35406"/>
                  </a:cubicBezTo>
                  <a:cubicBezTo>
                    <a:pt x="11905" y="35819"/>
                    <a:pt x="11242" y="35951"/>
                    <a:pt x="10543" y="35951"/>
                  </a:cubicBezTo>
                  <a:cubicBezTo>
                    <a:pt x="9913" y="35951"/>
                    <a:pt x="9253" y="35843"/>
                    <a:pt x="8605" y="35735"/>
                  </a:cubicBezTo>
                  <a:cubicBezTo>
                    <a:pt x="8073" y="35659"/>
                    <a:pt x="7592" y="35583"/>
                    <a:pt x="7112" y="35558"/>
                  </a:cubicBezTo>
                  <a:cubicBezTo>
                    <a:pt x="5441" y="35558"/>
                    <a:pt x="4024" y="36469"/>
                    <a:pt x="2632" y="37355"/>
                  </a:cubicBezTo>
                  <a:cubicBezTo>
                    <a:pt x="2354" y="37532"/>
                    <a:pt x="2025" y="37735"/>
                    <a:pt x="1746" y="37912"/>
                  </a:cubicBezTo>
                  <a:lnTo>
                    <a:pt x="1721" y="37912"/>
                  </a:lnTo>
                  <a:lnTo>
                    <a:pt x="1721" y="37886"/>
                  </a:lnTo>
                  <a:cubicBezTo>
                    <a:pt x="1620" y="37608"/>
                    <a:pt x="1696" y="37228"/>
                    <a:pt x="1848" y="36925"/>
                  </a:cubicBezTo>
                  <a:cubicBezTo>
                    <a:pt x="2328" y="35963"/>
                    <a:pt x="3341" y="35204"/>
                    <a:pt x="4151" y="34647"/>
                  </a:cubicBezTo>
                  <a:cubicBezTo>
                    <a:pt x="5112" y="33964"/>
                    <a:pt x="6201" y="33837"/>
                    <a:pt x="7289" y="33711"/>
                  </a:cubicBezTo>
                  <a:cubicBezTo>
                    <a:pt x="7567" y="33685"/>
                    <a:pt x="7846" y="33660"/>
                    <a:pt x="8175" y="33584"/>
                  </a:cubicBezTo>
                  <a:cubicBezTo>
                    <a:pt x="9820" y="33331"/>
                    <a:pt x="10756" y="32825"/>
                    <a:pt x="10857" y="32167"/>
                  </a:cubicBezTo>
                  <a:cubicBezTo>
                    <a:pt x="10882" y="31964"/>
                    <a:pt x="10832" y="31813"/>
                    <a:pt x="10731" y="31686"/>
                  </a:cubicBezTo>
                  <a:cubicBezTo>
                    <a:pt x="10461" y="31372"/>
                    <a:pt x="9854" y="31277"/>
                    <a:pt x="9473" y="31277"/>
                  </a:cubicBezTo>
                  <a:cubicBezTo>
                    <a:pt x="9424" y="31277"/>
                    <a:pt x="9379" y="31278"/>
                    <a:pt x="9339" y="31281"/>
                  </a:cubicBezTo>
                  <a:cubicBezTo>
                    <a:pt x="8934" y="31281"/>
                    <a:pt x="8579" y="31433"/>
                    <a:pt x="8200" y="31560"/>
                  </a:cubicBezTo>
                  <a:cubicBezTo>
                    <a:pt x="7972" y="31661"/>
                    <a:pt x="7770" y="31737"/>
                    <a:pt x="7491" y="31787"/>
                  </a:cubicBezTo>
                  <a:cubicBezTo>
                    <a:pt x="7338" y="31826"/>
                    <a:pt x="7196" y="31843"/>
                    <a:pt x="7064" y="31843"/>
                  </a:cubicBezTo>
                  <a:cubicBezTo>
                    <a:pt x="6586" y="31843"/>
                    <a:pt x="6234" y="31620"/>
                    <a:pt x="5897" y="31382"/>
                  </a:cubicBezTo>
                  <a:cubicBezTo>
                    <a:pt x="5669" y="31256"/>
                    <a:pt x="5441" y="31104"/>
                    <a:pt x="5188" y="30977"/>
                  </a:cubicBezTo>
                  <a:cubicBezTo>
                    <a:pt x="5026" y="30896"/>
                    <a:pt x="4879" y="30863"/>
                    <a:pt x="4733" y="30863"/>
                  </a:cubicBezTo>
                  <a:cubicBezTo>
                    <a:pt x="4562" y="30863"/>
                    <a:pt x="4393" y="30909"/>
                    <a:pt x="4201" y="30977"/>
                  </a:cubicBezTo>
                  <a:cubicBezTo>
                    <a:pt x="3767" y="31102"/>
                    <a:pt x="3294" y="31216"/>
                    <a:pt x="2789" y="31216"/>
                  </a:cubicBezTo>
                  <a:cubicBezTo>
                    <a:pt x="2470" y="31216"/>
                    <a:pt x="2139" y="31171"/>
                    <a:pt x="1797" y="31053"/>
                  </a:cubicBezTo>
                  <a:cubicBezTo>
                    <a:pt x="1341" y="30927"/>
                    <a:pt x="582" y="30598"/>
                    <a:pt x="532" y="30016"/>
                  </a:cubicBezTo>
                  <a:lnTo>
                    <a:pt x="532" y="29990"/>
                  </a:lnTo>
                  <a:lnTo>
                    <a:pt x="532" y="29965"/>
                  </a:lnTo>
                  <a:lnTo>
                    <a:pt x="582" y="29965"/>
                  </a:lnTo>
                  <a:cubicBezTo>
                    <a:pt x="1134" y="30036"/>
                    <a:pt x="1675" y="30073"/>
                    <a:pt x="2223" y="30073"/>
                  </a:cubicBezTo>
                  <a:cubicBezTo>
                    <a:pt x="2856" y="30073"/>
                    <a:pt x="3498" y="30023"/>
                    <a:pt x="4176" y="29915"/>
                  </a:cubicBezTo>
                  <a:cubicBezTo>
                    <a:pt x="4310" y="29900"/>
                    <a:pt x="4440" y="29894"/>
                    <a:pt x="4569" y="29894"/>
                  </a:cubicBezTo>
                  <a:close/>
                  <a:moveTo>
                    <a:pt x="23865" y="21158"/>
                  </a:moveTo>
                  <a:cubicBezTo>
                    <a:pt x="24296" y="21436"/>
                    <a:pt x="24599" y="22069"/>
                    <a:pt x="24802" y="22677"/>
                  </a:cubicBezTo>
                  <a:cubicBezTo>
                    <a:pt x="24878" y="22879"/>
                    <a:pt x="24979" y="23056"/>
                    <a:pt x="25029" y="23183"/>
                  </a:cubicBezTo>
                  <a:cubicBezTo>
                    <a:pt x="25156" y="23410"/>
                    <a:pt x="25257" y="23664"/>
                    <a:pt x="25384" y="23917"/>
                  </a:cubicBezTo>
                  <a:cubicBezTo>
                    <a:pt x="25738" y="24676"/>
                    <a:pt x="26118" y="25460"/>
                    <a:pt x="26649" y="26093"/>
                  </a:cubicBezTo>
                  <a:cubicBezTo>
                    <a:pt x="27155" y="26675"/>
                    <a:pt x="27763" y="27131"/>
                    <a:pt x="28319" y="27612"/>
                  </a:cubicBezTo>
                  <a:cubicBezTo>
                    <a:pt x="28775" y="27966"/>
                    <a:pt x="29205" y="28345"/>
                    <a:pt x="29610" y="28725"/>
                  </a:cubicBezTo>
                  <a:cubicBezTo>
                    <a:pt x="30420" y="29484"/>
                    <a:pt x="31103" y="29990"/>
                    <a:pt x="31964" y="30319"/>
                  </a:cubicBezTo>
                  <a:cubicBezTo>
                    <a:pt x="31989" y="30395"/>
                    <a:pt x="31989" y="30471"/>
                    <a:pt x="32014" y="30522"/>
                  </a:cubicBezTo>
                  <a:cubicBezTo>
                    <a:pt x="32217" y="31028"/>
                    <a:pt x="32521" y="31458"/>
                    <a:pt x="32850" y="31889"/>
                  </a:cubicBezTo>
                  <a:cubicBezTo>
                    <a:pt x="33027" y="32142"/>
                    <a:pt x="33229" y="32395"/>
                    <a:pt x="33381" y="32648"/>
                  </a:cubicBezTo>
                  <a:cubicBezTo>
                    <a:pt x="33457" y="32724"/>
                    <a:pt x="33482" y="32800"/>
                    <a:pt x="33508" y="32850"/>
                  </a:cubicBezTo>
                  <a:cubicBezTo>
                    <a:pt x="33887" y="33559"/>
                    <a:pt x="33786" y="33812"/>
                    <a:pt x="33634" y="33913"/>
                  </a:cubicBezTo>
                  <a:cubicBezTo>
                    <a:pt x="33612" y="33924"/>
                    <a:pt x="33584" y="33930"/>
                    <a:pt x="33552" y="33930"/>
                  </a:cubicBezTo>
                  <a:cubicBezTo>
                    <a:pt x="33366" y="33930"/>
                    <a:pt x="33017" y="33741"/>
                    <a:pt x="32521" y="33331"/>
                  </a:cubicBezTo>
                  <a:cubicBezTo>
                    <a:pt x="31812" y="32698"/>
                    <a:pt x="31255" y="31889"/>
                    <a:pt x="30800" y="31104"/>
                  </a:cubicBezTo>
                  <a:cubicBezTo>
                    <a:pt x="30597" y="30775"/>
                    <a:pt x="30369" y="30421"/>
                    <a:pt x="30167" y="30117"/>
                  </a:cubicBezTo>
                  <a:cubicBezTo>
                    <a:pt x="29484" y="29155"/>
                    <a:pt x="28674" y="28194"/>
                    <a:pt x="27636" y="28067"/>
                  </a:cubicBezTo>
                  <a:cubicBezTo>
                    <a:pt x="27558" y="28054"/>
                    <a:pt x="27479" y="28048"/>
                    <a:pt x="27400" y="28048"/>
                  </a:cubicBezTo>
                  <a:cubicBezTo>
                    <a:pt x="27020" y="28048"/>
                    <a:pt x="26643" y="28195"/>
                    <a:pt x="26371" y="28447"/>
                  </a:cubicBezTo>
                  <a:cubicBezTo>
                    <a:pt x="26118" y="28649"/>
                    <a:pt x="25941" y="28953"/>
                    <a:pt x="25915" y="29257"/>
                  </a:cubicBezTo>
                  <a:cubicBezTo>
                    <a:pt x="25890" y="30168"/>
                    <a:pt x="26674" y="31053"/>
                    <a:pt x="27257" y="31686"/>
                  </a:cubicBezTo>
                  <a:cubicBezTo>
                    <a:pt x="27636" y="32116"/>
                    <a:pt x="28066" y="32521"/>
                    <a:pt x="28471" y="32901"/>
                  </a:cubicBezTo>
                  <a:cubicBezTo>
                    <a:pt x="28977" y="33382"/>
                    <a:pt x="29534" y="33837"/>
                    <a:pt x="29964" y="34394"/>
                  </a:cubicBezTo>
                  <a:cubicBezTo>
                    <a:pt x="30597" y="35153"/>
                    <a:pt x="30951" y="36090"/>
                    <a:pt x="31053" y="37228"/>
                  </a:cubicBezTo>
                  <a:lnTo>
                    <a:pt x="31053" y="37330"/>
                  </a:lnTo>
                  <a:cubicBezTo>
                    <a:pt x="31078" y="37583"/>
                    <a:pt x="31078" y="37836"/>
                    <a:pt x="31053" y="38089"/>
                  </a:cubicBezTo>
                  <a:cubicBezTo>
                    <a:pt x="30977" y="38469"/>
                    <a:pt x="30850" y="38696"/>
                    <a:pt x="30622" y="38722"/>
                  </a:cubicBezTo>
                  <a:cubicBezTo>
                    <a:pt x="30596" y="38728"/>
                    <a:pt x="30568" y="38731"/>
                    <a:pt x="30540" y="38731"/>
                  </a:cubicBezTo>
                  <a:cubicBezTo>
                    <a:pt x="30149" y="38731"/>
                    <a:pt x="29679" y="38106"/>
                    <a:pt x="29585" y="37988"/>
                  </a:cubicBezTo>
                  <a:cubicBezTo>
                    <a:pt x="29408" y="37735"/>
                    <a:pt x="29231" y="37431"/>
                    <a:pt x="29079" y="37127"/>
                  </a:cubicBezTo>
                  <a:cubicBezTo>
                    <a:pt x="28851" y="36722"/>
                    <a:pt x="28648" y="36292"/>
                    <a:pt x="28319" y="35963"/>
                  </a:cubicBezTo>
                  <a:cubicBezTo>
                    <a:pt x="28168" y="35811"/>
                    <a:pt x="28066" y="35735"/>
                    <a:pt x="27915" y="35710"/>
                  </a:cubicBezTo>
                  <a:lnTo>
                    <a:pt x="27889" y="35710"/>
                  </a:lnTo>
                  <a:lnTo>
                    <a:pt x="27889" y="35685"/>
                  </a:lnTo>
                  <a:lnTo>
                    <a:pt x="27889" y="35609"/>
                  </a:lnTo>
                  <a:cubicBezTo>
                    <a:pt x="27813" y="34824"/>
                    <a:pt x="27383" y="34141"/>
                    <a:pt x="26953" y="33458"/>
                  </a:cubicBezTo>
                  <a:cubicBezTo>
                    <a:pt x="26877" y="33306"/>
                    <a:pt x="26750" y="33129"/>
                    <a:pt x="26649" y="32926"/>
                  </a:cubicBezTo>
                  <a:cubicBezTo>
                    <a:pt x="26523" y="32749"/>
                    <a:pt x="26421" y="32547"/>
                    <a:pt x="26295" y="32369"/>
                  </a:cubicBezTo>
                  <a:cubicBezTo>
                    <a:pt x="25738" y="31408"/>
                    <a:pt x="25131" y="30395"/>
                    <a:pt x="24650" y="29383"/>
                  </a:cubicBezTo>
                  <a:cubicBezTo>
                    <a:pt x="24093" y="28219"/>
                    <a:pt x="23764" y="26979"/>
                    <a:pt x="23587" y="25410"/>
                  </a:cubicBezTo>
                  <a:cubicBezTo>
                    <a:pt x="23460" y="24397"/>
                    <a:pt x="23283" y="23335"/>
                    <a:pt x="22752" y="22322"/>
                  </a:cubicBezTo>
                  <a:cubicBezTo>
                    <a:pt x="22752" y="22322"/>
                    <a:pt x="22752" y="22297"/>
                    <a:pt x="22726" y="22297"/>
                  </a:cubicBezTo>
                  <a:cubicBezTo>
                    <a:pt x="23030" y="21993"/>
                    <a:pt x="23384" y="21614"/>
                    <a:pt x="23840" y="21183"/>
                  </a:cubicBezTo>
                  <a:lnTo>
                    <a:pt x="23865" y="21158"/>
                  </a:lnTo>
                  <a:close/>
                  <a:moveTo>
                    <a:pt x="22499" y="22550"/>
                  </a:moveTo>
                  <a:lnTo>
                    <a:pt x="22499" y="22575"/>
                  </a:lnTo>
                  <a:cubicBezTo>
                    <a:pt x="23005" y="23562"/>
                    <a:pt x="23131" y="24600"/>
                    <a:pt x="23258" y="25688"/>
                  </a:cubicBezTo>
                  <a:lnTo>
                    <a:pt x="23283" y="25815"/>
                  </a:lnTo>
                  <a:cubicBezTo>
                    <a:pt x="23460" y="27004"/>
                    <a:pt x="23713" y="28067"/>
                    <a:pt x="24144" y="29029"/>
                  </a:cubicBezTo>
                  <a:cubicBezTo>
                    <a:pt x="24650" y="30168"/>
                    <a:pt x="25283" y="31281"/>
                    <a:pt x="25865" y="32268"/>
                  </a:cubicBezTo>
                  <a:cubicBezTo>
                    <a:pt x="26016" y="32521"/>
                    <a:pt x="26168" y="32774"/>
                    <a:pt x="26371" y="33027"/>
                  </a:cubicBezTo>
                  <a:cubicBezTo>
                    <a:pt x="26902" y="33812"/>
                    <a:pt x="27459" y="34698"/>
                    <a:pt x="27560" y="35583"/>
                  </a:cubicBezTo>
                  <a:cubicBezTo>
                    <a:pt x="27560" y="35609"/>
                    <a:pt x="27560" y="35609"/>
                    <a:pt x="27586" y="35659"/>
                  </a:cubicBezTo>
                  <a:lnTo>
                    <a:pt x="27586" y="35685"/>
                  </a:lnTo>
                  <a:lnTo>
                    <a:pt x="27459" y="35685"/>
                  </a:lnTo>
                  <a:cubicBezTo>
                    <a:pt x="27395" y="35692"/>
                    <a:pt x="27333" y="35695"/>
                    <a:pt x="27272" y="35695"/>
                  </a:cubicBezTo>
                  <a:cubicBezTo>
                    <a:pt x="26021" y="35695"/>
                    <a:pt x="25542" y="34236"/>
                    <a:pt x="25156" y="33053"/>
                  </a:cubicBezTo>
                  <a:cubicBezTo>
                    <a:pt x="25055" y="32800"/>
                    <a:pt x="25004" y="32547"/>
                    <a:pt x="24903" y="32369"/>
                  </a:cubicBezTo>
                  <a:cubicBezTo>
                    <a:pt x="24625" y="31661"/>
                    <a:pt x="24220" y="30876"/>
                    <a:pt x="23663" y="30016"/>
                  </a:cubicBezTo>
                  <a:lnTo>
                    <a:pt x="23638" y="29990"/>
                  </a:lnTo>
                  <a:cubicBezTo>
                    <a:pt x="23283" y="29408"/>
                    <a:pt x="22701" y="28497"/>
                    <a:pt x="21891" y="28497"/>
                  </a:cubicBezTo>
                  <a:cubicBezTo>
                    <a:pt x="21613" y="28497"/>
                    <a:pt x="21385" y="28624"/>
                    <a:pt x="21208" y="28852"/>
                  </a:cubicBezTo>
                  <a:cubicBezTo>
                    <a:pt x="20854" y="29257"/>
                    <a:pt x="20727" y="29915"/>
                    <a:pt x="20803" y="30395"/>
                  </a:cubicBezTo>
                  <a:cubicBezTo>
                    <a:pt x="20955" y="31585"/>
                    <a:pt x="21765" y="32648"/>
                    <a:pt x="22524" y="33584"/>
                  </a:cubicBezTo>
                  <a:lnTo>
                    <a:pt x="22625" y="33711"/>
                  </a:lnTo>
                  <a:cubicBezTo>
                    <a:pt x="22701" y="33787"/>
                    <a:pt x="22752" y="33863"/>
                    <a:pt x="22828" y="33938"/>
                  </a:cubicBezTo>
                  <a:cubicBezTo>
                    <a:pt x="23131" y="34318"/>
                    <a:pt x="23460" y="34698"/>
                    <a:pt x="23410" y="35229"/>
                  </a:cubicBezTo>
                  <a:cubicBezTo>
                    <a:pt x="23410" y="35381"/>
                    <a:pt x="23359" y="35533"/>
                    <a:pt x="23334" y="35685"/>
                  </a:cubicBezTo>
                  <a:cubicBezTo>
                    <a:pt x="23258" y="35862"/>
                    <a:pt x="23233" y="36014"/>
                    <a:pt x="23233" y="36216"/>
                  </a:cubicBezTo>
                  <a:cubicBezTo>
                    <a:pt x="23233" y="36697"/>
                    <a:pt x="23511" y="37178"/>
                    <a:pt x="23739" y="37583"/>
                  </a:cubicBezTo>
                  <a:lnTo>
                    <a:pt x="23764" y="37659"/>
                  </a:lnTo>
                  <a:cubicBezTo>
                    <a:pt x="23840" y="37760"/>
                    <a:pt x="23865" y="37861"/>
                    <a:pt x="23916" y="37962"/>
                  </a:cubicBezTo>
                  <a:cubicBezTo>
                    <a:pt x="24169" y="38393"/>
                    <a:pt x="24473" y="38848"/>
                    <a:pt x="24498" y="39354"/>
                  </a:cubicBezTo>
                  <a:cubicBezTo>
                    <a:pt x="24523" y="39658"/>
                    <a:pt x="24397" y="39962"/>
                    <a:pt x="24220" y="40164"/>
                  </a:cubicBezTo>
                  <a:cubicBezTo>
                    <a:pt x="23233" y="39202"/>
                    <a:pt x="22954" y="37836"/>
                    <a:pt x="22625" y="36545"/>
                  </a:cubicBezTo>
                  <a:cubicBezTo>
                    <a:pt x="22473" y="35811"/>
                    <a:pt x="22322" y="35077"/>
                    <a:pt x="22018" y="34394"/>
                  </a:cubicBezTo>
                  <a:cubicBezTo>
                    <a:pt x="21233" y="32496"/>
                    <a:pt x="19690" y="31003"/>
                    <a:pt x="18196" y="29535"/>
                  </a:cubicBezTo>
                  <a:lnTo>
                    <a:pt x="18019" y="29358"/>
                  </a:lnTo>
                  <a:cubicBezTo>
                    <a:pt x="18298" y="28953"/>
                    <a:pt x="18551" y="28599"/>
                    <a:pt x="18778" y="28244"/>
                  </a:cubicBezTo>
                  <a:cubicBezTo>
                    <a:pt x="19082" y="27713"/>
                    <a:pt x="19411" y="27131"/>
                    <a:pt x="19690" y="26599"/>
                  </a:cubicBezTo>
                  <a:cubicBezTo>
                    <a:pt x="20044" y="25941"/>
                    <a:pt x="20423" y="25233"/>
                    <a:pt x="20854" y="24600"/>
                  </a:cubicBezTo>
                  <a:cubicBezTo>
                    <a:pt x="21309" y="23967"/>
                    <a:pt x="21815" y="23309"/>
                    <a:pt x="22473" y="22575"/>
                  </a:cubicBezTo>
                  <a:lnTo>
                    <a:pt x="22499" y="22550"/>
                  </a:lnTo>
                  <a:close/>
                  <a:moveTo>
                    <a:pt x="7101" y="35941"/>
                  </a:moveTo>
                  <a:cubicBezTo>
                    <a:pt x="7362" y="35941"/>
                    <a:pt x="7634" y="35957"/>
                    <a:pt x="7921" y="35988"/>
                  </a:cubicBezTo>
                  <a:cubicBezTo>
                    <a:pt x="8175" y="36014"/>
                    <a:pt x="8453" y="36064"/>
                    <a:pt x="8731" y="36090"/>
                  </a:cubicBezTo>
                  <a:cubicBezTo>
                    <a:pt x="9333" y="36180"/>
                    <a:pt x="9943" y="36270"/>
                    <a:pt x="10536" y="36270"/>
                  </a:cubicBezTo>
                  <a:cubicBezTo>
                    <a:pt x="10941" y="36270"/>
                    <a:pt x="11338" y="36228"/>
                    <a:pt x="11718" y="36115"/>
                  </a:cubicBezTo>
                  <a:lnTo>
                    <a:pt x="11768" y="36090"/>
                  </a:lnTo>
                  <a:lnTo>
                    <a:pt x="11768" y="36090"/>
                  </a:lnTo>
                  <a:lnTo>
                    <a:pt x="11718" y="36166"/>
                  </a:lnTo>
                  <a:cubicBezTo>
                    <a:pt x="10528" y="37254"/>
                    <a:pt x="9237" y="38291"/>
                    <a:pt x="7820" y="39228"/>
                  </a:cubicBezTo>
                  <a:cubicBezTo>
                    <a:pt x="7339" y="39531"/>
                    <a:pt x="6833" y="39886"/>
                    <a:pt x="6352" y="40189"/>
                  </a:cubicBezTo>
                  <a:cubicBezTo>
                    <a:pt x="5315" y="40949"/>
                    <a:pt x="4252" y="41683"/>
                    <a:pt x="3138" y="42315"/>
                  </a:cubicBezTo>
                  <a:cubicBezTo>
                    <a:pt x="3138" y="42088"/>
                    <a:pt x="3239" y="41885"/>
                    <a:pt x="3290" y="41759"/>
                  </a:cubicBezTo>
                  <a:cubicBezTo>
                    <a:pt x="3518" y="41303"/>
                    <a:pt x="3796" y="40898"/>
                    <a:pt x="4049" y="40493"/>
                  </a:cubicBezTo>
                  <a:cubicBezTo>
                    <a:pt x="4378" y="40038"/>
                    <a:pt x="4682" y="39607"/>
                    <a:pt x="4884" y="39101"/>
                  </a:cubicBezTo>
                  <a:cubicBezTo>
                    <a:pt x="4884" y="39076"/>
                    <a:pt x="4910" y="39076"/>
                    <a:pt x="4910" y="39025"/>
                  </a:cubicBezTo>
                  <a:cubicBezTo>
                    <a:pt x="5011" y="38798"/>
                    <a:pt x="5163" y="38418"/>
                    <a:pt x="5062" y="38241"/>
                  </a:cubicBezTo>
                  <a:lnTo>
                    <a:pt x="5062" y="38215"/>
                  </a:lnTo>
                  <a:cubicBezTo>
                    <a:pt x="5006" y="38127"/>
                    <a:pt x="4917" y="38097"/>
                    <a:pt x="4814" y="38097"/>
                  </a:cubicBezTo>
                  <a:cubicBezTo>
                    <a:pt x="4680" y="38097"/>
                    <a:pt x="4521" y="38147"/>
                    <a:pt x="4378" y="38190"/>
                  </a:cubicBezTo>
                  <a:cubicBezTo>
                    <a:pt x="4302" y="38215"/>
                    <a:pt x="4252" y="38215"/>
                    <a:pt x="4226" y="38215"/>
                  </a:cubicBezTo>
                  <a:cubicBezTo>
                    <a:pt x="4049" y="38241"/>
                    <a:pt x="3897" y="38266"/>
                    <a:pt x="3746" y="38342"/>
                  </a:cubicBezTo>
                  <a:cubicBezTo>
                    <a:pt x="3391" y="38443"/>
                    <a:pt x="3012" y="38519"/>
                    <a:pt x="2657" y="38519"/>
                  </a:cubicBezTo>
                  <a:cubicBezTo>
                    <a:pt x="2328" y="38519"/>
                    <a:pt x="2075" y="38393"/>
                    <a:pt x="1873" y="38215"/>
                  </a:cubicBezTo>
                  <a:lnTo>
                    <a:pt x="1873" y="38190"/>
                  </a:lnTo>
                  <a:lnTo>
                    <a:pt x="1898" y="38190"/>
                  </a:lnTo>
                  <a:cubicBezTo>
                    <a:pt x="2202" y="37988"/>
                    <a:pt x="2506" y="37811"/>
                    <a:pt x="2784" y="37633"/>
                  </a:cubicBezTo>
                  <a:cubicBezTo>
                    <a:pt x="3493" y="37203"/>
                    <a:pt x="4176" y="36748"/>
                    <a:pt x="4935" y="36393"/>
                  </a:cubicBezTo>
                  <a:cubicBezTo>
                    <a:pt x="5621" y="36088"/>
                    <a:pt x="6307" y="35941"/>
                    <a:pt x="7101" y="35941"/>
                  </a:cubicBezTo>
                  <a:close/>
                  <a:moveTo>
                    <a:pt x="17791" y="29586"/>
                  </a:moveTo>
                  <a:lnTo>
                    <a:pt x="17943" y="29737"/>
                  </a:lnTo>
                  <a:cubicBezTo>
                    <a:pt x="19183" y="30927"/>
                    <a:pt x="20550" y="32243"/>
                    <a:pt x="21385" y="33812"/>
                  </a:cubicBezTo>
                  <a:cubicBezTo>
                    <a:pt x="21613" y="34217"/>
                    <a:pt x="21815" y="34672"/>
                    <a:pt x="21942" y="35103"/>
                  </a:cubicBezTo>
                  <a:cubicBezTo>
                    <a:pt x="22094" y="35583"/>
                    <a:pt x="22195" y="36090"/>
                    <a:pt x="22322" y="36570"/>
                  </a:cubicBezTo>
                  <a:cubicBezTo>
                    <a:pt x="22575" y="37962"/>
                    <a:pt x="22904" y="39354"/>
                    <a:pt x="23891" y="40392"/>
                  </a:cubicBezTo>
                  <a:cubicBezTo>
                    <a:pt x="23743" y="40461"/>
                    <a:pt x="23592" y="40495"/>
                    <a:pt x="23445" y="40495"/>
                  </a:cubicBezTo>
                  <a:cubicBezTo>
                    <a:pt x="23215" y="40495"/>
                    <a:pt x="22998" y="40410"/>
                    <a:pt x="22828" y="40240"/>
                  </a:cubicBezTo>
                  <a:cubicBezTo>
                    <a:pt x="22094" y="39557"/>
                    <a:pt x="21815" y="38544"/>
                    <a:pt x="21562" y="37608"/>
                  </a:cubicBezTo>
                  <a:cubicBezTo>
                    <a:pt x="21436" y="37127"/>
                    <a:pt x="21309" y="36722"/>
                    <a:pt x="21132" y="36317"/>
                  </a:cubicBezTo>
                  <a:cubicBezTo>
                    <a:pt x="20828" y="35583"/>
                    <a:pt x="20449" y="34850"/>
                    <a:pt x="20069" y="34192"/>
                  </a:cubicBezTo>
                  <a:cubicBezTo>
                    <a:pt x="19993" y="34065"/>
                    <a:pt x="19943" y="33964"/>
                    <a:pt x="19867" y="33837"/>
                  </a:cubicBezTo>
                  <a:cubicBezTo>
                    <a:pt x="19616" y="33381"/>
                    <a:pt x="19345" y="32987"/>
                    <a:pt x="18850" y="32987"/>
                  </a:cubicBezTo>
                  <a:cubicBezTo>
                    <a:pt x="18795" y="32987"/>
                    <a:pt x="18738" y="32992"/>
                    <a:pt x="18677" y="33002"/>
                  </a:cubicBezTo>
                  <a:cubicBezTo>
                    <a:pt x="18348" y="33053"/>
                    <a:pt x="18095" y="33205"/>
                    <a:pt x="17918" y="33458"/>
                  </a:cubicBezTo>
                  <a:cubicBezTo>
                    <a:pt x="17589" y="33964"/>
                    <a:pt x="17690" y="34748"/>
                    <a:pt x="17842" y="35305"/>
                  </a:cubicBezTo>
                  <a:cubicBezTo>
                    <a:pt x="17943" y="35609"/>
                    <a:pt x="18095" y="35938"/>
                    <a:pt x="18222" y="36267"/>
                  </a:cubicBezTo>
                  <a:cubicBezTo>
                    <a:pt x="18601" y="37127"/>
                    <a:pt x="19057" y="38114"/>
                    <a:pt x="18804" y="38924"/>
                  </a:cubicBezTo>
                  <a:cubicBezTo>
                    <a:pt x="18677" y="39329"/>
                    <a:pt x="18449" y="39430"/>
                    <a:pt x="18171" y="39557"/>
                  </a:cubicBezTo>
                  <a:cubicBezTo>
                    <a:pt x="18146" y="39557"/>
                    <a:pt x="18095" y="39607"/>
                    <a:pt x="18095" y="39607"/>
                  </a:cubicBezTo>
                  <a:cubicBezTo>
                    <a:pt x="18070" y="39633"/>
                    <a:pt x="18045" y="39633"/>
                    <a:pt x="18019" y="39633"/>
                  </a:cubicBezTo>
                  <a:cubicBezTo>
                    <a:pt x="17943" y="39633"/>
                    <a:pt x="17918" y="39658"/>
                    <a:pt x="17893" y="39683"/>
                  </a:cubicBezTo>
                  <a:cubicBezTo>
                    <a:pt x="17665" y="39911"/>
                    <a:pt x="17791" y="40493"/>
                    <a:pt x="17893" y="40898"/>
                  </a:cubicBezTo>
                  <a:cubicBezTo>
                    <a:pt x="17918" y="41050"/>
                    <a:pt x="17943" y="41151"/>
                    <a:pt x="17943" y="41252"/>
                  </a:cubicBezTo>
                  <a:cubicBezTo>
                    <a:pt x="17969" y="41759"/>
                    <a:pt x="17716" y="42821"/>
                    <a:pt x="17159" y="43100"/>
                  </a:cubicBezTo>
                  <a:lnTo>
                    <a:pt x="17133" y="43100"/>
                  </a:lnTo>
                  <a:lnTo>
                    <a:pt x="17133" y="43075"/>
                  </a:lnTo>
                  <a:cubicBezTo>
                    <a:pt x="16830" y="42417"/>
                    <a:pt x="16804" y="41683"/>
                    <a:pt x="16804" y="40999"/>
                  </a:cubicBezTo>
                  <a:cubicBezTo>
                    <a:pt x="16804" y="40797"/>
                    <a:pt x="16804" y="40594"/>
                    <a:pt x="16779" y="40367"/>
                  </a:cubicBezTo>
                  <a:cubicBezTo>
                    <a:pt x="16754" y="39531"/>
                    <a:pt x="16627" y="38798"/>
                    <a:pt x="16425" y="38114"/>
                  </a:cubicBezTo>
                  <a:cubicBezTo>
                    <a:pt x="16248" y="37456"/>
                    <a:pt x="15919" y="36849"/>
                    <a:pt x="15640" y="36241"/>
                  </a:cubicBezTo>
                  <a:cubicBezTo>
                    <a:pt x="15235" y="35432"/>
                    <a:pt x="14805" y="34596"/>
                    <a:pt x="14729" y="33685"/>
                  </a:cubicBezTo>
                  <a:cubicBezTo>
                    <a:pt x="14729" y="33660"/>
                    <a:pt x="14679" y="33635"/>
                    <a:pt x="14653" y="33584"/>
                  </a:cubicBezTo>
                  <a:cubicBezTo>
                    <a:pt x="15008" y="33154"/>
                    <a:pt x="15362" y="32749"/>
                    <a:pt x="15691" y="32293"/>
                  </a:cubicBezTo>
                  <a:cubicBezTo>
                    <a:pt x="15868" y="32066"/>
                    <a:pt x="16045" y="31863"/>
                    <a:pt x="16197" y="31635"/>
                  </a:cubicBezTo>
                  <a:cubicBezTo>
                    <a:pt x="16324" y="31484"/>
                    <a:pt x="16425" y="31357"/>
                    <a:pt x="16551" y="31180"/>
                  </a:cubicBezTo>
                  <a:cubicBezTo>
                    <a:pt x="16577" y="31180"/>
                    <a:pt x="16577" y="31155"/>
                    <a:pt x="16577" y="31129"/>
                  </a:cubicBezTo>
                  <a:lnTo>
                    <a:pt x="16627" y="31104"/>
                  </a:lnTo>
                  <a:cubicBezTo>
                    <a:pt x="17007" y="30623"/>
                    <a:pt x="17412" y="30117"/>
                    <a:pt x="17791" y="29611"/>
                  </a:cubicBezTo>
                  <a:lnTo>
                    <a:pt x="17791" y="29586"/>
                  </a:lnTo>
                  <a:close/>
                  <a:moveTo>
                    <a:pt x="10452" y="37811"/>
                  </a:moveTo>
                  <a:lnTo>
                    <a:pt x="10452" y="37836"/>
                  </a:lnTo>
                  <a:cubicBezTo>
                    <a:pt x="11009" y="40367"/>
                    <a:pt x="9465" y="42923"/>
                    <a:pt x="8048" y="44618"/>
                  </a:cubicBezTo>
                  <a:cubicBezTo>
                    <a:pt x="7846" y="44542"/>
                    <a:pt x="7694" y="44416"/>
                    <a:pt x="7542" y="44188"/>
                  </a:cubicBezTo>
                  <a:cubicBezTo>
                    <a:pt x="7036" y="43479"/>
                    <a:pt x="7289" y="42847"/>
                    <a:pt x="7542" y="42189"/>
                  </a:cubicBezTo>
                  <a:lnTo>
                    <a:pt x="7719" y="41632"/>
                  </a:lnTo>
                  <a:cubicBezTo>
                    <a:pt x="7770" y="41556"/>
                    <a:pt x="7719" y="41531"/>
                    <a:pt x="7694" y="41455"/>
                  </a:cubicBezTo>
                  <a:cubicBezTo>
                    <a:pt x="7668" y="41404"/>
                    <a:pt x="7567" y="41404"/>
                    <a:pt x="7491" y="41404"/>
                  </a:cubicBezTo>
                  <a:cubicBezTo>
                    <a:pt x="6909" y="41505"/>
                    <a:pt x="6352" y="41809"/>
                    <a:pt x="5796" y="42088"/>
                  </a:cubicBezTo>
                  <a:cubicBezTo>
                    <a:pt x="5568" y="42239"/>
                    <a:pt x="5391" y="42315"/>
                    <a:pt x="5163" y="42442"/>
                  </a:cubicBezTo>
                  <a:cubicBezTo>
                    <a:pt x="5138" y="42467"/>
                    <a:pt x="5062" y="42467"/>
                    <a:pt x="5036" y="42518"/>
                  </a:cubicBezTo>
                  <a:cubicBezTo>
                    <a:pt x="4650" y="42687"/>
                    <a:pt x="4172" y="42924"/>
                    <a:pt x="3734" y="42924"/>
                  </a:cubicBezTo>
                  <a:cubicBezTo>
                    <a:pt x="3713" y="42924"/>
                    <a:pt x="3691" y="42924"/>
                    <a:pt x="3670" y="42923"/>
                  </a:cubicBezTo>
                  <a:cubicBezTo>
                    <a:pt x="3467" y="42923"/>
                    <a:pt x="3290" y="42821"/>
                    <a:pt x="3214" y="42695"/>
                  </a:cubicBezTo>
                  <a:lnTo>
                    <a:pt x="3214" y="42670"/>
                  </a:lnTo>
                  <a:lnTo>
                    <a:pt x="3239" y="42670"/>
                  </a:lnTo>
                  <a:cubicBezTo>
                    <a:pt x="4302" y="42012"/>
                    <a:pt x="5391" y="41303"/>
                    <a:pt x="6428" y="40620"/>
                  </a:cubicBezTo>
                  <a:cubicBezTo>
                    <a:pt x="6833" y="40316"/>
                    <a:pt x="7263" y="40038"/>
                    <a:pt x="7694" y="39785"/>
                  </a:cubicBezTo>
                  <a:cubicBezTo>
                    <a:pt x="8706" y="39127"/>
                    <a:pt x="9592" y="38494"/>
                    <a:pt x="10427" y="37836"/>
                  </a:cubicBezTo>
                  <a:lnTo>
                    <a:pt x="10452" y="37811"/>
                  </a:lnTo>
                  <a:close/>
                  <a:moveTo>
                    <a:pt x="14375" y="33863"/>
                  </a:moveTo>
                  <a:lnTo>
                    <a:pt x="14375" y="33913"/>
                  </a:lnTo>
                  <a:cubicBezTo>
                    <a:pt x="14501" y="34748"/>
                    <a:pt x="14906" y="35583"/>
                    <a:pt x="15286" y="36368"/>
                  </a:cubicBezTo>
                  <a:cubicBezTo>
                    <a:pt x="15615" y="37026"/>
                    <a:pt x="15944" y="37709"/>
                    <a:pt x="16121" y="38418"/>
                  </a:cubicBezTo>
                  <a:cubicBezTo>
                    <a:pt x="16273" y="39101"/>
                    <a:pt x="16298" y="39810"/>
                    <a:pt x="16324" y="40518"/>
                  </a:cubicBezTo>
                  <a:cubicBezTo>
                    <a:pt x="16374" y="41404"/>
                    <a:pt x="16400" y="42315"/>
                    <a:pt x="16703" y="43100"/>
                  </a:cubicBezTo>
                  <a:lnTo>
                    <a:pt x="16703" y="43150"/>
                  </a:lnTo>
                  <a:lnTo>
                    <a:pt x="16703" y="43176"/>
                  </a:lnTo>
                  <a:lnTo>
                    <a:pt x="16678" y="43176"/>
                  </a:lnTo>
                  <a:cubicBezTo>
                    <a:pt x="16121" y="43049"/>
                    <a:pt x="15792" y="42163"/>
                    <a:pt x="15615" y="41683"/>
                  </a:cubicBezTo>
                  <a:lnTo>
                    <a:pt x="15615" y="41657"/>
                  </a:lnTo>
                  <a:cubicBezTo>
                    <a:pt x="15488" y="41278"/>
                    <a:pt x="15362" y="40873"/>
                    <a:pt x="15235" y="40493"/>
                  </a:cubicBezTo>
                  <a:cubicBezTo>
                    <a:pt x="15109" y="40012"/>
                    <a:pt x="14932" y="39531"/>
                    <a:pt x="14755" y="39051"/>
                  </a:cubicBezTo>
                  <a:cubicBezTo>
                    <a:pt x="14755" y="39025"/>
                    <a:pt x="14729" y="39000"/>
                    <a:pt x="14729" y="38924"/>
                  </a:cubicBezTo>
                  <a:cubicBezTo>
                    <a:pt x="14476" y="38291"/>
                    <a:pt x="14046" y="37330"/>
                    <a:pt x="13363" y="37153"/>
                  </a:cubicBezTo>
                  <a:cubicBezTo>
                    <a:pt x="13312" y="37142"/>
                    <a:pt x="13263" y="37138"/>
                    <a:pt x="13215" y="37138"/>
                  </a:cubicBezTo>
                  <a:cubicBezTo>
                    <a:pt x="12431" y="37138"/>
                    <a:pt x="12062" y="38453"/>
                    <a:pt x="11895" y="39025"/>
                  </a:cubicBezTo>
                  <a:cubicBezTo>
                    <a:pt x="11844" y="39354"/>
                    <a:pt x="11768" y="39683"/>
                    <a:pt x="11743" y="40012"/>
                  </a:cubicBezTo>
                  <a:cubicBezTo>
                    <a:pt x="11692" y="40443"/>
                    <a:pt x="11616" y="40923"/>
                    <a:pt x="11490" y="41379"/>
                  </a:cubicBezTo>
                  <a:cubicBezTo>
                    <a:pt x="11262" y="42138"/>
                    <a:pt x="10807" y="42948"/>
                    <a:pt x="10123" y="43707"/>
                  </a:cubicBezTo>
                  <a:cubicBezTo>
                    <a:pt x="9870" y="43986"/>
                    <a:pt x="9212" y="44694"/>
                    <a:pt x="8478" y="44694"/>
                  </a:cubicBezTo>
                  <a:lnTo>
                    <a:pt x="8453" y="44694"/>
                  </a:lnTo>
                  <a:lnTo>
                    <a:pt x="8478" y="44669"/>
                  </a:lnTo>
                  <a:cubicBezTo>
                    <a:pt x="9921" y="42897"/>
                    <a:pt x="11465" y="40189"/>
                    <a:pt x="10756" y="37532"/>
                  </a:cubicBezTo>
                  <a:cubicBezTo>
                    <a:pt x="11743" y="36722"/>
                    <a:pt x="12603" y="35938"/>
                    <a:pt x="13363" y="35052"/>
                  </a:cubicBezTo>
                  <a:cubicBezTo>
                    <a:pt x="13666" y="34698"/>
                    <a:pt x="13995" y="34318"/>
                    <a:pt x="14350" y="33913"/>
                  </a:cubicBezTo>
                  <a:lnTo>
                    <a:pt x="14375" y="33863"/>
                  </a:lnTo>
                  <a:close/>
                  <a:moveTo>
                    <a:pt x="41530" y="1"/>
                  </a:moveTo>
                  <a:cubicBezTo>
                    <a:pt x="41480" y="1"/>
                    <a:pt x="41404" y="26"/>
                    <a:pt x="41378" y="77"/>
                  </a:cubicBezTo>
                  <a:cubicBezTo>
                    <a:pt x="40341" y="1646"/>
                    <a:pt x="39075" y="3164"/>
                    <a:pt x="37861" y="4582"/>
                  </a:cubicBezTo>
                  <a:cubicBezTo>
                    <a:pt x="37532" y="4986"/>
                    <a:pt x="37152" y="5442"/>
                    <a:pt x="36798" y="5872"/>
                  </a:cubicBezTo>
                  <a:cubicBezTo>
                    <a:pt x="35330" y="7669"/>
                    <a:pt x="33761" y="9517"/>
                    <a:pt x="31964" y="11516"/>
                  </a:cubicBezTo>
                  <a:cubicBezTo>
                    <a:pt x="31584" y="11921"/>
                    <a:pt x="31255" y="12351"/>
                    <a:pt x="30901" y="12807"/>
                  </a:cubicBezTo>
                  <a:cubicBezTo>
                    <a:pt x="30597" y="13237"/>
                    <a:pt x="30243" y="13692"/>
                    <a:pt x="29889" y="14072"/>
                  </a:cubicBezTo>
                  <a:cubicBezTo>
                    <a:pt x="29644" y="14339"/>
                    <a:pt x="29419" y="14566"/>
                    <a:pt x="29042" y="14566"/>
                  </a:cubicBezTo>
                  <a:cubicBezTo>
                    <a:pt x="29020" y="14566"/>
                    <a:pt x="28996" y="14566"/>
                    <a:pt x="28973" y="14564"/>
                  </a:cubicBezTo>
                  <a:lnTo>
                    <a:pt x="28973" y="14564"/>
                  </a:lnTo>
                  <a:cubicBezTo>
                    <a:pt x="29148" y="14677"/>
                    <a:pt x="29350" y="14738"/>
                    <a:pt x="29585" y="14755"/>
                  </a:cubicBezTo>
                  <a:lnTo>
                    <a:pt x="29610" y="14755"/>
                  </a:lnTo>
                  <a:lnTo>
                    <a:pt x="29585" y="14806"/>
                  </a:lnTo>
                  <a:cubicBezTo>
                    <a:pt x="29534" y="14856"/>
                    <a:pt x="29433" y="14932"/>
                    <a:pt x="29357" y="14983"/>
                  </a:cubicBezTo>
                  <a:cubicBezTo>
                    <a:pt x="29129" y="15185"/>
                    <a:pt x="28927" y="15363"/>
                    <a:pt x="28699" y="15590"/>
                  </a:cubicBezTo>
                  <a:cubicBezTo>
                    <a:pt x="28446" y="15843"/>
                    <a:pt x="28193" y="16122"/>
                    <a:pt x="27839" y="16501"/>
                  </a:cubicBezTo>
                  <a:lnTo>
                    <a:pt x="27813" y="16527"/>
                  </a:lnTo>
                  <a:lnTo>
                    <a:pt x="27813" y="16501"/>
                  </a:lnTo>
                  <a:cubicBezTo>
                    <a:pt x="27535" y="15869"/>
                    <a:pt x="27358" y="15211"/>
                    <a:pt x="27231" y="14553"/>
                  </a:cubicBezTo>
                  <a:cubicBezTo>
                    <a:pt x="27155" y="14047"/>
                    <a:pt x="27029" y="13540"/>
                    <a:pt x="26852" y="13060"/>
                  </a:cubicBezTo>
                  <a:cubicBezTo>
                    <a:pt x="26421" y="11794"/>
                    <a:pt x="25561" y="10706"/>
                    <a:pt x="24802" y="9871"/>
                  </a:cubicBezTo>
                  <a:lnTo>
                    <a:pt x="24523" y="9542"/>
                  </a:lnTo>
                  <a:cubicBezTo>
                    <a:pt x="23638" y="8530"/>
                    <a:pt x="22726" y="7517"/>
                    <a:pt x="21891" y="6454"/>
                  </a:cubicBezTo>
                  <a:cubicBezTo>
                    <a:pt x="21841" y="6353"/>
                    <a:pt x="21739" y="6252"/>
                    <a:pt x="21664" y="6151"/>
                  </a:cubicBezTo>
                  <a:cubicBezTo>
                    <a:pt x="21385" y="5771"/>
                    <a:pt x="21081" y="5366"/>
                    <a:pt x="20727" y="5062"/>
                  </a:cubicBezTo>
                  <a:cubicBezTo>
                    <a:pt x="20499" y="4835"/>
                    <a:pt x="20221" y="4683"/>
                    <a:pt x="19968" y="4480"/>
                  </a:cubicBezTo>
                  <a:cubicBezTo>
                    <a:pt x="19715" y="4303"/>
                    <a:pt x="19436" y="4101"/>
                    <a:pt x="19209" y="3873"/>
                  </a:cubicBezTo>
                  <a:cubicBezTo>
                    <a:pt x="19310" y="3493"/>
                    <a:pt x="19614" y="3291"/>
                    <a:pt x="20094" y="3164"/>
                  </a:cubicBezTo>
                  <a:cubicBezTo>
                    <a:pt x="20334" y="3088"/>
                    <a:pt x="20569" y="3050"/>
                    <a:pt x="20799" y="3050"/>
                  </a:cubicBezTo>
                  <a:cubicBezTo>
                    <a:pt x="21302" y="3050"/>
                    <a:pt x="21783" y="3234"/>
                    <a:pt x="22247" y="3604"/>
                  </a:cubicBezTo>
                  <a:lnTo>
                    <a:pt x="22247" y="3604"/>
                  </a:lnTo>
                  <a:cubicBezTo>
                    <a:pt x="21768" y="3163"/>
                    <a:pt x="21121" y="2764"/>
                    <a:pt x="20337" y="2764"/>
                  </a:cubicBezTo>
                  <a:cubicBezTo>
                    <a:pt x="20017" y="2764"/>
                    <a:pt x="19674" y="2830"/>
                    <a:pt x="19310" y="2987"/>
                  </a:cubicBezTo>
                  <a:cubicBezTo>
                    <a:pt x="18804" y="3215"/>
                    <a:pt x="18475" y="3493"/>
                    <a:pt x="18374" y="3873"/>
                  </a:cubicBezTo>
                  <a:cubicBezTo>
                    <a:pt x="18551" y="4556"/>
                    <a:pt x="19082" y="5493"/>
                    <a:pt x="19588" y="6277"/>
                  </a:cubicBezTo>
                  <a:cubicBezTo>
                    <a:pt x="19664" y="6378"/>
                    <a:pt x="19715" y="6480"/>
                    <a:pt x="19740" y="6581"/>
                  </a:cubicBezTo>
                  <a:lnTo>
                    <a:pt x="19740" y="6606"/>
                  </a:lnTo>
                  <a:lnTo>
                    <a:pt x="19715" y="6606"/>
                  </a:lnTo>
                  <a:cubicBezTo>
                    <a:pt x="19681" y="6609"/>
                    <a:pt x="19646" y="6610"/>
                    <a:pt x="19612" y="6610"/>
                  </a:cubicBezTo>
                  <a:cubicBezTo>
                    <a:pt x="18906" y="6610"/>
                    <a:pt x="18137" y="6129"/>
                    <a:pt x="17437" y="5695"/>
                  </a:cubicBezTo>
                  <a:cubicBezTo>
                    <a:pt x="17083" y="5467"/>
                    <a:pt x="16729" y="5240"/>
                    <a:pt x="16450" y="5113"/>
                  </a:cubicBezTo>
                  <a:cubicBezTo>
                    <a:pt x="16184" y="5015"/>
                    <a:pt x="15863" y="4940"/>
                    <a:pt x="15566" y="4940"/>
                  </a:cubicBezTo>
                  <a:cubicBezTo>
                    <a:pt x="15326" y="4940"/>
                    <a:pt x="15101" y="4989"/>
                    <a:pt x="14932" y="5113"/>
                  </a:cubicBezTo>
                  <a:cubicBezTo>
                    <a:pt x="14704" y="5265"/>
                    <a:pt x="14577" y="5569"/>
                    <a:pt x="14577" y="5898"/>
                  </a:cubicBezTo>
                  <a:cubicBezTo>
                    <a:pt x="14628" y="7087"/>
                    <a:pt x="15666" y="8378"/>
                    <a:pt x="16678" y="8985"/>
                  </a:cubicBezTo>
                  <a:cubicBezTo>
                    <a:pt x="16779" y="9036"/>
                    <a:pt x="16880" y="9061"/>
                    <a:pt x="16982" y="9137"/>
                  </a:cubicBezTo>
                  <a:cubicBezTo>
                    <a:pt x="17235" y="9263"/>
                    <a:pt x="17538" y="9390"/>
                    <a:pt x="17690" y="9643"/>
                  </a:cubicBezTo>
                  <a:cubicBezTo>
                    <a:pt x="17791" y="9795"/>
                    <a:pt x="17817" y="9997"/>
                    <a:pt x="17817" y="10149"/>
                  </a:cubicBezTo>
                  <a:cubicBezTo>
                    <a:pt x="17817" y="10276"/>
                    <a:pt x="17842" y="10402"/>
                    <a:pt x="17893" y="10529"/>
                  </a:cubicBezTo>
                  <a:cubicBezTo>
                    <a:pt x="18070" y="10959"/>
                    <a:pt x="18601" y="11313"/>
                    <a:pt x="18981" y="11541"/>
                  </a:cubicBezTo>
                  <a:cubicBezTo>
                    <a:pt x="19361" y="11769"/>
                    <a:pt x="19791" y="11946"/>
                    <a:pt x="20196" y="12149"/>
                  </a:cubicBezTo>
                  <a:cubicBezTo>
                    <a:pt x="21208" y="12604"/>
                    <a:pt x="22144" y="13060"/>
                    <a:pt x="22676" y="14072"/>
                  </a:cubicBezTo>
                  <a:lnTo>
                    <a:pt x="22777" y="14249"/>
                  </a:lnTo>
                  <a:cubicBezTo>
                    <a:pt x="22853" y="14376"/>
                    <a:pt x="22904" y="14578"/>
                    <a:pt x="22929" y="14730"/>
                  </a:cubicBezTo>
                  <a:cubicBezTo>
                    <a:pt x="22980" y="14958"/>
                    <a:pt x="22929" y="15110"/>
                    <a:pt x="22802" y="15211"/>
                  </a:cubicBezTo>
                  <a:cubicBezTo>
                    <a:pt x="22731" y="15271"/>
                    <a:pt x="22636" y="15296"/>
                    <a:pt x="22527" y="15296"/>
                  </a:cubicBezTo>
                  <a:cubicBezTo>
                    <a:pt x="22406" y="15296"/>
                    <a:pt x="22266" y="15264"/>
                    <a:pt x="22119" y="15211"/>
                  </a:cubicBezTo>
                  <a:cubicBezTo>
                    <a:pt x="21765" y="15059"/>
                    <a:pt x="21410" y="14856"/>
                    <a:pt x="21107" y="14679"/>
                  </a:cubicBezTo>
                  <a:cubicBezTo>
                    <a:pt x="20221" y="14123"/>
                    <a:pt x="19436" y="13465"/>
                    <a:pt x="18728" y="12933"/>
                  </a:cubicBezTo>
                  <a:cubicBezTo>
                    <a:pt x="18070" y="12351"/>
                    <a:pt x="17564" y="11921"/>
                    <a:pt x="17083" y="11440"/>
                  </a:cubicBezTo>
                  <a:cubicBezTo>
                    <a:pt x="16703" y="11060"/>
                    <a:pt x="16273" y="10630"/>
                    <a:pt x="15716" y="10453"/>
                  </a:cubicBezTo>
                  <a:cubicBezTo>
                    <a:pt x="15587" y="10415"/>
                    <a:pt x="15463" y="10400"/>
                    <a:pt x="15342" y="10400"/>
                  </a:cubicBezTo>
                  <a:cubicBezTo>
                    <a:pt x="15059" y="10400"/>
                    <a:pt x="14793" y="10483"/>
                    <a:pt x="14527" y="10554"/>
                  </a:cubicBezTo>
                  <a:cubicBezTo>
                    <a:pt x="14426" y="10579"/>
                    <a:pt x="14324" y="10630"/>
                    <a:pt x="14198" y="10655"/>
                  </a:cubicBezTo>
                  <a:cubicBezTo>
                    <a:pt x="14093" y="10683"/>
                    <a:pt x="13986" y="10695"/>
                    <a:pt x="13877" y="10695"/>
                  </a:cubicBezTo>
                  <a:cubicBezTo>
                    <a:pt x="13277" y="10695"/>
                    <a:pt x="12625" y="10319"/>
                    <a:pt x="12047" y="9997"/>
                  </a:cubicBezTo>
                  <a:cubicBezTo>
                    <a:pt x="11869" y="9871"/>
                    <a:pt x="11667" y="9770"/>
                    <a:pt x="11490" y="9668"/>
                  </a:cubicBezTo>
                  <a:cubicBezTo>
                    <a:pt x="11058" y="9436"/>
                    <a:pt x="10331" y="9072"/>
                    <a:pt x="9711" y="9072"/>
                  </a:cubicBezTo>
                  <a:cubicBezTo>
                    <a:pt x="9387" y="9072"/>
                    <a:pt x="9092" y="9171"/>
                    <a:pt x="8883" y="9441"/>
                  </a:cubicBezTo>
                  <a:cubicBezTo>
                    <a:pt x="8377" y="10124"/>
                    <a:pt x="8984" y="10833"/>
                    <a:pt x="9592" y="11339"/>
                  </a:cubicBezTo>
                  <a:cubicBezTo>
                    <a:pt x="10351" y="11971"/>
                    <a:pt x="11237" y="12452"/>
                    <a:pt x="12047" y="12933"/>
                  </a:cubicBezTo>
                  <a:cubicBezTo>
                    <a:pt x="12173" y="12984"/>
                    <a:pt x="12350" y="13085"/>
                    <a:pt x="12477" y="13161"/>
                  </a:cubicBezTo>
                  <a:cubicBezTo>
                    <a:pt x="12856" y="13338"/>
                    <a:pt x="13185" y="13591"/>
                    <a:pt x="13489" y="13794"/>
                  </a:cubicBezTo>
                  <a:cubicBezTo>
                    <a:pt x="13616" y="13869"/>
                    <a:pt x="13768" y="13971"/>
                    <a:pt x="13919" y="14072"/>
                  </a:cubicBezTo>
                  <a:cubicBezTo>
                    <a:pt x="14501" y="14426"/>
                    <a:pt x="15159" y="14806"/>
                    <a:pt x="15438" y="15312"/>
                  </a:cubicBezTo>
                  <a:cubicBezTo>
                    <a:pt x="15539" y="15464"/>
                    <a:pt x="15564" y="15616"/>
                    <a:pt x="15590" y="15818"/>
                  </a:cubicBezTo>
                  <a:cubicBezTo>
                    <a:pt x="15640" y="15970"/>
                    <a:pt x="15640" y="16097"/>
                    <a:pt x="15716" y="16248"/>
                  </a:cubicBezTo>
                  <a:lnTo>
                    <a:pt x="15716" y="16274"/>
                  </a:lnTo>
                  <a:cubicBezTo>
                    <a:pt x="15843" y="16501"/>
                    <a:pt x="16045" y="16653"/>
                    <a:pt x="16172" y="16780"/>
                  </a:cubicBezTo>
                  <a:cubicBezTo>
                    <a:pt x="16653" y="17159"/>
                    <a:pt x="17235" y="17362"/>
                    <a:pt x="17817" y="17539"/>
                  </a:cubicBezTo>
                  <a:lnTo>
                    <a:pt x="17918" y="17590"/>
                  </a:lnTo>
                  <a:cubicBezTo>
                    <a:pt x="17994" y="17615"/>
                    <a:pt x="18070" y="17640"/>
                    <a:pt x="18171" y="17666"/>
                  </a:cubicBezTo>
                  <a:cubicBezTo>
                    <a:pt x="18627" y="17843"/>
                    <a:pt x="19107" y="17995"/>
                    <a:pt x="19512" y="18273"/>
                  </a:cubicBezTo>
                  <a:cubicBezTo>
                    <a:pt x="19943" y="18551"/>
                    <a:pt x="20348" y="19007"/>
                    <a:pt x="20272" y="19412"/>
                  </a:cubicBezTo>
                  <a:cubicBezTo>
                    <a:pt x="20221" y="19665"/>
                    <a:pt x="19993" y="19817"/>
                    <a:pt x="19563" y="19918"/>
                  </a:cubicBezTo>
                  <a:cubicBezTo>
                    <a:pt x="19401" y="19950"/>
                    <a:pt x="19235" y="19965"/>
                    <a:pt x="19066" y="19965"/>
                  </a:cubicBezTo>
                  <a:cubicBezTo>
                    <a:pt x="17919" y="19965"/>
                    <a:pt x="16649" y="19274"/>
                    <a:pt x="15590" y="18678"/>
                  </a:cubicBezTo>
                  <a:cubicBezTo>
                    <a:pt x="15438" y="18602"/>
                    <a:pt x="15286" y="18501"/>
                    <a:pt x="15134" y="18425"/>
                  </a:cubicBezTo>
                  <a:cubicBezTo>
                    <a:pt x="14299" y="17995"/>
                    <a:pt x="13439" y="17488"/>
                    <a:pt x="12654" y="16957"/>
                  </a:cubicBezTo>
                  <a:cubicBezTo>
                    <a:pt x="12502" y="16830"/>
                    <a:pt x="12300" y="16729"/>
                    <a:pt x="12148" y="16603"/>
                  </a:cubicBezTo>
                  <a:cubicBezTo>
                    <a:pt x="11540" y="16198"/>
                    <a:pt x="11009" y="15818"/>
                    <a:pt x="10351" y="15514"/>
                  </a:cubicBezTo>
                  <a:cubicBezTo>
                    <a:pt x="10073" y="15388"/>
                    <a:pt x="9744" y="15261"/>
                    <a:pt x="9465" y="15185"/>
                  </a:cubicBezTo>
                  <a:cubicBezTo>
                    <a:pt x="9010" y="15008"/>
                    <a:pt x="8579" y="14831"/>
                    <a:pt x="8124" y="14629"/>
                  </a:cubicBezTo>
                  <a:cubicBezTo>
                    <a:pt x="7811" y="14489"/>
                    <a:pt x="7497" y="14362"/>
                    <a:pt x="7176" y="14362"/>
                  </a:cubicBezTo>
                  <a:cubicBezTo>
                    <a:pt x="7030" y="14362"/>
                    <a:pt x="6882" y="14388"/>
                    <a:pt x="6732" y="14452"/>
                  </a:cubicBezTo>
                  <a:cubicBezTo>
                    <a:pt x="6479" y="14553"/>
                    <a:pt x="6327" y="14705"/>
                    <a:pt x="6276" y="14932"/>
                  </a:cubicBezTo>
                  <a:cubicBezTo>
                    <a:pt x="6201" y="15135"/>
                    <a:pt x="6276" y="15439"/>
                    <a:pt x="6454" y="15717"/>
                  </a:cubicBezTo>
                  <a:cubicBezTo>
                    <a:pt x="7061" y="16603"/>
                    <a:pt x="7997" y="17134"/>
                    <a:pt x="8883" y="17666"/>
                  </a:cubicBezTo>
                  <a:cubicBezTo>
                    <a:pt x="9389" y="17969"/>
                    <a:pt x="9895" y="18273"/>
                    <a:pt x="10376" y="18627"/>
                  </a:cubicBezTo>
                  <a:lnTo>
                    <a:pt x="10402" y="18627"/>
                  </a:lnTo>
                  <a:cubicBezTo>
                    <a:pt x="10199" y="18855"/>
                    <a:pt x="10098" y="19108"/>
                    <a:pt x="10123" y="19311"/>
                  </a:cubicBezTo>
                  <a:cubicBezTo>
                    <a:pt x="10199" y="19614"/>
                    <a:pt x="10452" y="19867"/>
                    <a:pt x="10882" y="20045"/>
                  </a:cubicBezTo>
                  <a:cubicBezTo>
                    <a:pt x="11110" y="20146"/>
                    <a:pt x="11338" y="20247"/>
                    <a:pt x="11515" y="20323"/>
                  </a:cubicBezTo>
                  <a:cubicBezTo>
                    <a:pt x="12654" y="20829"/>
                    <a:pt x="13742" y="21310"/>
                    <a:pt x="14375" y="22525"/>
                  </a:cubicBezTo>
                  <a:lnTo>
                    <a:pt x="14375" y="22550"/>
                  </a:lnTo>
                  <a:cubicBezTo>
                    <a:pt x="14577" y="22955"/>
                    <a:pt x="14932" y="23739"/>
                    <a:pt x="14780" y="24296"/>
                  </a:cubicBezTo>
                  <a:lnTo>
                    <a:pt x="14780" y="24322"/>
                  </a:lnTo>
                  <a:cubicBezTo>
                    <a:pt x="14704" y="24549"/>
                    <a:pt x="14679" y="24575"/>
                    <a:pt x="14299" y="24600"/>
                  </a:cubicBezTo>
                  <a:cubicBezTo>
                    <a:pt x="13995" y="24600"/>
                    <a:pt x="13616" y="24448"/>
                    <a:pt x="13312" y="24322"/>
                  </a:cubicBezTo>
                  <a:lnTo>
                    <a:pt x="13287" y="24322"/>
                  </a:lnTo>
                  <a:cubicBezTo>
                    <a:pt x="12882" y="24119"/>
                    <a:pt x="12426" y="23917"/>
                    <a:pt x="12021" y="23588"/>
                  </a:cubicBezTo>
                  <a:cubicBezTo>
                    <a:pt x="11920" y="23537"/>
                    <a:pt x="11794" y="23436"/>
                    <a:pt x="11718" y="23360"/>
                  </a:cubicBezTo>
                  <a:cubicBezTo>
                    <a:pt x="11363" y="23107"/>
                    <a:pt x="11034" y="22854"/>
                    <a:pt x="10604" y="22778"/>
                  </a:cubicBezTo>
                  <a:cubicBezTo>
                    <a:pt x="10456" y="22746"/>
                    <a:pt x="10307" y="22732"/>
                    <a:pt x="10163" y="22732"/>
                  </a:cubicBezTo>
                  <a:cubicBezTo>
                    <a:pt x="9962" y="22732"/>
                    <a:pt x="9768" y="22759"/>
                    <a:pt x="9592" y="22803"/>
                  </a:cubicBezTo>
                  <a:cubicBezTo>
                    <a:pt x="9395" y="22821"/>
                    <a:pt x="9185" y="22839"/>
                    <a:pt x="8981" y="22839"/>
                  </a:cubicBezTo>
                  <a:cubicBezTo>
                    <a:pt x="8897" y="22839"/>
                    <a:pt x="8813" y="22836"/>
                    <a:pt x="8731" y="22828"/>
                  </a:cubicBezTo>
                  <a:cubicBezTo>
                    <a:pt x="8301" y="22803"/>
                    <a:pt x="7871" y="22677"/>
                    <a:pt x="7441" y="22575"/>
                  </a:cubicBezTo>
                  <a:cubicBezTo>
                    <a:pt x="7112" y="22474"/>
                    <a:pt x="6808" y="22423"/>
                    <a:pt x="6479" y="22348"/>
                  </a:cubicBezTo>
                  <a:cubicBezTo>
                    <a:pt x="6286" y="22316"/>
                    <a:pt x="6059" y="22296"/>
                    <a:pt x="5822" y="22296"/>
                  </a:cubicBezTo>
                  <a:cubicBezTo>
                    <a:pt x="5095" y="22296"/>
                    <a:pt x="4284" y="22489"/>
                    <a:pt x="4151" y="23157"/>
                  </a:cubicBezTo>
                  <a:cubicBezTo>
                    <a:pt x="3999" y="23841"/>
                    <a:pt x="5011" y="24322"/>
                    <a:pt x="5593" y="24549"/>
                  </a:cubicBezTo>
                  <a:cubicBezTo>
                    <a:pt x="5922" y="24625"/>
                    <a:pt x="6226" y="24701"/>
                    <a:pt x="6555" y="24752"/>
                  </a:cubicBezTo>
                  <a:cubicBezTo>
                    <a:pt x="6783" y="24802"/>
                    <a:pt x="6985" y="24853"/>
                    <a:pt x="7238" y="24878"/>
                  </a:cubicBezTo>
                  <a:cubicBezTo>
                    <a:pt x="7846" y="25055"/>
                    <a:pt x="8073" y="25182"/>
                    <a:pt x="8326" y="25739"/>
                  </a:cubicBezTo>
                  <a:cubicBezTo>
                    <a:pt x="8352" y="25815"/>
                    <a:pt x="8352" y="25840"/>
                    <a:pt x="8377" y="25865"/>
                  </a:cubicBezTo>
                  <a:cubicBezTo>
                    <a:pt x="8453" y="26017"/>
                    <a:pt x="8504" y="26194"/>
                    <a:pt x="8706" y="26346"/>
                  </a:cubicBezTo>
                  <a:cubicBezTo>
                    <a:pt x="9187" y="26776"/>
                    <a:pt x="9845" y="26954"/>
                    <a:pt x="10452" y="27080"/>
                  </a:cubicBezTo>
                  <a:cubicBezTo>
                    <a:pt x="10908" y="27156"/>
                    <a:pt x="11389" y="27283"/>
                    <a:pt x="11794" y="27510"/>
                  </a:cubicBezTo>
                  <a:cubicBezTo>
                    <a:pt x="12021" y="27637"/>
                    <a:pt x="12401" y="27966"/>
                    <a:pt x="12426" y="28270"/>
                  </a:cubicBezTo>
                  <a:cubicBezTo>
                    <a:pt x="12426" y="28421"/>
                    <a:pt x="12376" y="28573"/>
                    <a:pt x="12249" y="28649"/>
                  </a:cubicBezTo>
                  <a:cubicBezTo>
                    <a:pt x="12047" y="28801"/>
                    <a:pt x="11718" y="28801"/>
                    <a:pt x="11465" y="28852"/>
                  </a:cubicBezTo>
                  <a:lnTo>
                    <a:pt x="11389" y="28852"/>
                  </a:lnTo>
                  <a:cubicBezTo>
                    <a:pt x="11338" y="28854"/>
                    <a:pt x="11287" y="28855"/>
                    <a:pt x="11236" y="28855"/>
                  </a:cubicBezTo>
                  <a:cubicBezTo>
                    <a:pt x="10682" y="28855"/>
                    <a:pt x="10138" y="28729"/>
                    <a:pt x="9465" y="28497"/>
                  </a:cubicBezTo>
                  <a:cubicBezTo>
                    <a:pt x="9237" y="28421"/>
                    <a:pt x="9060" y="28345"/>
                    <a:pt x="8833" y="28244"/>
                  </a:cubicBezTo>
                  <a:cubicBezTo>
                    <a:pt x="8113" y="27948"/>
                    <a:pt x="7393" y="27651"/>
                    <a:pt x="6628" y="27651"/>
                  </a:cubicBezTo>
                  <a:cubicBezTo>
                    <a:pt x="6479" y="27651"/>
                    <a:pt x="6328" y="27663"/>
                    <a:pt x="6175" y="27687"/>
                  </a:cubicBezTo>
                  <a:cubicBezTo>
                    <a:pt x="5694" y="27738"/>
                    <a:pt x="5315" y="27966"/>
                    <a:pt x="4910" y="28168"/>
                  </a:cubicBezTo>
                  <a:cubicBezTo>
                    <a:pt x="4555" y="28371"/>
                    <a:pt x="4176" y="28599"/>
                    <a:pt x="3771" y="28674"/>
                  </a:cubicBezTo>
                  <a:cubicBezTo>
                    <a:pt x="3558" y="28720"/>
                    <a:pt x="3346" y="28729"/>
                    <a:pt x="3139" y="28729"/>
                  </a:cubicBezTo>
                  <a:cubicBezTo>
                    <a:pt x="3001" y="28729"/>
                    <a:pt x="2865" y="28725"/>
                    <a:pt x="2733" y="28725"/>
                  </a:cubicBezTo>
                  <a:cubicBezTo>
                    <a:pt x="2544" y="28700"/>
                    <a:pt x="2354" y="28681"/>
                    <a:pt x="2164" y="28681"/>
                  </a:cubicBezTo>
                  <a:cubicBezTo>
                    <a:pt x="1974" y="28681"/>
                    <a:pt x="1784" y="28700"/>
                    <a:pt x="1594" y="28750"/>
                  </a:cubicBezTo>
                  <a:cubicBezTo>
                    <a:pt x="987" y="28902"/>
                    <a:pt x="253" y="29358"/>
                    <a:pt x="76" y="29915"/>
                  </a:cubicBezTo>
                  <a:cubicBezTo>
                    <a:pt x="25" y="29940"/>
                    <a:pt x="25" y="30016"/>
                    <a:pt x="25" y="30041"/>
                  </a:cubicBezTo>
                  <a:cubicBezTo>
                    <a:pt x="0" y="30193"/>
                    <a:pt x="0" y="30319"/>
                    <a:pt x="76" y="30497"/>
                  </a:cubicBezTo>
                  <a:cubicBezTo>
                    <a:pt x="329" y="31417"/>
                    <a:pt x="1712" y="31772"/>
                    <a:pt x="2721" y="31772"/>
                  </a:cubicBezTo>
                  <a:cubicBezTo>
                    <a:pt x="2822" y="31772"/>
                    <a:pt x="2920" y="31769"/>
                    <a:pt x="3012" y="31762"/>
                  </a:cubicBezTo>
                  <a:cubicBezTo>
                    <a:pt x="3239" y="31737"/>
                    <a:pt x="3442" y="31661"/>
                    <a:pt x="3670" y="31585"/>
                  </a:cubicBezTo>
                  <a:cubicBezTo>
                    <a:pt x="3968" y="31485"/>
                    <a:pt x="4267" y="31417"/>
                    <a:pt x="4541" y="31417"/>
                  </a:cubicBezTo>
                  <a:cubicBezTo>
                    <a:pt x="4615" y="31417"/>
                    <a:pt x="4688" y="31422"/>
                    <a:pt x="4758" y="31433"/>
                  </a:cubicBezTo>
                  <a:cubicBezTo>
                    <a:pt x="5062" y="31534"/>
                    <a:pt x="5315" y="31737"/>
                    <a:pt x="5568" y="31914"/>
                  </a:cubicBezTo>
                  <a:cubicBezTo>
                    <a:pt x="5846" y="32142"/>
                    <a:pt x="6175" y="32369"/>
                    <a:pt x="6605" y="32420"/>
                  </a:cubicBezTo>
                  <a:cubicBezTo>
                    <a:pt x="6641" y="32422"/>
                    <a:pt x="6677" y="32423"/>
                    <a:pt x="6712" y="32423"/>
                  </a:cubicBezTo>
                  <a:cubicBezTo>
                    <a:pt x="7154" y="32423"/>
                    <a:pt x="7574" y="32282"/>
                    <a:pt x="7972" y="32142"/>
                  </a:cubicBezTo>
                  <a:cubicBezTo>
                    <a:pt x="8099" y="32091"/>
                    <a:pt x="8225" y="32040"/>
                    <a:pt x="8326" y="32015"/>
                  </a:cubicBezTo>
                  <a:cubicBezTo>
                    <a:pt x="8710" y="31881"/>
                    <a:pt x="9020" y="31819"/>
                    <a:pt x="9314" y="31819"/>
                  </a:cubicBezTo>
                  <a:cubicBezTo>
                    <a:pt x="9408" y="31819"/>
                    <a:pt x="9500" y="31826"/>
                    <a:pt x="9592" y="31838"/>
                  </a:cubicBezTo>
                  <a:cubicBezTo>
                    <a:pt x="9895" y="31914"/>
                    <a:pt x="10123" y="32040"/>
                    <a:pt x="10149" y="32218"/>
                  </a:cubicBezTo>
                  <a:cubicBezTo>
                    <a:pt x="10199" y="32420"/>
                    <a:pt x="10073" y="32597"/>
                    <a:pt x="9769" y="32800"/>
                  </a:cubicBezTo>
                  <a:cubicBezTo>
                    <a:pt x="8934" y="33356"/>
                    <a:pt x="7871" y="33458"/>
                    <a:pt x="6909" y="33559"/>
                  </a:cubicBezTo>
                  <a:cubicBezTo>
                    <a:pt x="6201" y="33609"/>
                    <a:pt x="5467" y="33711"/>
                    <a:pt x="4834" y="33938"/>
                  </a:cubicBezTo>
                  <a:cubicBezTo>
                    <a:pt x="3619" y="34369"/>
                    <a:pt x="2531" y="35432"/>
                    <a:pt x="1999" y="35988"/>
                  </a:cubicBezTo>
                  <a:cubicBezTo>
                    <a:pt x="1088" y="37001"/>
                    <a:pt x="861" y="37836"/>
                    <a:pt x="1341" y="38519"/>
                  </a:cubicBezTo>
                  <a:cubicBezTo>
                    <a:pt x="1622" y="38933"/>
                    <a:pt x="2028" y="39058"/>
                    <a:pt x="2473" y="39058"/>
                  </a:cubicBezTo>
                  <a:cubicBezTo>
                    <a:pt x="2871" y="39058"/>
                    <a:pt x="3300" y="38957"/>
                    <a:pt x="3695" y="38873"/>
                  </a:cubicBezTo>
                  <a:cubicBezTo>
                    <a:pt x="3872" y="38848"/>
                    <a:pt x="3999" y="38798"/>
                    <a:pt x="4151" y="38772"/>
                  </a:cubicBezTo>
                  <a:cubicBezTo>
                    <a:pt x="4277" y="38747"/>
                    <a:pt x="4328" y="38722"/>
                    <a:pt x="4404" y="38722"/>
                  </a:cubicBezTo>
                  <a:cubicBezTo>
                    <a:pt x="4454" y="38671"/>
                    <a:pt x="4530" y="38671"/>
                    <a:pt x="4530" y="38671"/>
                  </a:cubicBezTo>
                  <a:lnTo>
                    <a:pt x="4530" y="38671"/>
                  </a:lnTo>
                  <a:cubicBezTo>
                    <a:pt x="4555" y="38722"/>
                    <a:pt x="4530" y="38747"/>
                    <a:pt x="4454" y="38899"/>
                  </a:cubicBezTo>
                  <a:cubicBezTo>
                    <a:pt x="4454" y="38924"/>
                    <a:pt x="4429" y="38975"/>
                    <a:pt x="4429" y="39000"/>
                  </a:cubicBezTo>
                  <a:cubicBezTo>
                    <a:pt x="4328" y="39228"/>
                    <a:pt x="4252" y="39430"/>
                    <a:pt x="4125" y="39607"/>
                  </a:cubicBezTo>
                  <a:cubicBezTo>
                    <a:pt x="3948" y="39860"/>
                    <a:pt x="3796" y="40114"/>
                    <a:pt x="3644" y="40316"/>
                  </a:cubicBezTo>
                  <a:cubicBezTo>
                    <a:pt x="3493" y="40544"/>
                    <a:pt x="3315" y="40797"/>
                    <a:pt x="3164" y="41050"/>
                  </a:cubicBezTo>
                  <a:lnTo>
                    <a:pt x="3138" y="41126"/>
                  </a:lnTo>
                  <a:cubicBezTo>
                    <a:pt x="2784" y="41683"/>
                    <a:pt x="2252" y="42568"/>
                    <a:pt x="2784" y="43176"/>
                  </a:cubicBezTo>
                  <a:cubicBezTo>
                    <a:pt x="2986" y="43378"/>
                    <a:pt x="3246" y="43448"/>
                    <a:pt x="3515" y="43448"/>
                  </a:cubicBezTo>
                  <a:cubicBezTo>
                    <a:pt x="3954" y="43448"/>
                    <a:pt x="4415" y="43260"/>
                    <a:pt x="4682" y="43150"/>
                  </a:cubicBezTo>
                  <a:cubicBezTo>
                    <a:pt x="5011" y="43024"/>
                    <a:pt x="5315" y="42821"/>
                    <a:pt x="5644" y="42670"/>
                  </a:cubicBezTo>
                  <a:cubicBezTo>
                    <a:pt x="6099" y="42417"/>
                    <a:pt x="6580" y="42138"/>
                    <a:pt x="7086" y="42012"/>
                  </a:cubicBezTo>
                  <a:lnTo>
                    <a:pt x="7112" y="42012"/>
                  </a:lnTo>
                  <a:lnTo>
                    <a:pt x="7112" y="42037"/>
                  </a:lnTo>
                  <a:cubicBezTo>
                    <a:pt x="7086" y="42138"/>
                    <a:pt x="7061" y="42214"/>
                    <a:pt x="7036" y="42290"/>
                  </a:cubicBezTo>
                  <a:cubicBezTo>
                    <a:pt x="6808" y="42897"/>
                    <a:pt x="6580" y="43454"/>
                    <a:pt x="6808" y="44062"/>
                  </a:cubicBezTo>
                  <a:cubicBezTo>
                    <a:pt x="6960" y="44542"/>
                    <a:pt x="7314" y="44922"/>
                    <a:pt x="7744" y="45099"/>
                  </a:cubicBezTo>
                  <a:cubicBezTo>
                    <a:pt x="7782" y="45156"/>
                    <a:pt x="7834" y="45185"/>
                    <a:pt x="7890" y="45185"/>
                  </a:cubicBezTo>
                  <a:cubicBezTo>
                    <a:pt x="7909" y="45185"/>
                    <a:pt x="7928" y="45181"/>
                    <a:pt x="7947" y="45175"/>
                  </a:cubicBezTo>
                  <a:cubicBezTo>
                    <a:pt x="8073" y="45200"/>
                    <a:pt x="8175" y="45226"/>
                    <a:pt x="8301" y="45226"/>
                  </a:cubicBezTo>
                  <a:cubicBezTo>
                    <a:pt x="8309" y="45226"/>
                    <a:pt x="8318" y="45226"/>
                    <a:pt x="8326" y="45226"/>
                  </a:cubicBezTo>
                  <a:cubicBezTo>
                    <a:pt x="9885" y="45226"/>
                    <a:pt x="11239" y="42891"/>
                    <a:pt x="11591" y="41632"/>
                  </a:cubicBezTo>
                  <a:cubicBezTo>
                    <a:pt x="11616" y="41505"/>
                    <a:pt x="11642" y="41278"/>
                    <a:pt x="11718" y="40949"/>
                  </a:cubicBezTo>
                  <a:cubicBezTo>
                    <a:pt x="11895" y="39785"/>
                    <a:pt x="12249" y="37861"/>
                    <a:pt x="12907" y="37709"/>
                  </a:cubicBezTo>
                  <a:cubicBezTo>
                    <a:pt x="12946" y="37696"/>
                    <a:pt x="12984" y="37690"/>
                    <a:pt x="13023" y="37690"/>
                  </a:cubicBezTo>
                  <a:cubicBezTo>
                    <a:pt x="13213" y="37690"/>
                    <a:pt x="13406" y="37841"/>
                    <a:pt x="13616" y="38114"/>
                  </a:cubicBezTo>
                  <a:cubicBezTo>
                    <a:pt x="14172" y="38899"/>
                    <a:pt x="14451" y="39860"/>
                    <a:pt x="14704" y="40772"/>
                  </a:cubicBezTo>
                  <a:cubicBezTo>
                    <a:pt x="14780" y="41025"/>
                    <a:pt x="14881" y="41278"/>
                    <a:pt x="14932" y="41531"/>
                  </a:cubicBezTo>
                  <a:cubicBezTo>
                    <a:pt x="15058" y="41936"/>
                    <a:pt x="15463" y="43201"/>
                    <a:pt x="16172" y="43555"/>
                  </a:cubicBezTo>
                  <a:cubicBezTo>
                    <a:pt x="16311" y="43633"/>
                    <a:pt x="16441" y="43663"/>
                    <a:pt x="16579" y="43663"/>
                  </a:cubicBezTo>
                  <a:cubicBezTo>
                    <a:pt x="16667" y="43663"/>
                    <a:pt x="16757" y="43651"/>
                    <a:pt x="16855" y="43631"/>
                  </a:cubicBezTo>
                  <a:cubicBezTo>
                    <a:pt x="17437" y="43429"/>
                    <a:pt x="17918" y="42670"/>
                    <a:pt x="18045" y="42062"/>
                  </a:cubicBezTo>
                  <a:cubicBezTo>
                    <a:pt x="18095" y="41733"/>
                    <a:pt x="18070" y="41404"/>
                    <a:pt x="17994" y="41050"/>
                  </a:cubicBezTo>
                  <a:cubicBezTo>
                    <a:pt x="17994" y="40999"/>
                    <a:pt x="17969" y="40898"/>
                    <a:pt x="17943" y="40797"/>
                  </a:cubicBezTo>
                  <a:cubicBezTo>
                    <a:pt x="17867" y="40594"/>
                    <a:pt x="17817" y="40341"/>
                    <a:pt x="17918" y="40189"/>
                  </a:cubicBezTo>
                  <a:cubicBezTo>
                    <a:pt x="17969" y="40114"/>
                    <a:pt x="17969" y="40114"/>
                    <a:pt x="17994" y="40063"/>
                  </a:cubicBezTo>
                  <a:cubicBezTo>
                    <a:pt x="18045" y="40063"/>
                    <a:pt x="18070" y="40063"/>
                    <a:pt x="18120" y="40012"/>
                  </a:cubicBezTo>
                  <a:cubicBezTo>
                    <a:pt x="19361" y="39253"/>
                    <a:pt x="18981" y="37988"/>
                    <a:pt x="18551" y="36824"/>
                  </a:cubicBezTo>
                  <a:cubicBezTo>
                    <a:pt x="18475" y="36621"/>
                    <a:pt x="18374" y="36444"/>
                    <a:pt x="18323" y="36241"/>
                  </a:cubicBezTo>
                  <a:cubicBezTo>
                    <a:pt x="18095" y="35735"/>
                    <a:pt x="17867" y="35204"/>
                    <a:pt x="17817" y="34647"/>
                  </a:cubicBezTo>
                  <a:cubicBezTo>
                    <a:pt x="17791" y="34318"/>
                    <a:pt x="17817" y="34090"/>
                    <a:pt x="17943" y="33863"/>
                  </a:cubicBezTo>
                  <a:cubicBezTo>
                    <a:pt x="18045" y="33685"/>
                    <a:pt x="18247" y="33559"/>
                    <a:pt x="18500" y="33534"/>
                  </a:cubicBezTo>
                  <a:cubicBezTo>
                    <a:pt x="18829" y="33534"/>
                    <a:pt x="19107" y="33660"/>
                    <a:pt x="19234" y="33863"/>
                  </a:cubicBezTo>
                  <a:cubicBezTo>
                    <a:pt x="19512" y="34369"/>
                    <a:pt x="19816" y="34925"/>
                    <a:pt x="20069" y="35432"/>
                  </a:cubicBezTo>
                  <a:lnTo>
                    <a:pt x="20094" y="35482"/>
                  </a:lnTo>
                  <a:cubicBezTo>
                    <a:pt x="20474" y="36241"/>
                    <a:pt x="20727" y="36975"/>
                    <a:pt x="20980" y="37760"/>
                  </a:cubicBezTo>
                  <a:cubicBezTo>
                    <a:pt x="21081" y="38089"/>
                    <a:pt x="21208" y="38443"/>
                    <a:pt x="21284" y="38747"/>
                  </a:cubicBezTo>
                  <a:cubicBezTo>
                    <a:pt x="21588" y="39506"/>
                    <a:pt x="21891" y="40088"/>
                    <a:pt x="22271" y="40493"/>
                  </a:cubicBezTo>
                  <a:cubicBezTo>
                    <a:pt x="22529" y="40752"/>
                    <a:pt x="22881" y="40893"/>
                    <a:pt x="23240" y="40893"/>
                  </a:cubicBezTo>
                  <a:cubicBezTo>
                    <a:pt x="23408" y="40893"/>
                    <a:pt x="23577" y="40862"/>
                    <a:pt x="23739" y="40797"/>
                  </a:cubicBezTo>
                  <a:cubicBezTo>
                    <a:pt x="24245" y="40620"/>
                    <a:pt x="24549" y="40164"/>
                    <a:pt x="24625" y="39607"/>
                  </a:cubicBezTo>
                  <a:cubicBezTo>
                    <a:pt x="24650" y="39000"/>
                    <a:pt x="24321" y="38393"/>
                    <a:pt x="24017" y="37886"/>
                  </a:cubicBezTo>
                  <a:lnTo>
                    <a:pt x="23992" y="37836"/>
                  </a:lnTo>
                  <a:cubicBezTo>
                    <a:pt x="23941" y="37760"/>
                    <a:pt x="23891" y="37709"/>
                    <a:pt x="23865" y="37633"/>
                  </a:cubicBezTo>
                  <a:cubicBezTo>
                    <a:pt x="23739" y="37431"/>
                    <a:pt x="23612" y="37203"/>
                    <a:pt x="23511" y="36975"/>
                  </a:cubicBezTo>
                  <a:cubicBezTo>
                    <a:pt x="23283" y="36545"/>
                    <a:pt x="23384" y="36166"/>
                    <a:pt x="23435" y="35735"/>
                  </a:cubicBezTo>
                  <a:cubicBezTo>
                    <a:pt x="23486" y="35609"/>
                    <a:pt x="23486" y="35533"/>
                    <a:pt x="23511" y="35406"/>
                  </a:cubicBezTo>
                  <a:cubicBezTo>
                    <a:pt x="23612" y="34698"/>
                    <a:pt x="23157" y="34166"/>
                    <a:pt x="22726" y="33660"/>
                  </a:cubicBezTo>
                  <a:cubicBezTo>
                    <a:pt x="22600" y="33534"/>
                    <a:pt x="22499" y="33407"/>
                    <a:pt x="22397" y="33280"/>
                  </a:cubicBezTo>
                  <a:lnTo>
                    <a:pt x="22347" y="33205"/>
                  </a:lnTo>
                  <a:cubicBezTo>
                    <a:pt x="21790" y="32496"/>
                    <a:pt x="21259" y="31762"/>
                    <a:pt x="20980" y="30902"/>
                  </a:cubicBezTo>
                  <a:cubicBezTo>
                    <a:pt x="20854" y="30497"/>
                    <a:pt x="20854" y="29484"/>
                    <a:pt x="21259" y="29105"/>
                  </a:cubicBezTo>
                  <a:cubicBezTo>
                    <a:pt x="21389" y="29007"/>
                    <a:pt x="21520" y="28951"/>
                    <a:pt x="21664" y="28951"/>
                  </a:cubicBezTo>
                  <a:cubicBezTo>
                    <a:pt x="21744" y="28951"/>
                    <a:pt x="21827" y="28968"/>
                    <a:pt x="21917" y="29003"/>
                  </a:cubicBezTo>
                  <a:cubicBezTo>
                    <a:pt x="22473" y="29231"/>
                    <a:pt x="22878" y="29889"/>
                    <a:pt x="23157" y="30370"/>
                  </a:cubicBezTo>
                  <a:cubicBezTo>
                    <a:pt x="23182" y="30395"/>
                    <a:pt x="23233" y="30471"/>
                    <a:pt x="23258" y="30497"/>
                  </a:cubicBezTo>
                  <a:cubicBezTo>
                    <a:pt x="23815" y="31433"/>
                    <a:pt x="24245" y="32395"/>
                    <a:pt x="24650" y="33432"/>
                  </a:cubicBezTo>
                  <a:cubicBezTo>
                    <a:pt x="24751" y="33685"/>
                    <a:pt x="24878" y="33938"/>
                    <a:pt x="24954" y="34192"/>
                  </a:cubicBezTo>
                  <a:cubicBezTo>
                    <a:pt x="25257" y="34900"/>
                    <a:pt x="25586" y="35583"/>
                    <a:pt x="26194" y="35938"/>
                  </a:cubicBezTo>
                  <a:cubicBezTo>
                    <a:pt x="26421" y="36064"/>
                    <a:pt x="26700" y="36115"/>
                    <a:pt x="27029" y="36115"/>
                  </a:cubicBezTo>
                  <a:cubicBezTo>
                    <a:pt x="27105" y="36115"/>
                    <a:pt x="27181" y="36115"/>
                    <a:pt x="27231" y="36090"/>
                  </a:cubicBezTo>
                  <a:cubicBezTo>
                    <a:pt x="27302" y="36084"/>
                    <a:pt x="27364" y="36079"/>
                    <a:pt x="27421" y="36079"/>
                  </a:cubicBezTo>
                  <a:cubicBezTo>
                    <a:pt x="27611" y="36079"/>
                    <a:pt x="27745" y="36129"/>
                    <a:pt x="27940" y="36343"/>
                  </a:cubicBezTo>
                  <a:cubicBezTo>
                    <a:pt x="28041" y="36444"/>
                    <a:pt x="28168" y="36697"/>
                    <a:pt x="28345" y="37001"/>
                  </a:cubicBezTo>
                  <a:cubicBezTo>
                    <a:pt x="28851" y="37861"/>
                    <a:pt x="29585" y="39202"/>
                    <a:pt x="30268" y="39228"/>
                  </a:cubicBezTo>
                  <a:cubicBezTo>
                    <a:pt x="30496" y="39228"/>
                    <a:pt x="30724" y="39101"/>
                    <a:pt x="30901" y="38848"/>
                  </a:cubicBezTo>
                  <a:cubicBezTo>
                    <a:pt x="31280" y="38291"/>
                    <a:pt x="31154" y="37482"/>
                    <a:pt x="31103" y="36849"/>
                  </a:cubicBezTo>
                  <a:lnTo>
                    <a:pt x="31103" y="36798"/>
                  </a:lnTo>
                  <a:cubicBezTo>
                    <a:pt x="30977" y="35761"/>
                    <a:pt x="30597" y="34900"/>
                    <a:pt x="29964" y="34166"/>
                  </a:cubicBezTo>
                  <a:cubicBezTo>
                    <a:pt x="29509" y="33635"/>
                    <a:pt x="28977" y="33129"/>
                    <a:pt x="28471" y="32673"/>
                  </a:cubicBezTo>
                  <a:cubicBezTo>
                    <a:pt x="27839" y="32066"/>
                    <a:pt x="27181" y="31484"/>
                    <a:pt x="26649" y="30699"/>
                  </a:cubicBezTo>
                  <a:cubicBezTo>
                    <a:pt x="26345" y="30319"/>
                    <a:pt x="25713" y="29408"/>
                    <a:pt x="26270" y="28801"/>
                  </a:cubicBezTo>
                  <a:cubicBezTo>
                    <a:pt x="26472" y="28573"/>
                    <a:pt x="26725" y="28421"/>
                    <a:pt x="27054" y="28421"/>
                  </a:cubicBezTo>
                  <a:cubicBezTo>
                    <a:pt x="27069" y="28421"/>
                    <a:pt x="27084" y="28421"/>
                    <a:pt x="27099" y="28421"/>
                  </a:cubicBezTo>
                  <a:cubicBezTo>
                    <a:pt x="27816" y="28421"/>
                    <a:pt x="28475" y="29008"/>
                    <a:pt x="28674" y="29206"/>
                  </a:cubicBezTo>
                  <a:cubicBezTo>
                    <a:pt x="29306" y="29788"/>
                    <a:pt x="29762" y="30598"/>
                    <a:pt x="30243" y="31306"/>
                  </a:cubicBezTo>
                  <a:cubicBezTo>
                    <a:pt x="30622" y="31914"/>
                    <a:pt x="31002" y="32547"/>
                    <a:pt x="31483" y="33078"/>
                  </a:cubicBezTo>
                  <a:cubicBezTo>
                    <a:pt x="31989" y="33660"/>
                    <a:pt x="32622" y="34267"/>
                    <a:pt x="33406" y="34369"/>
                  </a:cubicBezTo>
                  <a:cubicBezTo>
                    <a:pt x="33508" y="34369"/>
                    <a:pt x="33558" y="34369"/>
                    <a:pt x="33609" y="34293"/>
                  </a:cubicBezTo>
                  <a:cubicBezTo>
                    <a:pt x="34014" y="33711"/>
                    <a:pt x="33761" y="33078"/>
                    <a:pt x="33482" y="32597"/>
                  </a:cubicBezTo>
                  <a:cubicBezTo>
                    <a:pt x="33280" y="32293"/>
                    <a:pt x="33052" y="31964"/>
                    <a:pt x="32850" y="31661"/>
                  </a:cubicBezTo>
                  <a:lnTo>
                    <a:pt x="32748" y="31534"/>
                  </a:lnTo>
                  <a:cubicBezTo>
                    <a:pt x="32242" y="30826"/>
                    <a:pt x="31989" y="30319"/>
                    <a:pt x="31989" y="29510"/>
                  </a:cubicBezTo>
                  <a:cubicBezTo>
                    <a:pt x="31989" y="28674"/>
                    <a:pt x="31660" y="28143"/>
                    <a:pt x="30901" y="27738"/>
                  </a:cubicBezTo>
                  <a:cubicBezTo>
                    <a:pt x="29813" y="27131"/>
                    <a:pt x="28724" y="26371"/>
                    <a:pt x="28497" y="25081"/>
                  </a:cubicBezTo>
                  <a:cubicBezTo>
                    <a:pt x="28421" y="24625"/>
                    <a:pt x="28446" y="24043"/>
                    <a:pt x="28750" y="23739"/>
                  </a:cubicBezTo>
                  <a:cubicBezTo>
                    <a:pt x="28882" y="23623"/>
                    <a:pt x="29047" y="23573"/>
                    <a:pt x="29245" y="23573"/>
                  </a:cubicBezTo>
                  <a:cubicBezTo>
                    <a:pt x="29349" y="23573"/>
                    <a:pt x="29463" y="23587"/>
                    <a:pt x="29585" y="23613"/>
                  </a:cubicBezTo>
                  <a:cubicBezTo>
                    <a:pt x="30243" y="23815"/>
                    <a:pt x="30850" y="24246"/>
                    <a:pt x="31382" y="24726"/>
                  </a:cubicBezTo>
                  <a:cubicBezTo>
                    <a:pt x="31787" y="25081"/>
                    <a:pt x="32268" y="25511"/>
                    <a:pt x="32622" y="26017"/>
                  </a:cubicBezTo>
                  <a:cubicBezTo>
                    <a:pt x="32976" y="26523"/>
                    <a:pt x="33229" y="27105"/>
                    <a:pt x="33508" y="27662"/>
                  </a:cubicBezTo>
                  <a:cubicBezTo>
                    <a:pt x="33761" y="28219"/>
                    <a:pt x="34014" y="28750"/>
                    <a:pt x="34317" y="29231"/>
                  </a:cubicBezTo>
                  <a:cubicBezTo>
                    <a:pt x="34798" y="29940"/>
                    <a:pt x="35507" y="30648"/>
                    <a:pt x="36519" y="31458"/>
                  </a:cubicBezTo>
                  <a:cubicBezTo>
                    <a:pt x="37101" y="31939"/>
                    <a:pt x="37835" y="32445"/>
                    <a:pt x="38620" y="32547"/>
                  </a:cubicBezTo>
                  <a:cubicBezTo>
                    <a:pt x="38696" y="32547"/>
                    <a:pt x="38797" y="32471"/>
                    <a:pt x="38797" y="32420"/>
                  </a:cubicBezTo>
                  <a:cubicBezTo>
                    <a:pt x="39075" y="31458"/>
                    <a:pt x="38949" y="30421"/>
                    <a:pt x="38417" y="29510"/>
                  </a:cubicBezTo>
                  <a:cubicBezTo>
                    <a:pt x="38114" y="29029"/>
                    <a:pt x="37785" y="28725"/>
                    <a:pt x="37354" y="28345"/>
                  </a:cubicBezTo>
                  <a:cubicBezTo>
                    <a:pt x="37203" y="28168"/>
                    <a:pt x="37025" y="28016"/>
                    <a:pt x="36848" y="27865"/>
                  </a:cubicBezTo>
                  <a:lnTo>
                    <a:pt x="36798" y="27789"/>
                  </a:lnTo>
                  <a:cubicBezTo>
                    <a:pt x="36570" y="27586"/>
                    <a:pt x="36190" y="27207"/>
                    <a:pt x="36317" y="26903"/>
                  </a:cubicBezTo>
                  <a:cubicBezTo>
                    <a:pt x="36393" y="26776"/>
                    <a:pt x="36443" y="26726"/>
                    <a:pt x="36570" y="26700"/>
                  </a:cubicBezTo>
                  <a:cubicBezTo>
                    <a:pt x="36626" y="26683"/>
                    <a:pt x="36690" y="26675"/>
                    <a:pt x="36759" y="26675"/>
                  </a:cubicBezTo>
                  <a:cubicBezTo>
                    <a:pt x="37189" y="26675"/>
                    <a:pt x="37823" y="26978"/>
                    <a:pt x="38063" y="27131"/>
                  </a:cubicBezTo>
                  <a:cubicBezTo>
                    <a:pt x="38316" y="27283"/>
                    <a:pt x="38569" y="27485"/>
                    <a:pt x="38797" y="27662"/>
                  </a:cubicBezTo>
                  <a:cubicBezTo>
                    <a:pt x="39252" y="28042"/>
                    <a:pt x="39759" y="28421"/>
                    <a:pt x="40366" y="28624"/>
                  </a:cubicBezTo>
                  <a:cubicBezTo>
                    <a:pt x="40534" y="28676"/>
                    <a:pt x="40805" y="28733"/>
                    <a:pt x="41084" y="28733"/>
                  </a:cubicBezTo>
                  <a:cubicBezTo>
                    <a:pt x="41479" y="28733"/>
                    <a:pt x="41888" y="28619"/>
                    <a:pt x="42036" y="28219"/>
                  </a:cubicBezTo>
                  <a:cubicBezTo>
                    <a:pt x="42239" y="27738"/>
                    <a:pt x="41960" y="27257"/>
                    <a:pt x="41631" y="26852"/>
                  </a:cubicBezTo>
                  <a:cubicBezTo>
                    <a:pt x="41404" y="26523"/>
                    <a:pt x="41125" y="26220"/>
                    <a:pt x="40872" y="25891"/>
                  </a:cubicBezTo>
                  <a:cubicBezTo>
                    <a:pt x="40644" y="25638"/>
                    <a:pt x="40467" y="25384"/>
                    <a:pt x="40239" y="25106"/>
                  </a:cubicBezTo>
                  <a:cubicBezTo>
                    <a:pt x="40214" y="25055"/>
                    <a:pt x="40138" y="24980"/>
                    <a:pt x="40088" y="24929"/>
                  </a:cubicBezTo>
                  <a:cubicBezTo>
                    <a:pt x="39968" y="24784"/>
                    <a:pt x="39832" y="24617"/>
                    <a:pt x="39707" y="24441"/>
                  </a:cubicBezTo>
                  <a:lnTo>
                    <a:pt x="39707" y="24441"/>
                  </a:lnTo>
                  <a:cubicBezTo>
                    <a:pt x="39966" y="24892"/>
                    <a:pt x="40315" y="25308"/>
                    <a:pt x="40619" y="25713"/>
                  </a:cubicBezTo>
                  <a:cubicBezTo>
                    <a:pt x="40720" y="25840"/>
                    <a:pt x="40822" y="25967"/>
                    <a:pt x="40948" y="26093"/>
                  </a:cubicBezTo>
                  <a:cubicBezTo>
                    <a:pt x="40999" y="26194"/>
                    <a:pt x="41075" y="26245"/>
                    <a:pt x="41125" y="26346"/>
                  </a:cubicBezTo>
                  <a:cubicBezTo>
                    <a:pt x="41353" y="26625"/>
                    <a:pt x="41606" y="26903"/>
                    <a:pt x="41809" y="27232"/>
                  </a:cubicBezTo>
                  <a:cubicBezTo>
                    <a:pt x="41809" y="27257"/>
                    <a:pt x="41834" y="27257"/>
                    <a:pt x="41834" y="27308"/>
                  </a:cubicBezTo>
                  <a:cubicBezTo>
                    <a:pt x="41859" y="27358"/>
                    <a:pt x="41935" y="27434"/>
                    <a:pt x="41960" y="27485"/>
                  </a:cubicBezTo>
                  <a:cubicBezTo>
                    <a:pt x="41986" y="27510"/>
                    <a:pt x="41986" y="27586"/>
                    <a:pt x="42011" y="27612"/>
                  </a:cubicBezTo>
                  <a:cubicBezTo>
                    <a:pt x="42087" y="27890"/>
                    <a:pt x="42087" y="28092"/>
                    <a:pt x="41935" y="28219"/>
                  </a:cubicBezTo>
                  <a:cubicBezTo>
                    <a:pt x="41803" y="28340"/>
                    <a:pt x="41599" y="28380"/>
                    <a:pt x="41395" y="28380"/>
                  </a:cubicBezTo>
                  <a:cubicBezTo>
                    <a:pt x="41128" y="28380"/>
                    <a:pt x="40860" y="28312"/>
                    <a:pt x="40746" y="28270"/>
                  </a:cubicBezTo>
                  <a:cubicBezTo>
                    <a:pt x="40189" y="28118"/>
                    <a:pt x="39708" y="27738"/>
                    <a:pt x="39227" y="27358"/>
                  </a:cubicBezTo>
                  <a:cubicBezTo>
                    <a:pt x="38670" y="26878"/>
                    <a:pt x="38063" y="26422"/>
                    <a:pt x="37304" y="26371"/>
                  </a:cubicBezTo>
                  <a:cubicBezTo>
                    <a:pt x="37152" y="26371"/>
                    <a:pt x="37000" y="26371"/>
                    <a:pt x="36874" y="26422"/>
                  </a:cubicBezTo>
                  <a:lnTo>
                    <a:pt x="36874" y="26371"/>
                  </a:lnTo>
                  <a:cubicBezTo>
                    <a:pt x="36317" y="25435"/>
                    <a:pt x="35811" y="24549"/>
                    <a:pt x="34900" y="23917"/>
                  </a:cubicBezTo>
                  <a:cubicBezTo>
                    <a:pt x="34646" y="23714"/>
                    <a:pt x="34393" y="23537"/>
                    <a:pt x="34166" y="23335"/>
                  </a:cubicBezTo>
                  <a:cubicBezTo>
                    <a:pt x="33837" y="23081"/>
                    <a:pt x="33508" y="22803"/>
                    <a:pt x="33128" y="22575"/>
                  </a:cubicBezTo>
                  <a:lnTo>
                    <a:pt x="33077" y="22550"/>
                  </a:lnTo>
                  <a:lnTo>
                    <a:pt x="33128" y="22550"/>
                  </a:lnTo>
                  <a:cubicBezTo>
                    <a:pt x="33634" y="22550"/>
                    <a:pt x="34140" y="22525"/>
                    <a:pt x="34646" y="22499"/>
                  </a:cubicBezTo>
                  <a:cubicBezTo>
                    <a:pt x="34975" y="22449"/>
                    <a:pt x="35279" y="22423"/>
                    <a:pt x="35558" y="22423"/>
                  </a:cubicBezTo>
                  <a:cubicBezTo>
                    <a:pt x="35671" y="22419"/>
                    <a:pt x="35784" y="22417"/>
                    <a:pt x="35896" y="22417"/>
                  </a:cubicBezTo>
                  <a:cubicBezTo>
                    <a:pt x="37134" y="22417"/>
                    <a:pt x="38290" y="22674"/>
                    <a:pt x="39404" y="23208"/>
                  </a:cubicBezTo>
                  <a:cubicBezTo>
                    <a:pt x="39380" y="23248"/>
                    <a:pt x="39364" y="23296"/>
                    <a:pt x="39355" y="23348"/>
                  </a:cubicBezTo>
                  <a:lnTo>
                    <a:pt x="39355" y="23348"/>
                  </a:lnTo>
                  <a:cubicBezTo>
                    <a:pt x="39391" y="23263"/>
                    <a:pt x="39448" y="23196"/>
                    <a:pt x="39506" y="23157"/>
                  </a:cubicBezTo>
                  <a:cubicBezTo>
                    <a:pt x="39631" y="23082"/>
                    <a:pt x="39804" y="23052"/>
                    <a:pt x="40001" y="23052"/>
                  </a:cubicBezTo>
                  <a:cubicBezTo>
                    <a:pt x="40597" y="23052"/>
                    <a:pt x="41415" y="23328"/>
                    <a:pt x="41834" y="23461"/>
                  </a:cubicBezTo>
                  <a:cubicBezTo>
                    <a:pt x="41884" y="23486"/>
                    <a:pt x="41960" y="23486"/>
                    <a:pt x="41986" y="23537"/>
                  </a:cubicBezTo>
                  <a:lnTo>
                    <a:pt x="42264" y="23613"/>
                  </a:lnTo>
                  <a:cubicBezTo>
                    <a:pt x="43064" y="23886"/>
                    <a:pt x="43845" y="24125"/>
                    <a:pt x="44668" y="24125"/>
                  </a:cubicBezTo>
                  <a:cubicBezTo>
                    <a:pt x="44835" y="24125"/>
                    <a:pt x="45004" y="24115"/>
                    <a:pt x="45174" y="24094"/>
                  </a:cubicBezTo>
                  <a:cubicBezTo>
                    <a:pt x="45579" y="24043"/>
                    <a:pt x="46541" y="23815"/>
                    <a:pt x="46592" y="23107"/>
                  </a:cubicBezTo>
                  <a:cubicBezTo>
                    <a:pt x="46668" y="22423"/>
                    <a:pt x="45934" y="22019"/>
                    <a:pt x="45402" y="21715"/>
                  </a:cubicBezTo>
                  <a:lnTo>
                    <a:pt x="45326" y="21690"/>
                  </a:lnTo>
                  <a:cubicBezTo>
                    <a:pt x="45276" y="21664"/>
                    <a:pt x="45250" y="21639"/>
                    <a:pt x="45174" y="21639"/>
                  </a:cubicBezTo>
                  <a:cubicBezTo>
                    <a:pt x="45023" y="21538"/>
                    <a:pt x="44871" y="21462"/>
                    <a:pt x="44744" y="21386"/>
                  </a:cubicBezTo>
                  <a:cubicBezTo>
                    <a:pt x="44390" y="21158"/>
                    <a:pt x="44441" y="21006"/>
                    <a:pt x="44618" y="20627"/>
                  </a:cubicBezTo>
                  <a:cubicBezTo>
                    <a:pt x="44643" y="20576"/>
                    <a:pt x="44643" y="20551"/>
                    <a:pt x="44668" y="20525"/>
                  </a:cubicBezTo>
                  <a:cubicBezTo>
                    <a:pt x="44795" y="20247"/>
                    <a:pt x="44921" y="20019"/>
                    <a:pt x="44795" y="19665"/>
                  </a:cubicBezTo>
                  <a:cubicBezTo>
                    <a:pt x="44632" y="19155"/>
                    <a:pt x="44194" y="19133"/>
                    <a:pt x="43751" y="19133"/>
                  </a:cubicBezTo>
                  <a:cubicBezTo>
                    <a:pt x="43711" y="19133"/>
                    <a:pt x="43671" y="19133"/>
                    <a:pt x="43631" y="19133"/>
                  </a:cubicBezTo>
                  <a:lnTo>
                    <a:pt x="43023" y="19133"/>
                  </a:lnTo>
                  <a:cubicBezTo>
                    <a:pt x="42897" y="19108"/>
                    <a:pt x="42871" y="19108"/>
                    <a:pt x="42846" y="19058"/>
                  </a:cubicBezTo>
                  <a:cubicBezTo>
                    <a:pt x="42796" y="19032"/>
                    <a:pt x="42846" y="19007"/>
                    <a:pt x="42897" y="18906"/>
                  </a:cubicBezTo>
                  <a:cubicBezTo>
                    <a:pt x="42922" y="18880"/>
                    <a:pt x="42922" y="18804"/>
                    <a:pt x="42973" y="18779"/>
                  </a:cubicBezTo>
                  <a:cubicBezTo>
                    <a:pt x="42998" y="18754"/>
                    <a:pt x="43023" y="18678"/>
                    <a:pt x="43023" y="18653"/>
                  </a:cubicBezTo>
                  <a:cubicBezTo>
                    <a:pt x="43049" y="18602"/>
                    <a:pt x="43125" y="18501"/>
                    <a:pt x="43125" y="18425"/>
                  </a:cubicBezTo>
                  <a:cubicBezTo>
                    <a:pt x="43175" y="18146"/>
                    <a:pt x="43125" y="17893"/>
                    <a:pt x="42897" y="17615"/>
                  </a:cubicBezTo>
                  <a:cubicBezTo>
                    <a:pt x="42659" y="17312"/>
                    <a:pt x="42305" y="17208"/>
                    <a:pt x="41916" y="17208"/>
                  </a:cubicBezTo>
                  <a:cubicBezTo>
                    <a:pt x="41397" y="17208"/>
                    <a:pt x="40815" y="17394"/>
                    <a:pt x="40366" y="17539"/>
                  </a:cubicBezTo>
                  <a:lnTo>
                    <a:pt x="40265" y="17590"/>
                  </a:lnTo>
                  <a:cubicBezTo>
                    <a:pt x="39885" y="17716"/>
                    <a:pt x="39506" y="17843"/>
                    <a:pt x="39177" y="17995"/>
                  </a:cubicBezTo>
                  <a:cubicBezTo>
                    <a:pt x="38341" y="18298"/>
                    <a:pt x="37481" y="18627"/>
                    <a:pt x="36595" y="18779"/>
                  </a:cubicBezTo>
                  <a:lnTo>
                    <a:pt x="36545" y="18779"/>
                  </a:lnTo>
                  <a:cubicBezTo>
                    <a:pt x="36424" y="18807"/>
                    <a:pt x="36294" y="18831"/>
                    <a:pt x="36171" y="18831"/>
                  </a:cubicBezTo>
                  <a:cubicBezTo>
                    <a:pt x="36037" y="18831"/>
                    <a:pt x="35911" y="18802"/>
                    <a:pt x="35816" y="18718"/>
                  </a:cubicBezTo>
                  <a:lnTo>
                    <a:pt x="35816" y="18718"/>
                  </a:lnTo>
                  <a:cubicBezTo>
                    <a:pt x="35897" y="18843"/>
                    <a:pt x="36031" y="18937"/>
                    <a:pt x="36241" y="18982"/>
                  </a:cubicBezTo>
                  <a:cubicBezTo>
                    <a:pt x="36344" y="19007"/>
                    <a:pt x="36454" y="19018"/>
                    <a:pt x="36567" y="19018"/>
                  </a:cubicBezTo>
                  <a:cubicBezTo>
                    <a:pt x="36897" y="19018"/>
                    <a:pt x="37255" y="18924"/>
                    <a:pt x="37557" y="18830"/>
                  </a:cubicBezTo>
                  <a:cubicBezTo>
                    <a:pt x="37633" y="18779"/>
                    <a:pt x="37683" y="18779"/>
                    <a:pt x="37759" y="18754"/>
                  </a:cubicBezTo>
                  <a:cubicBezTo>
                    <a:pt x="38468" y="18577"/>
                    <a:pt x="39202" y="18298"/>
                    <a:pt x="39936" y="18020"/>
                  </a:cubicBezTo>
                  <a:cubicBezTo>
                    <a:pt x="40037" y="17995"/>
                    <a:pt x="40164" y="17944"/>
                    <a:pt x="40290" y="17893"/>
                  </a:cubicBezTo>
                  <a:cubicBezTo>
                    <a:pt x="40849" y="17670"/>
                    <a:pt x="41545" y="17391"/>
                    <a:pt x="42126" y="17391"/>
                  </a:cubicBezTo>
                  <a:cubicBezTo>
                    <a:pt x="42334" y="17391"/>
                    <a:pt x="42527" y="17427"/>
                    <a:pt x="42694" y="17514"/>
                  </a:cubicBezTo>
                  <a:cubicBezTo>
                    <a:pt x="43200" y="17767"/>
                    <a:pt x="43074" y="18146"/>
                    <a:pt x="42947" y="18526"/>
                  </a:cubicBezTo>
                  <a:cubicBezTo>
                    <a:pt x="42846" y="18754"/>
                    <a:pt x="42770" y="19007"/>
                    <a:pt x="42821" y="19235"/>
                  </a:cubicBezTo>
                  <a:cubicBezTo>
                    <a:pt x="42821" y="19285"/>
                    <a:pt x="42897" y="19361"/>
                    <a:pt x="42973" y="19361"/>
                  </a:cubicBezTo>
                  <a:cubicBezTo>
                    <a:pt x="43099" y="19361"/>
                    <a:pt x="43226" y="19361"/>
                    <a:pt x="43378" y="19336"/>
                  </a:cubicBezTo>
                  <a:cubicBezTo>
                    <a:pt x="43557" y="19318"/>
                    <a:pt x="43751" y="19300"/>
                    <a:pt x="43937" y="19300"/>
                  </a:cubicBezTo>
                  <a:cubicBezTo>
                    <a:pt x="44277" y="19300"/>
                    <a:pt x="44588" y="19360"/>
                    <a:pt x="44719" y="19589"/>
                  </a:cubicBezTo>
                  <a:lnTo>
                    <a:pt x="44719" y="19614"/>
                  </a:lnTo>
                  <a:lnTo>
                    <a:pt x="44668" y="19614"/>
                  </a:lnTo>
                  <a:cubicBezTo>
                    <a:pt x="43352" y="20171"/>
                    <a:pt x="41859" y="20247"/>
                    <a:pt x="40442" y="20272"/>
                  </a:cubicBezTo>
                  <a:cubicBezTo>
                    <a:pt x="38316" y="20348"/>
                    <a:pt x="36317" y="20424"/>
                    <a:pt x="34722" y="22019"/>
                  </a:cubicBezTo>
                  <a:lnTo>
                    <a:pt x="34621" y="22019"/>
                  </a:lnTo>
                  <a:cubicBezTo>
                    <a:pt x="34176" y="22056"/>
                    <a:pt x="33718" y="22079"/>
                    <a:pt x="33266" y="22079"/>
                  </a:cubicBezTo>
                  <a:cubicBezTo>
                    <a:pt x="33101" y="22079"/>
                    <a:pt x="32936" y="22076"/>
                    <a:pt x="32774" y="22069"/>
                  </a:cubicBezTo>
                  <a:cubicBezTo>
                    <a:pt x="31458" y="21993"/>
                    <a:pt x="30293" y="21436"/>
                    <a:pt x="29231" y="20829"/>
                  </a:cubicBezTo>
                  <a:lnTo>
                    <a:pt x="29205" y="20804"/>
                  </a:lnTo>
                  <a:lnTo>
                    <a:pt x="29281" y="20804"/>
                  </a:lnTo>
                  <a:cubicBezTo>
                    <a:pt x="29484" y="20778"/>
                    <a:pt x="29711" y="20753"/>
                    <a:pt x="29914" y="20728"/>
                  </a:cubicBezTo>
                  <a:cubicBezTo>
                    <a:pt x="31103" y="20525"/>
                    <a:pt x="32343" y="20348"/>
                    <a:pt x="33356" y="19538"/>
                  </a:cubicBezTo>
                  <a:cubicBezTo>
                    <a:pt x="34267" y="18830"/>
                    <a:pt x="35026" y="17640"/>
                    <a:pt x="35684" y="16577"/>
                  </a:cubicBezTo>
                  <a:lnTo>
                    <a:pt x="35795" y="16514"/>
                  </a:lnTo>
                  <a:lnTo>
                    <a:pt x="35795" y="16514"/>
                  </a:lnTo>
                  <a:cubicBezTo>
                    <a:pt x="35846" y="16609"/>
                    <a:pt x="35885" y="16715"/>
                    <a:pt x="35912" y="16830"/>
                  </a:cubicBezTo>
                  <a:cubicBezTo>
                    <a:pt x="35949" y="17034"/>
                    <a:pt x="35918" y="17251"/>
                    <a:pt x="35869" y="17482"/>
                  </a:cubicBezTo>
                  <a:lnTo>
                    <a:pt x="35869" y="17482"/>
                  </a:lnTo>
                  <a:cubicBezTo>
                    <a:pt x="35920" y="17288"/>
                    <a:pt x="35988" y="17076"/>
                    <a:pt x="35988" y="16932"/>
                  </a:cubicBezTo>
                  <a:cubicBezTo>
                    <a:pt x="35988" y="16755"/>
                    <a:pt x="35912" y="16603"/>
                    <a:pt x="35861" y="16476"/>
                  </a:cubicBezTo>
                  <a:lnTo>
                    <a:pt x="35795" y="16514"/>
                  </a:lnTo>
                  <a:lnTo>
                    <a:pt x="35795" y="16514"/>
                  </a:lnTo>
                  <a:cubicBezTo>
                    <a:pt x="35733" y="16397"/>
                    <a:pt x="35653" y="16297"/>
                    <a:pt x="35558" y="16220"/>
                  </a:cubicBezTo>
                  <a:lnTo>
                    <a:pt x="35558" y="16220"/>
                  </a:lnTo>
                  <a:lnTo>
                    <a:pt x="35558" y="16223"/>
                  </a:lnTo>
                  <a:cubicBezTo>
                    <a:pt x="35532" y="16274"/>
                    <a:pt x="35482" y="16375"/>
                    <a:pt x="35406" y="16451"/>
                  </a:cubicBezTo>
                  <a:cubicBezTo>
                    <a:pt x="34773" y="17463"/>
                    <a:pt x="33988" y="18729"/>
                    <a:pt x="33001" y="19412"/>
                  </a:cubicBezTo>
                  <a:cubicBezTo>
                    <a:pt x="32090" y="20045"/>
                    <a:pt x="30951" y="20247"/>
                    <a:pt x="29863" y="20399"/>
                  </a:cubicBezTo>
                  <a:cubicBezTo>
                    <a:pt x="29534" y="20449"/>
                    <a:pt x="29180" y="20500"/>
                    <a:pt x="28826" y="20551"/>
                  </a:cubicBezTo>
                  <a:cubicBezTo>
                    <a:pt x="28699" y="20500"/>
                    <a:pt x="28573" y="20399"/>
                    <a:pt x="28446" y="20323"/>
                  </a:cubicBezTo>
                  <a:cubicBezTo>
                    <a:pt x="27661" y="19867"/>
                    <a:pt x="26826" y="19387"/>
                    <a:pt x="25991" y="19032"/>
                  </a:cubicBezTo>
                  <a:lnTo>
                    <a:pt x="25941" y="19032"/>
                  </a:lnTo>
                  <a:lnTo>
                    <a:pt x="25991" y="19007"/>
                  </a:lnTo>
                  <a:cubicBezTo>
                    <a:pt x="26447" y="18501"/>
                    <a:pt x="26877" y="18045"/>
                    <a:pt x="27282" y="17640"/>
                  </a:cubicBezTo>
                  <a:lnTo>
                    <a:pt x="27535" y="17362"/>
                  </a:lnTo>
                  <a:cubicBezTo>
                    <a:pt x="28041" y="16780"/>
                    <a:pt x="28547" y="16223"/>
                    <a:pt x="29079" y="15692"/>
                  </a:cubicBezTo>
                  <a:cubicBezTo>
                    <a:pt x="29281" y="15489"/>
                    <a:pt x="29484" y="15312"/>
                    <a:pt x="29686" y="15110"/>
                  </a:cubicBezTo>
                  <a:cubicBezTo>
                    <a:pt x="29990" y="14831"/>
                    <a:pt x="30344" y="14502"/>
                    <a:pt x="30622" y="14198"/>
                  </a:cubicBezTo>
                  <a:cubicBezTo>
                    <a:pt x="30673" y="14123"/>
                    <a:pt x="30724" y="14097"/>
                    <a:pt x="30749" y="14047"/>
                  </a:cubicBezTo>
                  <a:cubicBezTo>
                    <a:pt x="30850" y="13844"/>
                    <a:pt x="31053" y="13591"/>
                    <a:pt x="31205" y="13389"/>
                  </a:cubicBezTo>
                  <a:cubicBezTo>
                    <a:pt x="31483" y="12984"/>
                    <a:pt x="31761" y="12604"/>
                    <a:pt x="32090" y="12250"/>
                  </a:cubicBezTo>
                  <a:cubicBezTo>
                    <a:pt x="32622" y="11617"/>
                    <a:pt x="33153" y="11010"/>
                    <a:pt x="33710" y="10402"/>
                  </a:cubicBezTo>
                  <a:cubicBezTo>
                    <a:pt x="34267" y="9770"/>
                    <a:pt x="34849" y="9137"/>
                    <a:pt x="35380" y="8504"/>
                  </a:cubicBezTo>
                  <a:cubicBezTo>
                    <a:pt x="36519" y="7188"/>
                    <a:pt x="37683" y="5720"/>
                    <a:pt x="39025" y="4075"/>
                  </a:cubicBezTo>
                  <a:cubicBezTo>
                    <a:pt x="39252" y="3772"/>
                    <a:pt x="39531" y="3468"/>
                    <a:pt x="39733" y="3164"/>
                  </a:cubicBezTo>
                  <a:cubicBezTo>
                    <a:pt x="40474" y="2251"/>
                    <a:pt x="41239" y="1313"/>
                    <a:pt x="41934" y="351"/>
                  </a:cubicBezTo>
                  <a:lnTo>
                    <a:pt x="41934" y="351"/>
                  </a:lnTo>
                  <a:cubicBezTo>
                    <a:pt x="42034" y="454"/>
                    <a:pt x="42133" y="553"/>
                    <a:pt x="42239" y="659"/>
                  </a:cubicBezTo>
                  <a:cubicBezTo>
                    <a:pt x="42467" y="887"/>
                    <a:pt x="42644" y="1089"/>
                    <a:pt x="42871" y="1317"/>
                  </a:cubicBezTo>
                  <a:cubicBezTo>
                    <a:pt x="42876" y="1323"/>
                    <a:pt x="42880" y="1330"/>
                    <a:pt x="42883" y="1336"/>
                  </a:cubicBezTo>
                  <a:lnTo>
                    <a:pt x="42883" y="1336"/>
                  </a:lnTo>
                  <a:cubicBezTo>
                    <a:pt x="42905" y="1313"/>
                    <a:pt x="42926" y="1290"/>
                    <a:pt x="42947" y="1266"/>
                  </a:cubicBezTo>
                  <a:cubicBezTo>
                    <a:pt x="42745" y="1064"/>
                    <a:pt x="42593" y="887"/>
                    <a:pt x="42391" y="684"/>
                  </a:cubicBezTo>
                  <a:cubicBezTo>
                    <a:pt x="42264" y="558"/>
                    <a:pt x="42138" y="406"/>
                    <a:pt x="42011" y="279"/>
                  </a:cubicBezTo>
                  <a:lnTo>
                    <a:pt x="41986" y="254"/>
                  </a:lnTo>
                  <a:lnTo>
                    <a:pt x="41986" y="279"/>
                  </a:lnTo>
                  <a:cubicBezTo>
                    <a:pt x="41969" y="303"/>
                    <a:pt x="41951" y="327"/>
                    <a:pt x="41934" y="351"/>
                  </a:cubicBezTo>
                  <a:lnTo>
                    <a:pt x="41934" y="351"/>
                  </a:lnTo>
                  <a:cubicBezTo>
                    <a:pt x="41844" y="257"/>
                    <a:pt x="41753" y="160"/>
                    <a:pt x="41657" y="51"/>
                  </a:cubicBezTo>
                  <a:cubicBezTo>
                    <a:pt x="41631" y="26"/>
                    <a:pt x="41581" y="1"/>
                    <a:pt x="41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0"/>
          <p:cNvSpPr txBox="1">
            <a:spLocks noGrp="1"/>
          </p:cNvSpPr>
          <p:nvPr>
            <p:ph type="title"/>
          </p:nvPr>
        </p:nvSpPr>
        <p:spPr>
          <a:xfrm>
            <a:off x="611876" y="1432725"/>
            <a:ext cx="3195900" cy="5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" name="Google Shape;50;p30"/>
          <p:cNvSpPr/>
          <p:nvPr/>
        </p:nvSpPr>
        <p:spPr>
          <a:xfrm rot="-8100000" flipH="1">
            <a:off x="7672286" y="-968123"/>
            <a:ext cx="1744007" cy="2090396"/>
          </a:xfrm>
          <a:custGeom>
            <a:avLst/>
            <a:gdLst/>
            <a:ahLst/>
            <a:cxnLst/>
            <a:rect l="l" t="t" r="r" b="b"/>
            <a:pathLst>
              <a:path w="44669" h="53541" extrusionOk="0">
                <a:moveTo>
                  <a:pt x="31822" y="477"/>
                </a:moveTo>
                <a:cubicBezTo>
                  <a:pt x="31836" y="477"/>
                  <a:pt x="31849" y="479"/>
                  <a:pt x="31863" y="481"/>
                </a:cubicBezTo>
                <a:cubicBezTo>
                  <a:pt x="31559" y="1494"/>
                  <a:pt x="31028" y="2405"/>
                  <a:pt x="30724" y="3417"/>
                </a:cubicBezTo>
                <a:cubicBezTo>
                  <a:pt x="30243" y="4885"/>
                  <a:pt x="29889" y="6327"/>
                  <a:pt x="29281" y="7719"/>
                </a:cubicBezTo>
                <a:cubicBezTo>
                  <a:pt x="29104" y="8175"/>
                  <a:pt x="28902" y="8580"/>
                  <a:pt x="28699" y="8985"/>
                </a:cubicBezTo>
                <a:cubicBezTo>
                  <a:pt x="28573" y="7972"/>
                  <a:pt x="28218" y="6985"/>
                  <a:pt x="28016" y="6024"/>
                </a:cubicBezTo>
                <a:cubicBezTo>
                  <a:pt x="27813" y="4581"/>
                  <a:pt x="28142" y="3164"/>
                  <a:pt x="28598" y="1848"/>
                </a:cubicBezTo>
                <a:lnTo>
                  <a:pt x="28598" y="1772"/>
                </a:lnTo>
                <a:cubicBezTo>
                  <a:pt x="29003" y="1772"/>
                  <a:pt x="29383" y="1646"/>
                  <a:pt x="29762" y="1468"/>
                </a:cubicBezTo>
                <a:cubicBezTo>
                  <a:pt x="30344" y="1215"/>
                  <a:pt x="30800" y="861"/>
                  <a:pt x="31357" y="633"/>
                </a:cubicBezTo>
                <a:cubicBezTo>
                  <a:pt x="31583" y="565"/>
                  <a:pt x="31708" y="477"/>
                  <a:pt x="31822" y="477"/>
                </a:cubicBezTo>
                <a:close/>
                <a:moveTo>
                  <a:pt x="32116" y="886"/>
                </a:moveTo>
                <a:cubicBezTo>
                  <a:pt x="32141" y="1089"/>
                  <a:pt x="32116" y="1266"/>
                  <a:pt x="32141" y="1468"/>
                </a:cubicBezTo>
                <a:cubicBezTo>
                  <a:pt x="32318" y="2683"/>
                  <a:pt x="33052" y="3620"/>
                  <a:pt x="33837" y="4556"/>
                </a:cubicBezTo>
                <a:cubicBezTo>
                  <a:pt x="34191" y="5011"/>
                  <a:pt x="34545" y="5416"/>
                  <a:pt x="34900" y="5796"/>
                </a:cubicBezTo>
                <a:cubicBezTo>
                  <a:pt x="33660" y="7163"/>
                  <a:pt x="32673" y="8732"/>
                  <a:pt x="31179" y="9845"/>
                </a:cubicBezTo>
                <a:cubicBezTo>
                  <a:pt x="30041" y="10706"/>
                  <a:pt x="28699" y="11212"/>
                  <a:pt x="27560" y="12022"/>
                </a:cubicBezTo>
                <a:cubicBezTo>
                  <a:pt x="28446" y="10351"/>
                  <a:pt x="29357" y="8706"/>
                  <a:pt x="30015" y="6910"/>
                </a:cubicBezTo>
                <a:cubicBezTo>
                  <a:pt x="30496" y="5644"/>
                  <a:pt x="30800" y="4303"/>
                  <a:pt x="31255" y="3012"/>
                </a:cubicBezTo>
                <a:cubicBezTo>
                  <a:pt x="31508" y="2278"/>
                  <a:pt x="31863" y="1620"/>
                  <a:pt x="32116" y="886"/>
                </a:cubicBezTo>
                <a:close/>
                <a:moveTo>
                  <a:pt x="23311" y="869"/>
                </a:moveTo>
                <a:cubicBezTo>
                  <a:pt x="23338" y="869"/>
                  <a:pt x="23363" y="875"/>
                  <a:pt x="23385" y="886"/>
                </a:cubicBezTo>
                <a:cubicBezTo>
                  <a:pt x="23461" y="962"/>
                  <a:pt x="23385" y="1620"/>
                  <a:pt x="23334" y="1747"/>
                </a:cubicBezTo>
                <a:cubicBezTo>
                  <a:pt x="23309" y="2379"/>
                  <a:pt x="23334" y="3012"/>
                  <a:pt x="23309" y="3645"/>
                </a:cubicBezTo>
                <a:cubicBezTo>
                  <a:pt x="23258" y="4682"/>
                  <a:pt x="23157" y="5720"/>
                  <a:pt x="23283" y="6783"/>
                </a:cubicBezTo>
                <a:cubicBezTo>
                  <a:pt x="23385" y="7466"/>
                  <a:pt x="23461" y="8175"/>
                  <a:pt x="23663" y="8858"/>
                </a:cubicBezTo>
                <a:cubicBezTo>
                  <a:pt x="23790" y="9314"/>
                  <a:pt x="23941" y="10048"/>
                  <a:pt x="24346" y="10326"/>
                </a:cubicBezTo>
                <a:cubicBezTo>
                  <a:pt x="24441" y="10386"/>
                  <a:pt x="24535" y="10411"/>
                  <a:pt x="24625" y="10411"/>
                </a:cubicBezTo>
                <a:cubicBezTo>
                  <a:pt x="24920" y="10411"/>
                  <a:pt x="25178" y="10136"/>
                  <a:pt x="25333" y="9845"/>
                </a:cubicBezTo>
                <a:cubicBezTo>
                  <a:pt x="25713" y="9061"/>
                  <a:pt x="25460" y="7972"/>
                  <a:pt x="25359" y="7163"/>
                </a:cubicBezTo>
                <a:cubicBezTo>
                  <a:pt x="25181" y="5492"/>
                  <a:pt x="24903" y="3113"/>
                  <a:pt x="26447" y="1975"/>
                </a:cubicBezTo>
                <a:cubicBezTo>
                  <a:pt x="26768" y="1747"/>
                  <a:pt x="27097" y="1689"/>
                  <a:pt x="27421" y="1689"/>
                </a:cubicBezTo>
                <a:cubicBezTo>
                  <a:pt x="27710" y="1689"/>
                  <a:pt x="27995" y="1735"/>
                  <a:pt x="28269" y="1747"/>
                </a:cubicBezTo>
                <a:cubicBezTo>
                  <a:pt x="27864" y="2987"/>
                  <a:pt x="27510" y="4303"/>
                  <a:pt x="27636" y="5644"/>
                </a:cubicBezTo>
                <a:cubicBezTo>
                  <a:pt x="27763" y="6960"/>
                  <a:pt x="28345" y="8226"/>
                  <a:pt x="28396" y="9567"/>
                </a:cubicBezTo>
                <a:lnTo>
                  <a:pt x="28396" y="9592"/>
                </a:lnTo>
                <a:cubicBezTo>
                  <a:pt x="27889" y="10579"/>
                  <a:pt x="27383" y="11591"/>
                  <a:pt x="26852" y="12553"/>
                </a:cubicBezTo>
                <a:lnTo>
                  <a:pt x="26826" y="12604"/>
                </a:lnTo>
                <a:cubicBezTo>
                  <a:pt x="26776" y="12629"/>
                  <a:pt x="26751" y="12680"/>
                  <a:pt x="26751" y="12730"/>
                </a:cubicBezTo>
                <a:lnTo>
                  <a:pt x="25713" y="14806"/>
                </a:lnTo>
                <a:cubicBezTo>
                  <a:pt x="25435" y="15438"/>
                  <a:pt x="25106" y="16071"/>
                  <a:pt x="24802" y="16729"/>
                </a:cubicBezTo>
                <a:cubicBezTo>
                  <a:pt x="23840" y="15590"/>
                  <a:pt x="22954" y="14578"/>
                  <a:pt x="22676" y="13059"/>
                </a:cubicBezTo>
                <a:cubicBezTo>
                  <a:pt x="22423" y="11794"/>
                  <a:pt x="22575" y="10529"/>
                  <a:pt x="22625" y="9263"/>
                </a:cubicBezTo>
                <a:cubicBezTo>
                  <a:pt x="22651" y="7947"/>
                  <a:pt x="22499" y="6656"/>
                  <a:pt x="22398" y="5315"/>
                </a:cubicBezTo>
                <a:cubicBezTo>
                  <a:pt x="22322" y="4075"/>
                  <a:pt x="22043" y="2860"/>
                  <a:pt x="22271" y="1646"/>
                </a:cubicBezTo>
                <a:lnTo>
                  <a:pt x="22271" y="1620"/>
                </a:lnTo>
                <a:lnTo>
                  <a:pt x="22398" y="1494"/>
                </a:lnTo>
                <a:cubicBezTo>
                  <a:pt x="22512" y="1379"/>
                  <a:pt x="23043" y="869"/>
                  <a:pt x="23311" y="869"/>
                </a:cubicBezTo>
                <a:close/>
                <a:moveTo>
                  <a:pt x="35077" y="6074"/>
                </a:moveTo>
                <a:cubicBezTo>
                  <a:pt x="35355" y="6429"/>
                  <a:pt x="35684" y="6783"/>
                  <a:pt x="35937" y="7163"/>
                </a:cubicBezTo>
                <a:cubicBezTo>
                  <a:pt x="36545" y="7947"/>
                  <a:pt x="37228" y="9086"/>
                  <a:pt x="36545" y="10022"/>
                </a:cubicBezTo>
                <a:cubicBezTo>
                  <a:pt x="35709" y="11136"/>
                  <a:pt x="34166" y="11743"/>
                  <a:pt x="33052" y="12553"/>
                </a:cubicBezTo>
                <a:cubicBezTo>
                  <a:pt x="31787" y="13515"/>
                  <a:pt x="30623" y="14451"/>
                  <a:pt x="29231" y="15210"/>
                </a:cubicBezTo>
                <a:cubicBezTo>
                  <a:pt x="28269" y="15717"/>
                  <a:pt x="27231" y="16273"/>
                  <a:pt x="26573" y="17109"/>
                </a:cubicBezTo>
                <a:cubicBezTo>
                  <a:pt x="26219" y="17564"/>
                  <a:pt x="25865" y="18298"/>
                  <a:pt x="26447" y="18728"/>
                </a:cubicBezTo>
                <a:cubicBezTo>
                  <a:pt x="26782" y="18983"/>
                  <a:pt x="27257" y="19048"/>
                  <a:pt x="27715" y="19048"/>
                </a:cubicBezTo>
                <a:cubicBezTo>
                  <a:pt x="27984" y="19048"/>
                  <a:pt x="28247" y="19025"/>
                  <a:pt x="28471" y="19007"/>
                </a:cubicBezTo>
                <a:cubicBezTo>
                  <a:pt x="30876" y="18829"/>
                  <a:pt x="32951" y="17589"/>
                  <a:pt x="34824" y="16147"/>
                </a:cubicBezTo>
                <a:cubicBezTo>
                  <a:pt x="35608" y="15514"/>
                  <a:pt x="36443" y="14881"/>
                  <a:pt x="37101" y="14122"/>
                </a:cubicBezTo>
                <a:cubicBezTo>
                  <a:pt x="37456" y="13743"/>
                  <a:pt x="37759" y="13312"/>
                  <a:pt x="38114" y="12933"/>
                </a:cubicBezTo>
                <a:cubicBezTo>
                  <a:pt x="38316" y="12756"/>
                  <a:pt x="38696" y="12275"/>
                  <a:pt x="38949" y="12249"/>
                </a:cubicBezTo>
                <a:cubicBezTo>
                  <a:pt x="38952" y="12249"/>
                  <a:pt x="38956" y="12249"/>
                  <a:pt x="38960" y="12249"/>
                </a:cubicBezTo>
                <a:cubicBezTo>
                  <a:pt x="39510" y="12249"/>
                  <a:pt x="39835" y="14150"/>
                  <a:pt x="39961" y="14552"/>
                </a:cubicBezTo>
                <a:cubicBezTo>
                  <a:pt x="40138" y="15059"/>
                  <a:pt x="40341" y="15590"/>
                  <a:pt x="40493" y="16147"/>
                </a:cubicBezTo>
                <a:cubicBezTo>
                  <a:pt x="37810" y="18602"/>
                  <a:pt x="34318" y="20196"/>
                  <a:pt x="30774" y="20829"/>
                </a:cubicBezTo>
                <a:cubicBezTo>
                  <a:pt x="28016" y="21284"/>
                  <a:pt x="24954" y="21107"/>
                  <a:pt x="22423" y="22499"/>
                </a:cubicBezTo>
                <a:cubicBezTo>
                  <a:pt x="22549" y="22221"/>
                  <a:pt x="22701" y="21917"/>
                  <a:pt x="22828" y="21664"/>
                </a:cubicBezTo>
                <a:cubicBezTo>
                  <a:pt x="24093" y="19133"/>
                  <a:pt x="25283" y="16577"/>
                  <a:pt x="26497" y="14046"/>
                </a:cubicBezTo>
                <a:cubicBezTo>
                  <a:pt x="26700" y="13667"/>
                  <a:pt x="26877" y="13262"/>
                  <a:pt x="27105" y="12882"/>
                </a:cubicBezTo>
                <a:cubicBezTo>
                  <a:pt x="28446" y="11667"/>
                  <a:pt x="30167" y="11111"/>
                  <a:pt x="31559" y="9997"/>
                </a:cubicBezTo>
                <a:cubicBezTo>
                  <a:pt x="32951" y="8884"/>
                  <a:pt x="33913" y="7365"/>
                  <a:pt x="35077" y="6074"/>
                </a:cubicBezTo>
                <a:close/>
                <a:moveTo>
                  <a:pt x="21891" y="2050"/>
                </a:moveTo>
                <a:lnTo>
                  <a:pt x="21891" y="2050"/>
                </a:lnTo>
                <a:cubicBezTo>
                  <a:pt x="21790" y="3164"/>
                  <a:pt x="22018" y="4303"/>
                  <a:pt x="22069" y="5416"/>
                </a:cubicBezTo>
                <a:cubicBezTo>
                  <a:pt x="22170" y="6935"/>
                  <a:pt x="22322" y="8453"/>
                  <a:pt x="22271" y="9997"/>
                </a:cubicBezTo>
                <a:cubicBezTo>
                  <a:pt x="22195" y="11262"/>
                  <a:pt x="22170" y="12578"/>
                  <a:pt x="22549" y="13793"/>
                </a:cubicBezTo>
                <a:cubicBezTo>
                  <a:pt x="22929" y="15135"/>
                  <a:pt x="23815" y="16046"/>
                  <a:pt x="24675" y="17083"/>
                </a:cubicBezTo>
                <a:lnTo>
                  <a:pt x="24701" y="17109"/>
                </a:lnTo>
                <a:cubicBezTo>
                  <a:pt x="23840" y="18931"/>
                  <a:pt x="22929" y="20728"/>
                  <a:pt x="22043" y="22524"/>
                </a:cubicBezTo>
                <a:cubicBezTo>
                  <a:pt x="21815" y="22929"/>
                  <a:pt x="21638" y="23385"/>
                  <a:pt x="21436" y="23790"/>
                </a:cubicBezTo>
                <a:cubicBezTo>
                  <a:pt x="20373" y="22499"/>
                  <a:pt x="19285" y="21208"/>
                  <a:pt x="18576" y="19690"/>
                </a:cubicBezTo>
                <a:cubicBezTo>
                  <a:pt x="17817" y="18070"/>
                  <a:pt x="17690" y="16375"/>
                  <a:pt x="17564" y="14628"/>
                </a:cubicBezTo>
                <a:cubicBezTo>
                  <a:pt x="17437" y="12730"/>
                  <a:pt x="17463" y="10782"/>
                  <a:pt x="17488" y="8884"/>
                </a:cubicBezTo>
                <a:cubicBezTo>
                  <a:pt x="17488" y="8150"/>
                  <a:pt x="17589" y="7390"/>
                  <a:pt x="17564" y="6606"/>
                </a:cubicBezTo>
                <a:cubicBezTo>
                  <a:pt x="17513" y="6049"/>
                  <a:pt x="17361" y="5442"/>
                  <a:pt x="17209" y="4910"/>
                </a:cubicBezTo>
                <a:cubicBezTo>
                  <a:pt x="17488" y="4758"/>
                  <a:pt x="17817" y="4632"/>
                  <a:pt x="18095" y="4505"/>
                </a:cubicBezTo>
                <a:cubicBezTo>
                  <a:pt x="18303" y="4413"/>
                  <a:pt x="19501" y="3752"/>
                  <a:pt x="19805" y="3752"/>
                </a:cubicBezTo>
                <a:cubicBezTo>
                  <a:pt x="19835" y="3752"/>
                  <a:pt x="19856" y="3758"/>
                  <a:pt x="19867" y="3771"/>
                </a:cubicBezTo>
                <a:cubicBezTo>
                  <a:pt x="19993" y="3923"/>
                  <a:pt x="19664" y="4682"/>
                  <a:pt x="19639" y="4885"/>
                </a:cubicBezTo>
                <a:cubicBezTo>
                  <a:pt x="19588" y="5189"/>
                  <a:pt x="19487" y="5492"/>
                  <a:pt x="19411" y="5796"/>
                </a:cubicBezTo>
                <a:cubicBezTo>
                  <a:pt x="19259" y="6530"/>
                  <a:pt x="19158" y="7213"/>
                  <a:pt x="19082" y="7947"/>
                </a:cubicBezTo>
                <a:cubicBezTo>
                  <a:pt x="18880" y="9415"/>
                  <a:pt x="18652" y="10858"/>
                  <a:pt x="18399" y="12300"/>
                </a:cubicBezTo>
                <a:cubicBezTo>
                  <a:pt x="18196" y="13616"/>
                  <a:pt x="18070" y="14907"/>
                  <a:pt x="18272" y="16197"/>
                </a:cubicBezTo>
                <a:cubicBezTo>
                  <a:pt x="18399" y="16906"/>
                  <a:pt x="18576" y="18121"/>
                  <a:pt x="19462" y="18247"/>
                </a:cubicBezTo>
                <a:cubicBezTo>
                  <a:pt x="19513" y="18256"/>
                  <a:pt x="19563" y="18260"/>
                  <a:pt x="19613" y="18260"/>
                </a:cubicBezTo>
                <a:cubicBezTo>
                  <a:pt x="20330" y="18260"/>
                  <a:pt x="20918" y="17445"/>
                  <a:pt x="21107" y="16830"/>
                </a:cubicBezTo>
                <a:cubicBezTo>
                  <a:pt x="21385" y="15818"/>
                  <a:pt x="21157" y="14704"/>
                  <a:pt x="21157" y="13667"/>
                </a:cubicBezTo>
                <a:cubicBezTo>
                  <a:pt x="21157" y="12098"/>
                  <a:pt x="21259" y="10503"/>
                  <a:pt x="21259" y="8884"/>
                </a:cubicBezTo>
                <a:cubicBezTo>
                  <a:pt x="21259" y="7568"/>
                  <a:pt x="21107" y="6201"/>
                  <a:pt x="21157" y="4885"/>
                </a:cubicBezTo>
                <a:cubicBezTo>
                  <a:pt x="21183" y="4252"/>
                  <a:pt x="21233" y="3569"/>
                  <a:pt x="21411" y="2936"/>
                </a:cubicBezTo>
                <a:cubicBezTo>
                  <a:pt x="21486" y="2633"/>
                  <a:pt x="21664" y="2304"/>
                  <a:pt x="21891" y="2050"/>
                </a:cubicBezTo>
                <a:close/>
                <a:moveTo>
                  <a:pt x="16830" y="5037"/>
                </a:moveTo>
                <a:cubicBezTo>
                  <a:pt x="16982" y="5669"/>
                  <a:pt x="17134" y="6277"/>
                  <a:pt x="17134" y="6910"/>
                </a:cubicBezTo>
                <a:cubicBezTo>
                  <a:pt x="17134" y="7871"/>
                  <a:pt x="17083" y="8833"/>
                  <a:pt x="17083" y="9820"/>
                </a:cubicBezTo>
                <a:cubicBezTo>
                  <a:pt x="17058" y="11617"/>
                  <a:pt x="17083" y="13388"/>
                  <a:pt x="17209" y="15185"/>
                </a:cubicBezTo>
                <a:cubicBezTo>
                  <a:pt x="17336" y="16931"/>
                  <a:pt x="17513" y="18576"/>
                  <a:pt x="18348" y="20171"/>
                </a:cubicBezTo>
                <a:cubicBezTo>
                  <a:pt x="19082" y="21588"/>
                  <a:pt x="20120" y="22803"/>
                  <a:pt x="21132" y="24043"/>
                </a:cubicBezTo>
                <a:cubicBezTo>
                  <a:pt x="21157" y="24068"/>
                  <a:pt x="21233" y="24119"/>
                  <a:pt x="21259" y="24119"/>
                </a:cubicBezTo>
                <a:cubicBezTo>
                  <a:pt x="20753" y="25232"/>
                  <a:pt x="20297" y="26321"/>
                  <a:pt x="19867" y="27459"/>
                </a:cubicBezTo>
                <a:cubicBezTo>
                  <a:pt x="19209" y="27004"/>
                  <a:pt x="18399" y="26827"/>
                  <a:pt x="17640" y="26574"/>
                </a:cubicBezTo>
                <a:cubicBezTo>
                  <a:pt x="16703" y="26295"/>
                  <a:pt x="15944" y="25738"/>
                  <a:pt x="15311" y="24929"/>
                </a:cubicBezTo>
                <a:cubicBezTo>
                  <a:pt x="14653" y="24119"/>
                  <a:pt x="14173" y="23208"/>
                  <a:pt x="13692" y="22271"/>
                </a:cubicBezTo>
                <a:cubicBezTo>
                  <a:pt x="13261" y="21461"/>
                  <a:pt x="12831" y="20677"/>
                  <a:pt x="12553" y="19791"/>
                </a:cubicBezTo>
                <a:cubicBezTo>
                  <a:pt x="11920" y="17893"/>
                  <a:pt x="11616" y="15818"/>
                  <a:pt x="11515" y="13844"/>
                </a:cubicBezTo>
                <a:cubicBezTo>
                  <a:pt x="11439" y="12781"/>
                  <a:pt x="11515" y="11769"/>
                  <a:pt x="11566" y="10731"/>
                </a:cubicBezTo>
                <a:cubicBezTo>
                  <a:pt x="11642" y="9795"/>
                  <a:pt x="11667" y="8808"/>
                  <a:pt x="11945" y="7897"/>
                </a:cubicBezTo>
                <a:lnTo>
                  <a:pt x="11945" y="7821"/>
                </a:lnTo>
                <a:cubicBezTo>
                  <a:pt x="12200" y="7659"/>
                  <a:pt x="12476" y="7539"/>
                  <a:pt x="12676" y="7539"/>
                </a:cubicBezTo>
                <a:cubicBezTo>
                  <a:pt x="12695" y="7539"/>
                  <a:pt x="12713" y="7540"/>
                  <a:pt x="12730" y="7542"/>
                </a:cubicBezTo>
                <a:cubicBezTo>
                  <a:pt x="13413" y="7669"/>
                  <a:pt x="12806" y="8808"/>
                  <a:pt x="12679" y="9162"/>
                </a:cubicBezTo>
                <a:cubicBezTo>
                  <a:pt x="12401" y="10200"/>
                  <a:pt x="12528" y="11364"/>
                  <a:pt x="12679" y="12401"/>
                </a:cubicBezTo>
                <a:cubicBezTo>
                  <a:pt x="12958" y="14223"/>
                  <a:pt x="13464" y="15944"/>
                  <a:pt x="13844" y="17767"/>
                </a:cubicBezTo>
                <a:cubicBezTo>
                  <a:pt x="14055" y="18709"/>
                  <a:pt x="15056" y="24318"/>
                  <a:pt x="16764" y="24318"/>
                </a:cubicBezTo>
                <a:cubicBezTo>
                  <a:pt x="16892" y="24318"/>
                  <a:pt x="17023" y="24287"/>
                  <a:pt x="17159" y="24220"/>
                </a:cubicBezTo>
                <a:cubicBezTo>
                  <a:pt x="18348" y="23613"/>
                  <a:pt x="17463" y="21208"/>
                  <a:pt x="17159" y="20348"/>
                </a:cubicBezTo>
                <a:cubicBezTo>
                  <a:pt x="16956" y="19614"/>
                  <a:pt x="16653" y="18855"/>
                  <a:pt x="16450" y="18146"/>
                </a:cubicBezTo>
                <a:cubicBezTo>
                  <a:pt x="15969" y="16653"/>
                  <a:pt x="15261" y="15210"/>
                  <a:pt x="14856" y="13743"/>
                </a:cubicBezTo>
                <a:cubicBezTo>
                  <a:pt x="14476" y="12325"/>
                  <a:pt x="14324" y="10858"/>
                  <a:pt x="14274" y="9415"/>
                </a:cubicBezTo>
                <a:cubicBezTo>
                  <a:pt x="14223" y="8706"/>
                  <a:pt x="14097" y="7922"/>
                  <a:pt x="14375" y="7213"/>
                </a:cubicBezTo>
                <a:cubicBezTo>
                  <a:pt x="14679" y="6555"/>
                  <a:pt x="15311" y="6024"/>
                  <a:pt x="15868" y="5594"/>
                </a:cubicBezTo>
                <a:cubicBezTo>
                  <a:pt x="16197" y="5391"/>
                  <a:pt x="16501" y="5189"/>
                  <a:pt x="16830" y="5037"/>
                </a:cubicBezTo>
                <a:close/>
                <a:moveTo>
                  <a:pt x="40619" y="16526"/>
                </a:moveTo>
                <a:cubicBezTo>
                  <a:pt x="40746" y="16906"/>
                  <a:pt x="40822" y="17311"/>
                  <a:pt x="40948" y="17691"/>
                </a:cubicBezTo>
                <a:cubicBezTo>
                  <a:pt x="41075" y="18222"/>
                  <a:pt x="41302" y="18855"/>
                  <a:pt x="41252" y="19437"/>
                </a:cubicBezTo>
                <a:cubicBezTo>
                  <a:pt x="41176" y="19943"/>
                  <a:pt x="40771" y="20323"/>
                  <a:pt x="40391" y="20601"/>
                </a:cubicBezTo>
                <a:cubicBezTo>
                  <a:pt x="39227" y="21537"/>
                  <a:pt x="37785" y="22170"/>
                  <a:pt x="36317" y="22550"/>
                </a:cubicBezTo>
                <a:cubicBezTo>
                  <a:pt x="34874" y="22904"/>
                  <a:pt x="33432" y="23056"/>
                  <a:pt x="31989" y="23106"/>
                </a:cubicBezTo>
                <a:cubicBezTo>
                  <a:pt x="31859" y="23109"/>
                  <a:pt x="31729" y="23110"/>
                  <a:pt x="31600" y="23110"/>
                </a:cubicBezTo>
                <a:cubicBezTo>
                  <a:pt x="31169" y="23110"/>
                  <a:pt x="30739" y="23099"/>
                  <a:pt x="30310" y="23099"/>
                </a:cubicBezTo>
                <a:cubicBezTo>
                  <a:pt x="29608" y="23099"/>
                  <a:pt x="28909" y="23129"/>
                  <a:pt x="28218" y="23284"/>
                </a:cubicBezTo>
                <a:cubicBezTo>
                  <a:pt x="27105" y="23537"/>
                  <a:pt x="26042" y="24043"/>
                  <a:pt x="25156" y="24777"/>
                </a:cubicBezTo>
                <a:cubicBezTo>
                  <a:pt x="24574" y="25258"/>
                  <a:pt x="23840" y="25966"/>
                  <a:pt x="23916" y="26776"/>
                </a:cubicBezTo>
                <a:cubicBezTo>
                  <a:pt x="24003" y="27894"/>
                  <a:pt x="25370" y="28108"/>
                  <a:pt x="26549" y="28108"/>
                </a:cubicBezTo>
                <a:cubicBezTo>
                  <a:pt x="27077" y="28108"/>
                  <a:pt x="27568" y="28065"/>
                  <a:pt x="27889" y="28041"/>
                </a:cubicBezTo>
                <a:cubicBezTo>
                  <a:pt x="30521" y="27788"/>
                  <a:pt x="32824" y="26447"/>
                  <a:pt x="35051" y="25131"/>
                </a:cubicBezTo>
                <a:cubicBezTo>
                  <a:pt x="36342" y="24372"/>
                  <a:pt x="37633" y="23613"/>
                  <a:pt x="38974" y="22980"/>
                </a:cubicBezTo>
                <a:cubicBezTo>
                  <a:pt x="40391" y="22297"/>
                  <a:pt x="41859" y="21841"/>
                  <a:pt x="43302" y="21284"/>
                </a:cubicBezTo>
                <a:cubicBezTo>
                  <a:pt x="43302" y="22423"/>
                  <a:pt x="43378" y="23613"/>
                  <a:pt x="43504" y="24751"/>
                </a:cubicBezTo>
                <a:cubicBezTo>
                  <a:pt x="41556" y="25030"/>
                  <a:pt x="39733" y="25536"/>
                  <a:pt x="37937" y="26295"/>
                </a:cubicBezTo>
                <a:cubicBezTo>
                  <a:pt x="35988" y="27105"/>
                  <a:pt x="34090" y="28041"/>
                  <a:pt x="32040" y="28548"/>
                </a:cubicBezTo>
                <a:cubicBezTo>
                  <a:pt x="29990" y="29054"/>
                  <a:pt x="27763" y="29307"/>
                  <a:pt x="25688" y="29433"/>
                </a:cubicBezTo>
                <a:cubicBezTo>
                  <a:pt x="25455" y="29443"/>
                  <a:pt x="25224" y="29447"/>
                  <a:pt x="24994" y="29447"/>
                </a:cubicBezTo>
                <a:cubicBezTo>
                  <a:pt x="24043" y="29447"/>
                  <a:pt x="23107" y="29378"/>
                  <a:pt x="22170" y="29357"/>
                </a:cubicBezTo>
                <a:cubicBezTo>
                  <a:pt x="22123" y="29356"/>
                  <a:pt x="22077" y="29355"/>
                  <a:pt x="22030" y="29355"/>
                </a:cubicBezTo>
                <a:cubicBezTo>
                  <a:pt x="21481" y="29355"/>
                  <a:pt x="20905" y="29442"/>
                  <a:pt x="20347" y="29442"/>
                </a:cubicBezTo>
                <a:cubicBezTo>
                  <a:pt x="20071" y="29442"/>
                  <a:pt x="19799" y="29421"/>
                  <a:pt x="19538" y="29357"/>
                </a:cubicBezTo>
                <a:cubicBezTo>
                  <a:pt x="19563" y="29307"/>
                  <a:pt x="19563" y="29256"/>
                  <a:pt x="19614" y="29206"/>
                </a:cubicBezTo>
                <a:cubicBezTo>
                  <a:pt x="20373" y="27080"/>
                  <a:pt x="21208" y="25080"/>
                  <a:pt x="22170" y="23056"/>
                </a:cubicBezTo>
                <a:cubicBezTo>
                  <a:pt x="24954" y="21259"/>
                  <a:pt x="28674" y="21639"/>
                  <a:pt x="31837" y="20981"/>
                </a:cubicBezTo>
                <a:cubicBezTo>
                  <a:pt x="33482" y="20626"/>
                  <a:pt x="35127" y="20095"/>
                  <a:pt x="36595" y="19234"/>
                </a:cubicBezTo>
                <a:cubicBezTo>
                  <a:pt x="37987" y="18425"/>
                  <a:pt x="39404" y="17589"/>
                  <a:pt x="40619" y="16526"/>
                </a:cubicBezTo>
                <a:close/>
                <a:moveTo>
                  <a:pt x="11515" y="8099"/>
                </a:moveTo>
                <a:cubicBezTo>
                  <a:pt x="11060" y="9845"/>
                  <a:pt x="11060" y="11845"/>
                  <a:pt x="11136" y="13616"/>
                </a:cubicBezTo>
                <a:cubicBezTo>
                  <a:pt x="11186" y="15641"/>
                  <a:pt x="11541" y="17716"/>
                  <a:pt x="12148" y="19690"/>
                </a:cubicBezTo>
                <a:cubicBezTo>
                  <a:pt x="12705" y="21512"/>
                  <a:pt x="13717" y="23435"/>
                  <a:pt x="14906" y="24979"/>
                </a:cubicBezTo>
                <a:cubicBezTo>
                  <a:pt x="15438" y="25688"/>
                  <a:pt x="16096" y="26321"/>
                  <a:pt x="16956" y="26675"/>
                </a:cubicBezTo>
                <a:cubicBezTo>
                  <a:pt x="17867" y="27054"/>
                  <a:pt x="18854" y="27156"/>
                  <a:pt x="19664" y="27712"/>
                </a:cubicBezTo>
                <a:cubicBezTo>
                  <a:pt x="19715" y="27763"/>
                  <a:pt x="19740" y="27763"/>
                  <a:pt x="19766" y="27763"/>
                </a:cubicBezTo>
                <a:cubicBezTo>
                  <a:pt x="19487" y="28497"/>
                  <a:pt x="19209" y="29231"/>
                  <a:pt x="18905" y="29990"/>
                </a:cubicBezTo>
                <a:cubicBezTo>
                  <a:pt x="18753" y="30395"/>
                  <a:pt x="18601" y="30851"/>
                  <a:pt x="18399" y="31256"/>
                </a:cubicBezTo>
                <a:cubicBezTo>
                  <a:pt x="17867" y="30749"/>
                  <a:pt x="17260" y="30243"/>
                  <a:pt x="16577" y="29940"/>
                </a:cubicBezTo>
                <a:cubicBezTo>
                  <a:pt x="15792" y="29560"/>
                  <a:pt x="14982" y="29560"/>
                  <a:pt x="14147" y="29560"/>
                </a:cubicBezTo>
                <a:cubicBezTo>
                  <a:pt x="12274" y="29509"/>
                  <a:pt x="10781" y="28573"/>
                  <a:pt x="9465" y="27333"/>
                </a:cubicBezTo>
                <a:cubicBezTo>
                  <a:pt x="8529" y="26523"/>
                  <a:pt x="7820" y="25511"/>
                  <a:pt x="6960" y="24574"/>
                </a:cubicBezTo>
                <a:cubicBezTo>
                  <a:pt x="6125" y="23663"/>
                  <a:pt x="5416" y="22777"/>
                  <a:pt x="4859" y="21664"/>
                </a:cubicBezTo>
                <a:cubicBezTo>
                  <a:pt x="4353" y="20652"/>
                  <a:pt x="4024" y="19589"/>
                  <a:pt x="4049" y="18425"/>
                </a:cubicBezTo>
                <a:cubicBezTo>
                  <a:pt x="4075" y="17412"/>
                  <a:pt x="4303" y="16451"/>
                  <a:pt x="4201" y="15438"/>
                </a:cubicBezTo>
                <a:cubicBezTo>
                  <a:pt x="4454" y="15135"/>
                  <a:pt x="4783" y="14831"/>
                  <a:pt x="5087" y="14628"/>
                </a:cubicBezTo>
                <a:cubicBezTo>
                  <a:pt x="5239" y="14527"/>
                  <a:pt x="5441" y="14426"/>
                  <a:pt x="5593" y="14401"/>
                </a:cubicBezTo>
                <a:cubicBezTo>
                  <a:pt x="5695" y="14373"/>
                  <a:pt x="5760" y="14355"/>
                  <a:pt x="5803" y="14355"/>
                </a:cubicBezTo>
                <a:cubicBezTo>
                  <a:pt x="5878" y="14355"/>
                  <a:pt x="5890" y="14408"/>
                  <a:pt x="5922" y="14552"/>
                </a:cubicBezTo>
                <a:cubicBezTo>
                  <a:pt x="5973" y="14831"/>
                  <a:pt x="5846" y="15286"/>
                  <a:pt x="5846" y="15565"/>
                </a:cubicBezTo>
                <a:lnTo>
                  <a:pt x="5846" y="16324"/>
                </a:lnTo>
                <a:cubicBezTo>
                  <a:pt x="5872" y="16906"/>
                  <a:pt x="5948" y="17438"/>
                  <a:pt x="6049" y="17969"/>
                </a:cubicBezTo>
                <a:cubicBezTo>
                  <a:pt x="6454" y="20373"/>
                  <a:pt x="7441" y="22651"/>
                  <a:pt x="8731" y="24676"/>
                </a:cubicBezTo>
                <a:cubicBezTo>
                  <a:pt x="9389" y="25688"/>
                  <a:pt x="10123" y="26700"/>
                  <a:pt x="11009" y="27561"/>
                </a:cubicBezTo>
                <a:cubicBezTo>
                  <a:pt x="11427" y="27943"/>
                  <a:pt x="11952" y="28266"/>
                  <a:pt x="12503" y="28266"/>
                </a:cubicBezTo>
                <a:cubicBezTo>
                  <a:pt x="12753" y="28266"/>
                  <a:pt x="13008" y="28200"/>
                  <a:pt x="13261" y="28041"/>
                </a:cubicBezTo>
                <a:cubicBezTo>
                  <a:pt x="14831" y="27004"/>
                  <a:pt x="12274" y="24245"/>
                  <a:pt x="11667" y="23385"/>
                </a:cubicBezTo>
                <a:cubicBezTo>
                  <a:pt x="10781" y="22170"/>
                  <a:pt x="9896" y="20879"/>
                  <a:pt x="9592" y="19386"/>
                </a:cubicBezTo>
                <a:cubicBezTo>
                  <a:pt x="9263" y="17944"/>
                  <a:pt x="9415" y="16425"/>
                  <a:pt x="9592" y="14932"/>
                </a:cubicBezTo>
                <a:cubicBezTo>
                  <a:pt x="9718" y="13793"/>
                  <a:pt x="9744" y="12629"/>
                  <a:pt x="9896" y="11490"/>
                </a:cubicBezTo>
                <a:cubicBezTo>
                  <a:pt x="9971" y="10275"/>
                  <a:pt x="10275" y="8985"/>
                  <a:pt x="11313" y="8226"/>
                </a:cubicBezTo>
                <a:cubicBezTo>
                  <a:pt x="11363" y="8200"/>
                  <a:pt x="11414" y="8175"/>
                  <a:pt x="11515" y="8099"/>
                </a:cubicBezTo>
                <a:close/>
                <a:moveTo>
                  <a:pt x="3847" y="15843"/>
                </a:moveTo>
                <a:lnTo>
                  <a:pt x="3847" y="15843"/>
                </a:lnTo>
                <a:cubicBezTo>
                  <a:pt x="3898" y="16855"/>
                  <a:pt x="3645" y="17842"/>
                  <a:pt x="3670" y="18855"/>
                </a:cubicBezTo>
                <a:cubicBezTo>
                  <a:pt x="3695" y="19842"/>
                  <a:pt x="4024" y="20753"/>
                  <a:pt x="4429" y="21639"/>
                </a:cubicBezTo>
                <a:cubicBezTo>
                  <a:pt x="4935" y="22676"/>
                  <a:pt x="5568" y="23613"/>
                  <a:pt x="6327" y="24448"/>
                </a:cubicBezTo>
                <a:cubicBezTo>
                  <a:pt x="7112" y="25334"/>
                  <a:pt x="7871" y="26295"/>
                  <a:pt x="8681" y="27181"/>
                </a:cubicBezTo>
                <a:cubicBezTo>
                  <a:pt x="9769" y="28320"/>
                  <a:pt x="11212" y="29459"/>
                  <a:pt x="12806" y="29813"/>
                </a:cubicBezTo>
                <a:cubicBezTo>
                  <a:pt x="13717" y="30015"/>
                  <a:pt x="14679" y="29838"/>
                  <a:pt x="15590" y="30015"/>
                </a:cubicBezTo>
                <a:cubicBezTo>
                  <a:pt x="16653" y="30243"/>
                  <a:pt x="17488" y="30952"/>
                  <a:pt x="18272" y="31660"/>
                </a:cubicBezTo>
                <a:cubicBezTo>
                  <a:pt x="18095" y="32091"/>
                  <a:pt x="17918" y="32496"/>
                  <a:pt x="17741" y="32901"/>
                </a:cubicBezTo>
                <a:cubicBezTo>
                  <a:pt x="17527" y="32887"/>
                  <a:pt x="17313" y="32880"/>
                  <a:pt x="17099" y="32880"/>
                </a:cubicBezTo>
                <a:cubicBezTo>
                  <a:pt x="15743" y="32880"/>
                  <a:pt x="14398" y="33170"/>
                  <a:pt x="13261" y="33913"/>
                </a:cubicBezTo>
                <a:cubicBezTo>
                  <a:pt x="12629" y="34318"/>
                  <a:pt x="12047" y="34824"/>
                  <a:pt x="11363" y="35178"/>
                </a:cubicBezTo>
                <a:cubicBezTo>
                  <a:pt x="11002" y="35348"/>
                  <a:pt x="10668" y="35420"/>
                  <a:pt x="10338" y="35420"/>
                </a:cubicBezTo>
                <a:cubicBezTo>
                  <a:pt x="9881" y="35420"/>
                  <a:pt x="9433" y="35283"/>
                  <a:pt x="8934" y="35077"/>
                </a:cubicBezTo>
                <a:cubicBezTo>
                  <a:pt x="7086" y="34368"/>
                  <a:pt x="4885" y="33609"/>
                  <a:pt x="3467" y="32091"/>
                </a:cubicBezTo>
                <a:cubicBezTo>
                  <a:pt x="2860" y="31458"/>
                  <a:pt x="2430" y="30699"/>
                  <a:pt x="1898" y="29965"/>
                </a:cubicBezTo>
                <a:cubicBezTo>
                  <a:pt x="1468" y="29433"/>
                  <a:pt x="785" y="28750"/>
                  <a:pt x="759" y="28041"/>
                </a:cubicBezTo>
                <a:cubicBezTo>
                  <a:pt x="759" y="27991"/>
                  <a:pt x="759" y="27966"/>
                  <a:pt x="709" y="27940"/>
                </a:cubicBezTo>
                <a:cubicBezTo>
                  <a:pt x="886" y="27459"/>
                  <a:pt x="1088" y="26979"/>
                  <a:pt x="1392" y="26574"/>
                </a:cubicBezTo>
                <a:cubicBezTo>
                  <a:pt x="1468" y="27029"/>
                  <a:pt x="1519" y="27485"/>
                  <a:pt x="1671" y="27940"/>
                </a:cubicBezTo>
                <a:cubicBezTo>
                  <a:pt x="1822" y="28446"/>
                  <a:pt x="2151" y="28826"/>
                  <a:pt x="2455" y="29231"/>
                </a:cubicBezTo>
                <a:cubicBezTo>
                  <a:pt x="3290" y="30218"/>
                  <a:pt x="4252" y="31028"/>
                  <a:pt x="5391" y="31635"/>
                </a:cubicBezTo>
                <a:cubicBezTo>
                  <a:pt x="6001" y="31966"/>
                  <a:pt x="6647" y="32178"/>
                  <a:pt x="7321" y="32178"/>
                </a:cubicBezTo>
                <a:cubicBezTo>
                  <a:pt x="7626" y="32178"/>
                  <a:pt x="7936" y="32135"/>
                  <a:pt x="8251" y="32040"/>
                </a:cubicBezTo>
                <a:cubicBezTo>
                  <a:pt x="9111" y="31787"/>
                  <a:pt x="9744" y="31230"/>
                  <a:pt x="9440" y="30269"/>
                </a:cubicBezTo>
                <a:cubicBezTo>
                  <a:pt x="8807" y="28193"/>
                  <a:pt x="6201" y="27561"/>
                  <a:pt x="4581" y="26523"/>
                </a:cubicBezTo>
                <a:cubicBezTo>
                  <a:pt x="4100" y="26194"/>
                  <a:pt x="3366" y="25688"/>
                  <a:pt x="3214" y="25080"/>
                </a:cubicBezTo>
                <a:cubicBezTo>
                  <a:pt x="3113" y="24701"/>
                  <a:pt x="3341" y="24296"/>
                  <a:pt x="3442" y="23942"/>
                </a:cubicBezTo>
                <a:cubicBezTo>
                  <a:pt x="3695" y="22803"/>
                  <a:pt x="3290" y="21790"/>
                  <a:pt x="2860" y="20753"/>
                </a:cubicBezTo>
                <a:cubicBezTo>
                  <a:pt x="2455" y="19766"/>
                  <a:pt x="2227" y="19007"/>
                  <a:pt x="2607" y="17994"/>
                </a:cubicBezTo>
                <a:cubicBezTo>
                  <a:pt x="2936" y="17210"/>
                  <a:pt x="3341" y="16476"/>
                  <a:pt x="3847" y="15843"/>
                </a:cubicBezTo>
                <a:close/>
                <a:moveTo>
                  <a:pt x="43555" y="25030"/>
                </a:moveTo>
                <a:cubicBezTo>
                  <a:pt x="43631" y="25587"/>
                  <a:pt x="43681" y="26194"/>
                  <a:pt x="43783" y="26776"/>
                </a:cubicBezTo>
                <a:cubicBezTo>
                  <a:pt x="43884" y="27535"/>
                  <a:pt x="44137" y="28598"/>
                  <a:pt x="43808" y="29332"/>
                </a:cubicBezTo>
                <a:cubicBezTo>
                  <a:pt x="43454" y="30091"/>
                  <a:pt x="42163" y="30117"/>
                  <a:pt x="41429" y="30319"/>
                </a:cubicBezTo>
                <a:cubicBezTo>
                  <a:pt x="39278" y="30851"/>
                  <a:pt x="37000" y="30901"/>
                  <a:pt x="34824" y="31002"/>
                </a:cubicBezTo>
                <a:cubicBezTo>
                  <a:pt x="34597" y="31014"/>
                  <a:pt x="34371" y="31019"/>
                  <a:pt x="34145" y="31019"/>
                </a:cubicBezTo>
                <a:cubicBezTo>
                  <a:pt x="32305" y="31019"/>
                  <a:pt x="30494" y="30685"/>
                  <a:pt x="28623" y="30572"/>
                </a:cubicBezTo>
                <a:cubicBezTo>
                  <a:pt x="28182" y="30548"/>
                  <a:pt x="27710" y="30521"/>
                  <a:pt x="27232" y="30521"/>
                </a:cubicBezTo>
                <a:cubicBezTo>
                  <a:pt x="26229" y="30521"/>
                  <a:pt x="25202" y="30640"/>
                  <a:pt x="24397" y="31154"/>
                </a:cubicBezTo>
                <a:cubicBezTo>
                  <a:pt x="23461" y="31762"/>
                  <a:pt x="23030" y="32901"/>
                  <a:pt x="23714" y="33812"/>
                </a:cubicBezTo>
                <a:cubicBezTo>
                  <a:pt x="24574" y="34900"/>
                  <a:pt x="26219" y="35305"/>
                  <a:pt x="27510" y="35457"/>
                </a:cubicBezTo>
                <a:cubicBezTo>
                  <a:pt x="27920" y="35506"/>
                  <a:pt x="28326" y="35528"/>
                  <a:pt x="28731" y="35528"/>
                </a:cubicBezTo>
                <a:cubicBezTo>
                  <a:pt x="30001" y="35528"/>
                  <a:pt x="31248" y="35308"/>
                  <a:pt x="32495" y="35001"/>
                </a:cubicBezTo>
                <a:cubicBezTo>
                  <a:pt x="34469" y="34520"/>
                  <a:pt x="36443" y="33989"/>
                  <a:pt x="38392" y="33483"/>
                </a:cubicBezTo>
                <a:cubicBezTo>
                  <a:pt x="39404" y="33230"/>
                  <a:pt x="40417" y="33027"/>
                  <a:pt x="41404" y="32749"/>
                </a:cubicBezTo>
                <a:cubicBezTo>
                  <a:pt x="41733" y="32647"/>
                  <a:pt x="42036" y="32572"/>
                  <a:pt x="42391" y="32470"/>
                </a:cubicBezTo>
                <a:cubicBezTo>
                  <a:pt x="42503" y="32448"/>
                  <a:pt x="42696" y="32365"/>
                  <a:pt x="42827" y="32365"/>
                </a:cubicBezTo>
                <a:cubicBezTo>
                  <a:pt x="42843" y="32365"/>
                  <a:pt x="42858" y="32366"/>
                  <a:pt x="42872" y="32369"/>
                </a:cubicBezTo>
                <a:cubicBezTo>
                  <a:pt x="43201" y="32521"/>
                  <a:pt x="43049" y="32647"/>
                  <a:pt x="43023" y="33002"/>
                </a:cubicBezTo>
                <a:cubicBezTo>
                  <a:pt x="42897" y="33761"/>
                  <a:pt x="42745" y="34520"/>
                  <a:pt x="42543" y="35305"/>
                </a:cubicBezTo>
                <a:lnTo>
                  <a:pt x="42492" y="35305"/>
                </a:lnTo>
                <a:cubicBezTo>
                  <a:pt x="40417" y="35431"/>
                  <a:pt x="38519" y="36317"/>
                  <a:pt x="36494" y="36595"/>
                </a:cubicBezTo>
                <a:cubicBezTo>
                  <a:pt x="35355" y="36773"/>
                  <a:pt x="34216" y="36975"/>
                  <a:pt x="33052" y="37076"/>
                </a:cubicBezTo>
                <a:cubicBezTo>
                  <a:pt x="32853" y="37095"/>
                  <a:pt x="32656" y="37104"/>
                  <a:pt x="32460" y="37104"/>
                </a:cubicBezTo>
                <a:cubicBezTo>
                  <a:pt x="31608" y="37104"/>
                  <a:pt x="30773" y="36947"/>
                  <a:pt x="29889" y="36823"/>
                </a:cubicBezTo>
                <a:cubicBezTo>
                  <a:pt x="28876" y="36671"/>
                  <a:pt x="27839" y="36697"/>
                  <a:pt x="26801" y="36595"/>
                </a:cubicBezTo>
                <a:cubicBezTo>
                  <a:pt x="25789" y="36469"/>
                  <a:pt x="24802" y="36216"/>
                  <a:pt x="23790" y="36165"/>
                </a:cubicBezTo>
                <a:cubicBezTo>
                  <a:pt x="22701" y="36089"/>
                  <a:pt x="21613" y="35937"/>
                  <a:pt x="20626" y="35457"/>
                </a:cubicBezTo>
                <a:cubicBezTo>
                  <a:pt x="19512" y="34925"/>
                  <a:pt x="18829" y="33913"/>
                  <a:pt x="18070" y="32976"/>
                </a:cubicBezTo>
                <a:cubicBezTo>
                  <a:pt x="18576" y="31888"/>
                  <a:pt x="19006" y="30775"/>
                  <a:pt x="19411" y="29636"/>
                </a:cubicBezTo>
                <a:cubicBezTo>
                  <a:pt x="19649" y="29699"/>
                  <a:pt x="19892" y="29720"/>
                  <a:pt x="20137" y="29720"/>
                </a:cubicBezTo>
                <a:cubicBezTo>
                  <a:pt x="20633" y="29720"/>
                  <a:pt x="21140" y="29634"/>
                  <a:pt x="21638" y="29634"/>
                </a:cubicBezTo>
                <a:cubicBezTo>
                  <a:pt x="21680" y="29634"/>
                  <a:pt x="21723" y="29635"/>
                  <a:pt x="21765" y="29636"/>
                </a:cubicBezTo>
                <a:cubicBezTo>
                  <a:pt x="22748" y="29680"/>
                  <a:pt x="23731" y="29742"/>
                  <a:pt x="24714" y="29742"/>
                </a:cubicBezTo>
                <a:cubicBezTo>
                  <a:pt x="24870" y="29742"/>
                  <a:pt x="25026" y="29741"/>
                  <a:pt x="25181" y="29737"/>
                </a:cubicBezTo>
                <a:cubicBezTo>
                  <a:pt x="27333" y="29686"/>
                  <a:pt x="29509" y="29433"/>
                  <a:pt x="31635" y="28953"/>
                </a:cubicBezTo>
                <a:cubicBezTo>
                  <a:pt x="33634" y="28497"/>
                  <a:pt x="35532" y="27687"/>
                  <a:pt x="37380" y="26852"/>
                </a:cubicBezTo>
                <a:cubicBezTo>
                  <a:pt x="39379" y="25966"/>
                  <a:pt x="41378" y="25334"/>
                  <a:pt x="43555" y="25030"/>
                </a:cubicBezTo>
                <a:close/>
                <a:moveTo>
                  <a:pt x="532" y="28573"/>
                </a:moveTo>
                <a:cubicBezTo>
                  <a:pt x="684" y="28953"/>
                  <a:pt x="962" y="29332"/>
                  <a:pt x="1190" y="29636"/>
                </a:cubicBezTo>
                <a:cubicBezTo>
                  <a:pt x="1696" y="30319"/>
                  <a:pt x="2177" y="31028"/>
                  <a:pt x="2683" y="31711"/>
                </a:cubicBezTo>
                <a:cubicBezTo>
                  <a:pt x="3974" y="33356"/>
                  <a:pt x="5948" y="34191"/>
                  <a:pt x="7846" y="35001"/>
                </a:cubicBezTo>
                <a:cubicBezTo>
                  <a:pt x="8586" y="35297"/>
                  <a:pt x="9422" y="35761"/>
                  <a:pt x="10237" y="35761"/>
                </a:cubicBezTo>
                <a:cubicBezTo>
                  <a:pt x="10258" y="35761"/>
                  <a:pt x="10279" y="35761"/>
                  <a:pt x="10300" y="35760"/>
                </a:cubicBezTo>
                <a:cubicBezTo>
                  <a:pt x="10984" y="35710"/>
                  <a:pt x="11566" y="35406"/>
                  <a:pt x="12123" y="35052"/>
                </a:cubicBezTo>
                <a:cubicBezTo>
                  <a:pt x="12806" y="34621"/>
                  <a:pt x="13439" y="34039"/>
                  <a:pt x="14198" y="33685"/>
                </a:cubicBezTo>
                <a:cubicBezTo>
                  <a:pt x="15078" y="33299"/>
                  <a:pt x="16068" y="33167"/>
                  <a:pt x="17013" y="33167"/>
                </a:cubicBezTo>
                <a:cubicBezTo>
                  <a:pt x="17181" y="33167"/>
                  <a:pt x="17348" y="33171"/>
                  <a:pt x="17513" y="33179"/>
                </a:cubicBezTo>
                <a:cubicBezTo>
                  <a:pt x="16880" y="34546"/>
                  <a:pt x="16298" y="35937"/>
                  <a:pt x="15919" y="37405"/>
                </a:cubicBezTo>
                <a:cubicBezTo>
                  <a:pt x="15895" y="37403"/>
                  <a:pt x="15871" y="37401"/>
                  <a:pt x="15846" y="37401"/>
                </a:cubicBezTo>
                <a:cubicBezTo>
                  <a:pt x="15172" y="37401"/>
                  <a:pt x="14312" y="38379"/>
                  <a:pt x="13970" y="38721"/>
                </a:cubicBezTo>
                <a:cubicBezTo>
                  <a:pt x="13134" y="39558"/>
                  <a:pt x="12184" y="40733"/>
                  <a:pt x="10908" y="40733"/>
                </a:cubicBezTo>
                <a:cubicBezTo>
                  <a:pt x="10833" y="40733"/>
                  <a:pt x="10757" y="40729"/>
                  <a:pt x="10680" y="40721"/>
                </a:cubicBezTo>
                <a:cubicBezTo>
                  <a:pt x="9642" y="40594"/>
                  <a:pt x="8655" y="39835"/>
                  <a:pt x="7846" y="39177"/>
                </a:cubicBezTo>
                <a:cubicBezTo>
                  <a:pt x="7010" y="38494"/>
                  <a:pt x="6251" y="37785"/>
                  <a:pt x="5365" y="37178"/>
                </a:cubicBezTo>
                <a:cubicBezTo>
                  <a:pt x="4530" y="36595"/>
                  <a:pt x="3594" y="36266"/>
                  <a:pt x="3037" y="35330"/>
                </a:cubicBezTo>
                <a:cubicBezTo>
                  <a:pt x="2455" y="34444"/>
                  <a:pt x="2278" y="33407"/>
                  <a:pt x="1797" y="32470"/>
                </a:cubicBezTo>
                <a:cubicBezTo>
                  <a:pt x="1291" y="31407"/>
                  <a:pt x="253" y="30699"/>
                  <a:pt x="355" y="29433"/>
                </a:cubicBezTo>
                <a:cubicBezTo>
                  <a:pt x="405" y="29180"/>
                  <a:pt x="430" y="28877"/>
                  <a:pt x="532" y="28573"/>
                </a:cubicBezTo>
                <a:close/>
                <a:moveTo>
                  <a:pt x="17893" y="33305"/>
                </a:moveTo>
                <a:cubicBezTo>
                  <a:pt x="18525" y="34115"/>
                  <a:pt x="19158" y="34950"/>
                  <a:pt x="20044" y="35533"/>
                </a:cubicBezTo>
                <a:cubicBezTo>
                  <a:pt x="20879" y="36039"/>
                  <a:pt x="21866" y="36292"/>
                  <a:pt x="22828" y="36418"/>
                </a:cubicBezTo>
                <a:cubicBezTo>
                  <a:pt x="23941" y="36545"/>
                  <a:pt x="24979" y="36646"/>
                  <a:pt x="26067" y="36823"/>
                </a:cubicBezTo>
                <a:cubicBezTo>
                  <a:pt x="27181" y="37051"/>
                  <a:pt x="28269" y="36975"/>
                  <a:pt x="29383" y="37102"/>
                </a:cubicBezTo>
                <a:cubicBezTo>
                  <a:pt x="30390" y="37222"/>
                  <a:pt x="31398" y="37433"/>
                  <a:pt x="32406" y="37433"/>
                </a:cubicBezTo>
                <a:cubicBezTo>
                  <a:pt x="32461" y="37433"/>
                  <a:pt x="32516" y="37432"/>
                  <a:pt x="32571" y="37431"/>
                </a:cubicBezTo>
                <a:cubicBezTo>
                  <a:pt x="33710" y="37405"/>
                  <a:pt x="34900" y="37178"/>
                  <a:pt x="35988" y="36975"/>
                </a:cubicBezTo>
                <a:cubicBezTo>
                  <a:pt x="37127" y="36823"/>
                  <a:pt x="38215" y="36570"/>
                  <a:pt x="39328" y="36292"/>
                </a:cubicBezTo>
                <a:cubicBezTo>
                  <a:pt x="40341" y="36013"/>
                  <a:pt x="41378" y="35710"/>
                  <a:pt x="42416" y="35634"/>
                </a:cubicBezTo>
                <a:lnTo>
                  <a:pt x="42416" y="35634"/>
                </a:lnTo>
                <a:cubicBezTo>
                  <a:pt x="42138" y="36671"/>
                  <a:pt x="41733" y="37658"/>
                  <a:pt x="41125" y="38494"/>
                </a:cubicBezTo>
                <a:cubicBezTo>
                  <a:pt x="40012" y="40088"/>
                  <a:pt x="38240" y="40619"/>
                  <a:pt x="36418" y="40872"/>
                </a:cubicBezTo>
                <a:cubicBezTo>
                  <a:pt x="36232" y="40898"/>
                  <a:pt x="36045" y="40909"/>
                  <a:pt x="35859" y="40909"/>
                </a:cubicBezTo>
                <a:cubicBezTo>
                  <a:pt x="34347" y="40909"/>
                  <a:pt x="32835" y="40148"/>
                  <a:pt x="31483" y="39607"/>
                </a:cubicBezTo>
                <a:cubicBezTo>
                  <a:pt x="29965" y="39000"/>
                  <a:pt x="28471" y="38342"/>
                  <a:pt x="26928" y="37911"/>
                </a:cubicBezTo>
                <a:cubicBezTo>
                  <a:pt x="26132" y="37691"/>
                  <a:pt x="25165" y="37448"/>
                  <a:pt x="24265" y="37448"/>
                </a:cubicBezTo>
                <a:cubicBezTo>
                  <a:pt x="23819" y="37448"/>
                  <a:pt x="23390" y="37508"/>
                  <a:pt x="23005" y="37658"/>
                </a:cubicBezTo>
                <a:cubicBezTo>
                  <a:pt x="22625" y="37785"/>
                  <a:pt x="22043" y="38114"/>
                  <a:pt x="21942" y="38569"/>
                </a:cubicBezTo>
                <a:cubicBezTo>
                  <a:pt x="21866" y="39076"/>
                  <a:pt x="22296" y="39632"/>
                  <a:pt x="22549" y="39987"/>
                </a:cubicBezTo>
                <a:cubicBezTo>
                  <a:pt x="23461" y="41277"/>
                  <a:pt x="24397" y="42593"/>
                  <a:pt x="25688" y="43505"/>
                </a:cubicBezTo>
                <a:cubicBezTo>
                  <a:pt x="26877" y="44365"/>
                  <a:pt x="28244" y="44947"/>
                  <a:pt x="29661" y="45377"/>
                </a:cubicBezTo>
                <a:cubicBezTo>
                  <a:pt x="31146" y="45834"/>
                  <a:pt x="32744" y="46106"/>
                  <a:pt x="34331" y="46106"/>
                </a:cubicBezTo>
                <a:cubicBezTo>
                  <a:pt x="35558" y="46106"/>
                  <a:pt x="36778" y="45944"/>
                  <a:pt x="37937" y="45580"/>
                </a:cubicBezTo>
                <a:lnTo>
                  <a:pt x="37937" y="45580"/>
                </a:lnTo>
                <a:cubicBezTo>
                  <a:pt x="37203" y="46339"/>
                  <a:pt x="36494" y="47098"/>
                  <a:pt x="35709" y="47782"/>
                </a:cubicBezTo>
                <a:cubicBezTo>
                  <a:pt x="35203" y="48186"/>
                  <a:pt x="34722" y="48591"/>
                  <a:pt x="34191" y="48946"/>
                </a:cubicBezTo>
                <a:cubicBezTo>
                  <a:pt x="34166" y="48946"/>
                  <a:pt x="34140" y="48920"/>
                  <a:pt x="34090" y="48920"/>
                </a:cubicBezTo>
                <a:cubicBezTo>
                  <a:pt x="33959" y="48932"/>
                  <a:pt x="33830" y="48937"/>
                  <a:pt x="33701" y="48937"/>
                </a:cubicBezTo>
                <a:cubicBezTo>
                  <a:pt x="32105" y="48937"/>
                  <a:pt x="30632" y="48108"/>
                  <a:pt x="29180" y="47453"/>
                </a:cubicBezTo>
                <a:cubicBezTo>
                  <a:pt x="27611" y="46719"/>
                  <a:pt x="25991" y="45959"/>
                  <a:pt x="24599" y="44922"/>
                </a:cubicBezTo>
                <a:cubicBezTo>
                  <a:pt x="23309" y="43935"/>
                  <a:pt x="22448" y="42492"/>
                  <a:pt x="21132" y="41530"/>
                </a:cubicBezTo>
                <a:cubicBezTo>
                  <a:pt x="20297" y="40948"/>
                  <a:pt x="18601" y="40645"/>
                  <a:pt x="18247" y="39607"/>
                </a:cubicBezTo>
                <a:cubicBezTo>
                  <a:pt x="18222" y="39582"/>
                  <a:pt x="18222" y="39556"/>
                  <a:pt x="18171" y="39506"/>
                </a:cubicBezTo>
                <a:cubicBezTo>
                  <a:pt x="17994" y="38240"/>
                  <a:pt x="17387" y="37076"/>
                  <a:pt x="16805" y="35912"/>
                </a:cubicBezTo>
                <a:lnTo>
                  <a:pt x="16805" y="35887"/>
                </a:lnTo>
                <a:cubicBezTo>
                  <a:pt x="17108" y="35001"/>
                  <a:pt x="17488" y="34141"/>
                  <a:pt x="17893" y="33305"/>
                </a:cubicBezTo>
                <a:close/>
                <a:moveTo>
                  <a:pt x="18247" y="40265"/>
                </a:moveTo>
                <a:cubicBezTo>
                  <a:pt x="18854" y="40948"/>
                  <a:pt x="19993" y="41227"/>
                  <a:pt x="20677" y="41657"/>
                </a:cubicBezTo>
                <a:cubicBezTo>
                  <a:pt x="22246" y="42619"/>
                  <a:pt x="23157" y="44314"/>
                  <a:pt x="24599" y="45403"/>
                </a:cubicBezTo>
                <a:cubicBezTo>
                  <a:pt x="26118" y="46516"/>
                  <a:pt x="27864" y="47301"/>
                  <a:pt x="29585" y="48060"/>
                </a:cubicBezTo>
                <a:cubicBezTo>
                  <a:pt x="30901" y="48617"/>
                  <a:pt x="32192" y="49300"/>
                  <a:pt x="33634" y="49325"/>
                </a:cubicBezTo>
                <a:cubicBezTo>
                  <a:pt x="33179" y="49578"/>
                  <a:pt x="32748" y="49806"/>
                  <a:pt x="32242" y="49958"/>
                </a:cubicBezTo>
                <a:cubicBezTo>
                  <a:pt x="31559" y="50173"/>
                  <a:pt x="30933" y="50306"/>
                  <a:pt x="30309" y="50306"/>
                </a:cubicBezTo>
                <a:cubicBezTo>
                  <a:pt x="29686" y="50306"/>
                  <a:pt x="29066" y="50173"/>
                  <a:pt x="28396" y="49857"/>
                </a:cubicBezTo>
                <a:cubicBezTo>
                  <a:pt x="27130" y="49300"/>
                  <a:pt x="26042" y="48364"/>
                  <a:pt x="25030" y="47453"/>
                </a:cubicBezTo>
                <a:cubicBezTo>
                  <a:pt x="24473" y="46972"/>
                  <a:pt x="24017" y="46314"/>
                  <a:pt x="23283" y="46086"/>
                </a:cubicBezTo>
                <a:cubicBezTo>
                  <a:pt x="23173" y="46055"/>
                  <a:pt x="23065" y="46040"/>
                  <a:pt x="22960" y="46040"/>
                </a:cubicBezTo>
                <a:cubicBezTo>
                  <a:pt x="22461" y="46040"/>
                  <a:pt x="22042" y="46373"/>
                  <a:pt x="21917" y="46896"/>
                </a:cubicBezTo>
                <a:cubicBezTo>
                  <a:pt x="21740" y="47706"/>
                  <a:pt x="22195" y="48490"/>
                  <a:pt x="22651" y="49173"/>
                </a:cubicBezTo>
                <a:cubicBezTo>
                  <a:pt x="23764" y="50591"/>
                  <a:pt x="25409" y="51856"/>
                  <a:pt x="27231" y="52109"/>
                </a:cubicBezTo>
                <a:cubicBezTo>
                  <a:pt x="26573" y="52413"/>
                  <a:pt x="25915" y="52717"/>
                  <a:pt x="25207" y="52919"/>
                </a:cubicBezTo>
                <a:cubicBezTo>
                  <a:pt x="24296" y="51831"/>
                  <a:pt x="22524" y="51831"/>
                  <a:pt x="21284" y="51274"/>
                </a:cubicBezTo>
                <a:cubicBezTo>
                  <a:pt x="19361" y="50464"/>
                  <a:pt x="17361" y="48465"/>
                  <a:pt x="17007" y="46339"/>
                </a:cubicBezTo>
                <a:cubicBezTo>
                  <a:pt x="16678" y="44238"/>
                  <a:pt x="18196" y="42593"/>
                  <a:pt x="18247" y="40518"/>
                </a:cubicBezTo>
                <a:lnTo>
                  <a:pt x="18247" y="40265"/>
                </a:lnTo>
                <a:close/>
                <a:moveTo>
                  <a:pt x="16602" y="36342"/>
                </a:moveTo>
                <a:cubicBezTo>
                  <a:pt x="17463" y="38063"/>
                  <a:pt x="18323" y="39835"/>
                  <a:pt x="17690" y="41784"/>
                </a:cubicBezTo>
                <a:cubicBezTo>
                  <a:pt x="17387" y="42720"/>
                  <a:pt x="16880" y="43530"/>
                  <a:pt x="16703" y="44492"/>
                </a:cubicBezTo>
                <a:cubicBezTo>
                  <a:pt x="16526" y="45301"/>
                  <a:pt x="16526" y="46187"/>
                  <a:pt x="16805" y="46972"/>
                </a:cubicBezTo>
                <a:cubicBezTo>
                  <a:pt x="17336" y="48693"/>
                  <a:pt x="18779" y="50236"/>
                  <a:pt x="20272" y="51173"/>
                </a:cubicBezTo>
                <a:cubicBezTo>
                  <a:pt x="21006" y="51603"/>
                  <a:pt x="21790" y="51856"/>
                  <a:pt x="22575" y="52084"/>
                </a:cubicBezTo>
                <a:cubicBezTo>
                  <a:pt x="23309" y="52261"/>
                  <a:pt x="24220" y="52489"/>
                  <a:pt x="24802" y="53020"/>
                </a:cubicBezTo>
                <a:cubicBezTo>
                  <a:pt x="24212" y="53168"/>
                  <a:pt x="23608" y="53258"/>
                  <a:pt x="23001" y="53258"/>
                </a:cubicBezTo>
                <a:cubicBezTo>
                  <a:pt x="22462" y="53258"/>
                  <a:pt x="21921" y="53187"/>
                  <a:pt x="21385" y="53020"/>
                </a:cubicBezTo>
                <a:cubicBezTo>
                  <a:pt x="20145" y="52666"/>
                  <a:pt x="18981" y="52109"/>
                  <a:pt x="17766" y="51704"/>
                </a:cubicBezTo>
                <a:cubicBezTo>
                  <a:pt x="16577" y="51325"/>
                  <a:pt x="15337" y="51072"/>
                  <a:pt x="14426" y="50110"/>
                </a:cubicBezTo>
                <a:cubicBezTo>
                  <a:pt x="13186" y="48819"/>
                  <a:pt x="12452" y="46820"/>
                  <a:pt x="12958" y="45074"/>
                </a:cubicBezTo>
                <a:cubicBezTo>
                  <a:pt x="13540" y="43125"/>
                  <a:pt x="15893" y="42214"/>
                  <a:pt x="16400" y="40214"/>
                </a:cubicBezTo>
                <a:cubicBezTo>
                  <a:pt x="16526" y="39683"/>
                  <a:pt x="16653" y="38924"/>
                  <a:pt x="16526" y="38392"/>
                </a:cubicBezTo>
                <a:cubicBezTo>
                  <a:pt x="16551" y="38190"/>
                  <a:pt x="16450" y="37785"/>
                  <a:pt x="16248" y="37557"/>
                </a:cubicBezTo>
                <a:cubicBezTo>
                  <a:pt x="16349" y="37152"/>
                  <a:pt x="16476" y="36773"/>
                  <a:pt x="16602" y="36342"/>
                </a:cubicBezTo>
                <a:close/>
                <a:moveTo>
                  <a:pt x="32268" y="1"/>
                </a:moveTo>
                <a:cubicBezTo>
                  <a:pt x="31154" y="1"/>
                  <a:pt x="30294" y="861"/>
                  <a:pt x="29281" y="1215"/>
                </a:cubicBezTo>
                <a:cubicBezTo>
                  <a:pt x="29006" y="1313"/>
                  <a:pt x="28735" y="1342"/>
                  <a:pt x="28469" y="1342"/>
                </a:cubicBezTo>
                <a:cubicBezTo>
                  <a:pt x="28101" y="1342"/>
                  <a:pt x="27741" y="1287"/>
                  <a:pt x="27390" y="1287"/>
                </a:cubicBezTo>
                <a:cubicBezTo>
                  <a:pt x="26944" y="1287"/>
                  <a:pt x="26511" y="1375"/>
                  <a:pt x="26093" y="1772"/>
                </a:cubicBezTo>
                <a:cubicBezTo>
                  <a:pt x="25232" y="2607"/>
                  <a:pt x="24979" y="3923"/>
                  <a:pt x="24954" y="5062"/>
                </a:cubicBezTo>
                <a:cubicBezTo>
                  <a:pt x="24954" y="5644"/>
                  <a:pt x="25004" y="6201"/>
                  <a:pt x="25080" y="6732"/>
                </a:cubicBezTo>
                <a:cubicBezTo>
                  <a:pt x="25131" y="7416"/>
                  <a:pt x="25688" y="9440"/>
                  <a:pt x="24928" y="9845"/>
                </a:cubicBezTo>
                <a:cubicBezTo>
                  <a:pt x="24886" y="9868"/>
                  <a:pt x="24845" y="9879"/>
                  <a:pt x="24804" y="9879"/>
                </a:cubicBezTo>
                <a:cubicBezTo>
                  <a:pt x="24120" y="9879"/>
                  <a:pt x="23712" y="6803"/>
                  <a:pt x="23688" y="6277"/>
                </a:cubicBezTo>
                <a:cubicBezTo>
                  <a:pt x="23612" y="5391"/>
                  <a:pt x="23714" y="4505"/>
                  <a:pt x="23790" y="3569"/>
                </a:cubicBezTo>
                <a:cubicBezTo>
                  <a:pt x="23815" y="2911"/>
                  <a:pt x="23790" y="2253"/>
                  <a:pt x="23815" y="1595"/>
                </a:cubicBezTo>
                <a:cubicBezTo>
                  <a:pt x="23836" y="1131"/>
                  <a:pt x="23892" y="385"/>
                  <a:pt x="23426" y="385"/>
                </a:cubicBezTo>
                <a:cubicBezTo>
                  <a:pt x="23333" y="385"/>
                  <a:pt x="23220" y="414"/>
                  <a:pt x="23081" y="481"/>
                </a:cubicBezTo>
                <a:cubicBezTo>
                  <a:pt x="22195" y="962"/>
                  <a:pt x="21309" y="1899"/>
                  <a:pt x="21056" y="2860"/>
                </a:cubicBezTo>
                <a:cubicBezTo>
                  <a:pt x="20778" y="3949"/>
                  <a:pt x="20803" y="5138"/>
                  <a:pt x="20879" y="6277"/>
                </a:cubicBezTo>
                <a:cubicBezTo>
                  <a:pt x="20955" y="7972"/>
                  <a:pt x="20930" y="9693"/>
                  <a:pt x="20904" y="11389"/>
                </a:cubicBezTo>
                <a:cubicBezTo>
                  <a:pt x="20879" y="12781"/>
                  <a:pt x="20930" y="14198"/>
                  <a:pt x="20930" y="15590"/>
                </a:cubicBezTo>
                <a:cubicBezTo>
                  <a:pt x="20930" y="16324"/>
                  <a:pt x="20778" y="17083"/>
                  <a:pt x="20145" y="17539"/>
                </a:cubicBezTo>
                <a:cubicBezTo>
                  <a:pt x="19961" y="17666"/>
                  <a:pt x="19801" y="17720"/>
                  <a:pt x="19661" y="17720"/>
                </a:cubicBezTo>
                <a:cubicBezTo>
                  <a:pt x="19051" y="17720"/>
                  <a:pt x="18831" y="16682"/>
                  <a:pt x="18728" y="16147"/>
                </a:cubicBezTo>
                <a:cubicBezTo>
                  <a:pt x="18424" y="14628"/>
                  <a:pt x="18652" y="13110"/>
                  <a:pt x="18930" y="11617"/>
                </a:cubicBezTo>
                <a:cubicBezTo>
                  <a:pt x="19234" y="10073"/>
                  <a:pt x="19386" y="8479"/>
                  <a:pt x="19639" y="6935"/>
                </a:cubicBezTo>
                <a:cubicBezTo>
                  <a:pt x="19766" y="6049"/>
                  <a:pt x="19993" y="5163"/>
                  <a:pt x="20196" y="4278"/>
                </a:cubicBezTo>
                <a:cubicBezTo>
                  <a:pt x="20272" y="4024"/>
                  <a:pt x="20424" y="3645"/>
                  <a:pt x="20272" y="3392"/>
                </a:cubicBezTo>
                <a:cubicBezTo>
                  <a:pt x="20182" y="3258"/>
                  <a:pt x="20058" y="3211"/>
                  <a:pt x="19924" y="3211"/>
                </a:cubicBezTo>
                <a:cubicBezTo>
                  <a:pt x="19831" y="3211"/>
                  <a:pt x="19733" y="3234"/>
                  <a:pt x="19639" y="3265"/>
                </a:cubicBezTo>
                <a:cubicBezTo>
                  <a:pt x="18981" y="3442"/>
                  <a:pt x="18348" y="3822"/>
                  <a:pt x="17716" y="4126"/>
                </a:cubicBezTo>
                <a:cubicBezTo>
                  <a:pt x="16526" y="4657"/>
                  <a:pt x="15362" y="5290"/>
                  <a:pt x="14552" y="6327"/>
                </a:cubicBezTo>
                <a:cubicBezTo>
                  <a:pt x="13793" y="7314"/>
                  <a:pt x="13995" y="8580"/>
                  <a:pt x="14071" y="9744"/>
                </a:cubicBezTo>
                <a:cubicBezTo>
                  <a:pt x="14173" y="11237"/>
                  <a:pt x="14350" y="12680"/>
                  <a:pt x="14805" y="14122"/>
                </a:cubicBezTo>
                <a:cubicBezTo>
                  <a:pt x="15514" y="16451"/>
                  <a:pt x="16577" y="18678"/>
                  <a:pt x="17209" y="21031"/>
                </a:cubicBezTo>
                <a:cubicBezTo>
                  <a:pt x="17361" y="21639"/>
                  <a:pt x="17867" y="23182"/>
                  <a:pt x="17235" y="23663"/>
                </a:cubicBezTo>
                <a:cubicBezTo>
                  <a:pt x="17131" y="23744"/>
                  <a:pt x="17029" y="23779"/>
                  <a:pt x="16931" y="23779"/>
                </a:cubicBezTo>
                <a:cubicBezTo>
                  <a:pt x="16475" y="23779"/>
                  <a:pt x="16090" y="23039"/>
                  <a:pt x="15944" y="22727"/>
                </a:cubicBezTo>
                <a:cubicBezTo>
                  <a:pt x="15109" y="21132"/>
                  <a:pt x="14729" y="19310"/>
                  <a:pt x="14350" y="17564"/>
                </a:cubicBezTo>
                <a:cubicBezTo>
                  <a:pt x="13945" y="15641"/>
                  <a:pt x="13363" y="13743"/>
                  <a:pt x="13110" y="11769"/>
                </a:cubicBezTo>
                <a:cubicBezTo>
                  <a:pt x="13034" y="11009"/>
                  <a:pt x="12958" y="10200"/>
                  <a:pt x="13110" y="9390"/>
                </a:cubicBezTo>
                <a:cubicBezTo>
                  <a:pt x="13211" y="8959"/>
                  <a:pt x="13413" y="8555"/>
                  <a:pt x="13489" y="8074"/>
                </a:cubicBezTo>
                <a:cubicBezTo>
                  <a:pt x="13599" y="7548"/>
                  <a:pt x="13462" y="7022"/>
                  <a:pt x="12946" y="7022"/>
                </a:cubicBezTo>
                <a:cubicBezTo>
                  <a:pt x="12867" y="7022"/>
                  <a:pt x="12778" y="7034"/>
                  <a:pt x="12679" y="7061"/>
                </a:cubicBezTo>
                <a:cubicBezTo>
                  <a:pt x="10503" y="7593"/>
                  <a:pt x="9769" y="9719"/>
                  <a:pt x="9567" y="11667"/>
                </a:cubicBezTo>
                <a:cubicBezTo>
                  <a:pt x="9440" y="13009"/>
                  <a:pt x="9313" y="14325"/>
                  <a:pt x="9238" y="15691"/>
                </a:cubicBezTo>
                <a:cubicBezTo>
                  <a:pt x="9136" y="17058"/>
                  <a:pt x="9060" y="18450"/>
                  <a:pt x="9440" y="19766"/>
                </a:cubicBezTo>
                <a:cubicBezTo>
                  <a:pt x="9870" y="21132"/>
                  <a:pt x="10680" y="22297"/>
                  <a:pt x="11515" y="23435"/>
                </a:cubicBezTo>
                <a:cubicBezTo>
                  <a:pt x="11945" y="24068"/>
                  <a:pt x="12426" y="24676"/>
                  <a:pt x="12831" y="25334"/>
                </a:cubicBezTo>
                <a:cubicBezTo>
                  <a:pt x="13110" y="25789"/>
                  <a:pt x="13464" y="26295"/>
                  <a:pt x="13489" y="26801"/>
                </a:cubicBezTo>
                <a:cubicBezTo>
                  <a:pt x="13565" y="27308"/>
                  <a:pt x="13211" y="27687"/>
                  <a:pt x="12705" y="27738"/>
                </a:cubicBezTo>
                <a:cubicBezTo>
                  <a:pt x="12655" y="27745"/>
                  <a:pt x="12605" y="27749"/>
                  <a:pt x="12557" y="27749"/>
                </a:cubicBezTo>
                <a:cubicBezTo>
                  <a:pt x="12114" y="27749"/>
                  <a:pt x="11733" y="27455"/>
                  <a:pt x="11414" y="27181"/>
                </a:cubicBezTo>
                <a:cubicBezTo>
                  <a:pt x="10958" y="26725"/>
                  <a:pt x="10554" y="26270"/>
                  <a:pt x="10174" y="25789"/>
                </a:cubicBezTo>
                <a:cubicBezTo>
                  <a:pt x="9288" y="24676"/>
                  <a:pt x="8554" y="23486"/>
                  <a:pt x="7922" y="22221"/>
                </a:cubicBezTo>
                <a:cubicBezTo>
                  <a:pt x="6732" y="19715"/>
                  <a:pt x="6074" y="16931"/>
                  <a:pt x="6403" y="14148"/>
                </a:cubicBezTo>
                <a:cubicBezTo>
                  <a:pt x="6403" y="14072"/>
                  <a:pt x="6378" y="13996"/>
                  <a:pt x="6277" y="13945"/>
                </a:cubicBezTo>
                <a:cubicBezTo>
                  <a:pt x="6130" y="13895"/>
                  <a:pt x="5985" y="13871"/>
                  <a:pt x="5842" y="13871"/>
                </a:cubicBezTo>
                <a:cubicBezTo>
                  <a:pt x="4476" y="13871"/>
                  <a:pt x="3288" y="15995"/>
                  <a:pt x="2784" y="16957"/>
                </a:cubicBezTo>
                <a:cubicBezTo>
                  <a:pt x="2455" y="17539"/>
                  <a:pt x="2101" y="18247"/>
                  <a:pt x="2151" y="18931"/>
                </a:cubicBezTo>
                <a:cubicBezTo>
                  <a:pt x="2177" y="20095"/>
                  <a:pt x="2936" y="21132"/>
                  <a:pt x="3189" y="22246"/>
                </a:cubicBezTo>
                <a:cubicBezTo>
                  <a:pt x="3341" y="22980"/>
                  <a:pt x="3214" y="23562"/>
                  <a:pt x="3037" y="24271"/>
                </a:cubicBezTo>
                <a:cubicBezTo>
                  <a:pt x="2961" y="24549"/>
                  <a:pt x="2911" y="24777"/>
                  <a:pt x="2987" y="25055"/>
                </a:cubicBezTo>
                <a:cubicBezTo>
                  <a:pt x="3290" y="25966"/>
                  <a:pt x="4353" y="26599"/>
                  <a:pt x="5138" y="27054"/>
                </a:cubicBezTo>
                <a:cubicBezTo>
                  <a:pt x="6201" y="27611"/>
                  <a:pt x="7339" y="28067"/>
                  <a:pt x="8251" y="28851"/>
                </a:cubicBezTo>
                <a:cubicBezTo>
                  <a:pt x="8782" y="29307"/>
                  <a:pt x="9642" y="30319"/>
                  <a:pt x="9136" y="31028"/>
                </a:cubicBezTo>
                <a:cubicBezTo>
                  <a:pt x="8828" y="31512"/>
                  <a:pt x="8080" y="31671"/>
                  <a:pt x="7508" y="31671"/>
                </a:cubicBezTo>
                <a:cubicBezTo>
                  <a:pt x="7422" y="31671"/>
                  <a:pt x="7340" y="31667"/>
                  <a:pt x="7264" y="31660"/>
                </a:cubicBezTo>
                <a:cubicBezTo>
                  <a:pt x="5821" y="31610"/>
                  <a:pt x="4328" y="30471"/>
                  <a:pt x="3341" y="29459"/>
                </a:cubicBezTo>
                <a:cubicBezTo>
                  <a:pt x="2784" y="28851"/>
                  <a:pt x="2202" y="28219"/>
                  <a:pt x="2025" y="27409"/>
                </a:cubicBezTo>
                <a:cubicBezTo>
                  <a:pt x="1924" y="26928"/>
                  <a:pt x="1898" y="26422"/>
                  <a:pt x="1696" y="25941"/>
                </a:cubicBezTo>
                <a:cubicBezTo>
                  <a:pt x="1682" y="25874"/>
                  <a:pt x="1620" y="25843"/>
                  <a:pt x="1552" y="25843"/>
                </a:cubicBezTo>
                <a:cubicBezTo>
                  <a:pt x="1492" y="25843"/>
                  <a:pt x="1428" y="25868"/>
                  <a:pt x="1392" y="25916"/>
                </a:cubicBezTo>
                <a:cubicBezTo>
                  <a:pt x="684" y="26827"/>
                  <a:pt x="253" y="28067"/>
                  <a:pt x="127" y="29206"/>
                </a:cubicBezTo>
                <a:cubicBezTo>
                  <a:pt x="0" y="30243"/>
                  <a:pt x="532" y="31002"/>
                  <a:pt x="1139" y="31787"/>
                </a:cubicBezTo>
                <a:cubicBezTo>
                  <a:pt x="1949" y="32875"/>
                  <a:pt x="2075" y="34267"/>
                  <a:pt x="2835" y="35406"/>
                </a:cubicBezTo>
                <a:cubicBezTo>
                  <a:pt x="3442" y="36317"/>
                  <a:pt x="4328" y="36722"/>
                  <a:pt x="5214" y="37304"/>
                </a:cubicBezTo>
                <a:cubicBezTo>
                  <a:pt x="6960" y="38418"/>
                  <a:pt x="8352" y="40366"/>
                  <a:pt x="10452" y="40898"/>
                </a:cubicBezTo>
                <a:cubicBezTo>
                  <a:pt x="10652" y="40946"/>
                  <a:pt x="10846" y="40968"/>
                  <a:pt x="11034" y="40968"/>
                </a:cubicBezTo>
                <a:cubicBezTo>
                  <a:pt x="12139" y="40968"/>
                  <a:pt x="13062" y="40208"/>
                  <a:pt x="13818" y="39430"/>
                </a:cubicBezTo>
                <a:cubicBezTo>
                  <a:pt x="14223" y="39000"/>
                  <a:pt x="14628" y="38569"/>
                  <a:pt x="15084" y="38215"/>
                </a:cubicBezTo>
                <a:cubicBezTo>
                  <a:pt x="15261" y="38063"/>
                  <a:pt x="15590" y="37734"/>
                  <a:pt x="15843" y="37709"/>
                </a:cubicBezTo>
                <a:cubicBezTo>
                  <a:pt x="15884" y="37701"/>
                  <a:pt x="15920" y="37698"/>
                  <a:pt x="15950" y="37698"/>
                </a:cubicBezTo>
                <a:cubicBezTo>
                  <a:pt x="16123" y="37698"/>
                  <a:pt x="16133" y="37815"/>
                  <a:pt x="16197" y="37987"/>
                </a:cubicBezTo>
                <a:cubicBezTo>
                  <a:pt x="16476" y="38721"/>
                  <a:pt x="16349" y="39885"/>
                  <a:pt x="15969" y="40594"/>
                </a:cubicBezTo>
                <a:cubicBezTo>
                  <a:pt x="15387" y="41632"/>
                  <a:pt x="14375" y="42391"/>
                  <a:pt x="13666" y="43302"/>
                </a:cubicBezTo>
                <a:cubicBezTo>
                  <a:pt x="11414" y="46061"/>
                  <a:pt x="12983" y="50439"/>
                  <a:pt x="16273" y="51502"/>
                </a:cubicBezTo>
                <a:cubicBezTo>
                  <a:pt x="17463" y="51907"/>
                  <a:pt x="18652" y="52261"/>
                  <a:pt x="19816" y="52717"/>
                </a:cubicBezTo>
                <a:cubicBezTo>
                  <a:pt x="20803" y="53096"/>
                  <a:pt x="21714" y="53476"/>
                  <a:pt x="22777" y="53526"/>
                </a:cubicBezTo>
                <a:cubicBezTo>
                  <a:pt x="22914" y="53536"/>
                  <a:pt x="23050" y="53540"/>
                  <a:pt x="23186" y="53540"/>
                </a:cubicBezTo>
                <a:cubicBezTo>
                  <a:pt x="24893" y="53540"/>
                  <a:pt x="26565" y="52830"/>
                  <a:pt x="28041" y="52033"/>
                </a:cubicBezTo>
                <a:cubicBezTo>
                  <a:pt x="28218" y="51983"/>
                  <a:pt x="28168" y="51704"/>
                  <a:pt x="27991" y="51704"/>
                </a:cubicBezTo>
                <a:cubicBezTo>
                  <a:pt x="26751" y="51654"/>
                  <a:pt x="25586" y="51147"/>
                  <a:pt x="24599" y="50388"/>
                </a:cubicBezTo>
                <a:cubicBezTo>
                  <a:pt x="23739" y="49730"/>
                  <a:pt x="22676" y="48718"/>
                  <a:pt x="22398" y="47655"/>
                </a:cubicBezTo>
                <a:cubicBezTo>
                  <a:pt x="22243" y="47058"/>
                  <a:pt x="22416" y="46288"/>
                  <a:pt x="23036" y="46288"/>
                </a:cubicBezTo>
                <a:cubicBezTo>
                  <a:pt x="23126" y="46288"/>
                  <a:pt x="23225" y="46304"/>
                  <a:pt x="23334" y="46339"/>
                </a:cubicBezTo>
                <a:cubicBezTo>
                  <a:pt x="23739" y="46466"/>
                  <a:pt x="24093" y="46845"/>
                  <a:pt x="24372" y="47149"/>
                </a:cubicBezTo>
                <a:cubicBezTo>
                  <a:pt x="25055" y="47782"/>
                  <a:pt x="25738" y="48364"/>
                  <a:pt x="26472" y="48920"/>
                </a:cubicBezTo>
                <a:cubicBezTo>
                  <a:pt x="27358" y="49578"/>
                  <a:pt x="28345" y="50135"/>
                  <a:pt x="29383" y="50464"/>
                </a:cubicBezTo>
                <a:cubicBezTo>
                  <a:pt x="29721" y="50561"/>
                  <a:pt x="30048" y="50602"/>
                  <a:pt x="30371" y="50602"/>
                </a:cubicBezTo>
                <a:cubicBezTo>
                  <a:pt x="30894" y="50602"/>
                  <a:pt x="31407" y="50494"/>
                  <a:pt x="31939" y="50338"/>
                </a:cubicBezTo>
                <a:cubicBezTo>
                  <a:pt x="34773" y="49604"/>
                  <a:pt x="36671" y="47402"/>
                  <a:pt x="38696" y="45327"/>
                </a:cubicBezTo>
                <a:cubicBezTo>
                  <a:pt x="38772" y="45276"/>
                  <a:pt x="38772" y="45150"/>
                  <a:pt x="38696" y="45074"/>
                </a:cubicBezTo>
                <a:cubicBezTo>
                  <a:pt x="38649" y="45042"/>
                  <a:pt x="38612" y="45021"/>
                  <a:pt x="38566" y="45021"/>
                </a:cubicBezTo>
                <a:cubicBezTo>
                  <a:pt x="38538" y="45021"/>
                  <a:pt x="38507" y="45029"/>
                  <a:pt x="38468" y="45048"/>
                </a:cubicBezTo>
                <a:cubicBezTo>
                  <a:pt x="37162" y="45560"/>
                  <a:pt x="35745" y="45783"/>
                  <a:pt x="34311" y="45783"/>
                </a:cubicBezTo>
                <a:cubicBezTo>
                  <a:pt x="32271" y="45783"/>
                  <a:pt x="30198" y="45331"/>
                  <a:pt x="28370" y="44618"/>
                </a:cubicBezTo>
                <a:cubicBezTo>
                  <a:pt x="26953" y="44036"/>
                  <a:pt x="25561" y="43251"/>
                  <a:pt x="24549" y="42113"/>
                </a:cubicBezTo>
                <a:cubicBezTo>
                  <a:pt x="24017" y="41505"/>
                  <a:pt x="23562" y="40822"/>
                  <a:pt x="23081" y="40189"/>
                </a:cubicBezTo>
                <a:cubicBezTo>
                  <a:pt x="22575" y="39506"/>
                  <a:pt x="21891" y="38595"/>
                  <a:pt x="23005" y="38089"/>
                </a:cubicBezTo>
                <a:cubicBezTo>
                  <a:pt x="23394" y="37921"/>
                  <a:pt x="23844" y="37854"/>
                  <a:pt x="24316" y="37854"/>
                </a:cubicBezTo>
                <a:cubicBezTo>
                  <a:pt x="25409" y="37854"/>
                  <a:pt x="26626" y="38211"/>
                  <a:pt x="27510" y="38494"/>
                </a:cubicBezTo>
                <a:cubicBezTo>
                  <a:pt x="28876" y="38949"/>
                  <a:pt x="30218" y="39556"/>
                  <a:pt x="31534" y="40063"/>
                </a:cubicBezTo>
                <a:cubicBezTo>
                  <a:pt x="32824" y="40569"/>
                  <a:pt x="34166" y="41201"/>
                  <a:pt x="35583" y="41277"/>
                </a:cubicBezTo>
                <a:cubicBezTo>
                  <a:pt x="35715" y="41287"/>
                  <a:pt x="35850" y="41292"/>
                  <a:pt x="35987" y="41292"/>
                </a:cubicBezTo>
                <a:cubicBezTo>
                  <a:pt x="37244" y="41292"/>
                  <a:pt x="38684" y="40889"/>
                  <a:pt x="39733" y="40341"/>
                </a:cubicBezTo>
                <a:cubicBezTo>
                  <a:pt x="40999" y="39683"/>
                  <a:pt x="41859" y="38367"/>
                  <a:pt x="42315" y="37051"/>
                </a:cubicBezTo>
                <a:cubicBezTo>
                  <a:pt x="42897" y="35533"/>
                  <a:pt x="43276" y="33938"/>
                  <a:pt x="43504" y="32369"/>
                </a:cubicBezTo>
                <a:cubicBezTo>
                  <a:pt x="43504" y="32293"/>
                  <a:pt x="43454" y="32217"/>
                  <a:pt x="43378" y="32167"/>
                </a:cubicBezTo>
                <a:cubicBezTo>
                  <a:pt x="43242" y="32133"/>
                  <a:pt x="43107" y="32118"/>
                  <a:pt x="42974" y="32118"/>
                </a:cubicBezTo>
                <a:cubicBezTo>
                  <a:pt x="42416" y="32118"/>
                  <a:pt x="41885" y="32373"/>
                  <a:pt x="41353" y="32496"/>
                </a:cubicBezTo>
                <a:cubicBezTo>
                  <a:pt x="40341" y="32749"/>
                  <a:pt x="39328" y="32926"/>
                  <a:pt x="38316" y="33230"/>
                </a:cubicBezTo>
                <a:cubicBezTo>
                  <a:pt x="36064" y="33786"/>
                  <a:pt x="33811" y="34444"/>
                  <a:pt x="31559" y="34925"/>
                </a:cubicBezTo>
                <a:cubicBezTo>
                  <a:pt x="30604" y="35131"/>
                  <a:pt x="29607" y="35268"/>
                  <a:pt x="28612" y="35268"/>
                </a:cubicBezTo>
                <a:cubicBezTo>
                  <a:pt x="27892" y="35268"/>
                  <a:pt x="27173" y="35196"/>
                  <a:pt x="26472" y="35026"/>
                </a:cubicBezTo>
                <a:cubicBezTo>
                  <a:pt x="25713" y="34824"/>
                  <a:pt x="24903" y="34546"/>
                  <a:pt x="24296" y="34039"/>
                </a:cubicBezTo>
                <a:cubicBezTo>
                  <a:pt x="23461" y="33356"/>
                  <a:pt x="23536" y="32293"/>
                  <a:pt x="24422" y="31635"/>
                </a:cubicBezTo>
                <a:cubicBezTo>
                  <a:pt x="25162" y="31081"/>
                  <a:pt x="26197" y="30934"/>
                  <a:pt x="27235" y="30934"/>
                </a:cubicBezTo>
                <a:cubicBezTo>
                  <a:pt x="28046" y="30934"/>
                  <a:pt x="28858" y="31023"/>
                  <a:pt x="29534" y="31078"/>
                </a:cubicBezTo>
                <a:cubicBezTo>
                  <a:pt x="31092" y="31218"/>
                  <a:pt x="32649" y="31464"/>
                  <a:pt x="34226" y="31464"/>
                </a:cubicBezTo>
                <a:cubicBezTo>
                  <a:pt x="34366" y="31464"/>
                  <a:pt x="34506" y="31462"/>
                  <a:pt x="34647" y="31458"/>
                </a:cubicBezTo>
                <a:cubicBezTo>
                  <a:pt x="36469" y="31382"/>
                  <a:pt x="38443" y="31331"/>
                  <a:pt x="40265" y="31002"/>
                </a:cubicBezTo>
                <a:cubicBezTo>
                  <a:pt x="41049" y="30876"/>
                  <a:pt x="41859" y="30648"/>
                  <a:pt x="42644" y="30471"/>
                </a:cubicBezTo>
                <a:cubicBezTo>
                  <a:pt x="43125" y="30370"/>
                  <a:pt x="43707" y="30218"/>
                  <a:pt x="44036" y="29813"/>
                </a:cubicBezTo>
                <a:cubicBezTo>
                  <a:pt x="44668" y="28927"/>
                  <a:pt x="44263" y="27409"/>
                  <a:pt x="44137" y="26447"/>
                </a:cubicBezTo>
                <a:cubicBezTo>
                  <a:pt x="43884" y="24676"/>
                  <a:pt x="43681" y="22853"/>
                  <a:pt x="43757" y="21082"/>
                </a:cubicBezTo>
                <a:cubicBezTo>
                  <a:pt x="43757" y="20969"/>
                  <a:pt x="43656" y="20876"/>
                  <a:pt x="43544" y="20876"/>
                </a:cubicBezTo>
                <a:cubicBezTo>
                  <a:pt x="43531" y="20876"/>
                  <a:pt x="43517" y="20877"/>
                  <a:pt x="43504" y="20879"/>
                </a:cubicBezTo>
                <a:cubicBezTo>
                  <a:pt x="41404" y="21664"/>
                  <a:pt x="39278" y="22398"/>
                  <a:pt x="37329" y="23486"/>
                </a:cubicBezTo>
                <a:cubicBezTo>
                  <a:pt x="35532" y="24498"/>
                  <a:pt x="33786" y="25637"/>
                  <a:pt x="31913" y="26523"/>
                </a:cubicBezTo>
                <a:cubicBezTo>
                  <a:pt x="30370" y="27232"/>
                  <a:pt x="28725" y="27712"/>
                  <a:pt x="26978" y="27738"/>
                </a:cubicBezTo>
                <a:cubicBezTo>
                  <a:pt x="26320" y="27738"/>
                  <a:pt x="25510" y="27738"/>
                  <a:pt x="24878" y="27434"/>
                </a:cubicBezTo>
                <a:cubicBezTo>
                  <a:pt x="23865" y="26953"/>
                  <a:pt x="24549" y="25916"/>
                  <a:pt x="25106" y="25334"/>
                </a:cubicBezTo>
                <a:cubicBezTo>
                  <a:pt x="27712" y="22803"/>
                  <a:pt x="31331" y="23689"/>
                  <a:pt x="34596" y="23284"/>
                </a:cubicBezTo>
                <a:cubicBezTo>
                  <a:pt x="36216" y="23056"/>
                  <a:pt x="37835" y="22626"/>
                  <a:pt x="39253" y="21841"/>
                </a:cubicBezTo>
                <a:cubicBezTo>
                  <a:pt x="40138" y="21335"/>
                  <a:pt x="41505" y="20601"/>
                  <a:pt x="41657" y="19462"/>
                </a:cubicBezTo>
                <a:cubicBezTo>
                  <a:pt x="41758" y="18829"/>
                  <a:pt x="41505" y="18121"/>
                  <a:pt x="41328" y="17488"/>
                </a:cubicBezTo>
                <a:cubicBezTo>
                  <a:pt x="41151" y="16729"/>
                  <a:pt x="40898" y="15970"/>
                  <a:pt x="40670" y="15210"/>
                </a:cubicBezTo>
                <a:cubicBezTo>
                  <a:pt x="40366" y="14299"/>
                  <a:pt x="40240" y="13312"/>
                  <a:pt x="39809" y="12427"/>
                </a:cubicBezTo>
                <a:cubicBezTo>
                  <a:pt x="39627" y="12031"/>
                  <a:pt x="39425" y="11827"/>
                  <a:pt x="39162" y="11827"/>
                </a:cubicBezTo>
                <a:cubicBezTo>
                  <a:pt x="38988" y="11827"/>
                  <a:pt x="38786" y="11916"/>
                  <a:pt x="38544" y="12098"/>
                </a:cubicBezTo>
                <a:cubicBezTo>
                  <a:pt x="37785" y="12680"/>
                  <a:pt x="37253" y="13540"/>
                  <a:pt x="36570" y="14198"/>
                </a:cubicBezTo>
                <a:cubicBezTo>
                  <a:pt x="34318" y="16425"/>
                  <a:pt x="31255" y="18551"/>
                  <a:pt x="27991" y="18576"/>
                </a:cubicBezTo>
                <a:cubicBezTo>
                  <a:pt x="27459" y="18576"/>
                  <a:pt x="26447" y="18576"/>
                  <a:pt x="26649" y="17792"/>
                </a:cubicBezTo>
                <a:cubicBezTo>
                  <a:pt x="26852" y="17058"/>
                  <a:pt x="27738" y="16526"/>
                  <a:pt x="28345" y="16147"/>
                </a:cubicBezTo>
                <a:cubicBezTo>
                  <a:pt x="29028" y="15691"/>
                  <a:pt x="29762" y="15337"/>
                  <a:pt x="30445" y="14932"/>
                </a:cubicBezTo>
                <a:cubicBezTo>
                  <a:pt x="31205" y="14451"/>
                  <a:pt x="31913" y="13920"/>
                  <a:pt x="32647" y="13363"/>
                </a:cubicBezTo>
                <a:cubicBezTo>
                  <a:pt x="33457" y="12730"/>
                  <a:pt x="34292" y="12148"/>
                  <a:pt x="35127" y="11591"/>
                </a:cubicBezTo>
                <a:cubicBezTo>
                  <a:pt x="35709" y="11237"/>
                  <a:pt x="36317" y="10858"/>
                  <a:pt x="36772" y="10326"/>
                </a:cubicBezTo>
                <a:cubicBezTo>
                  <a:pt x="37506" y="9491"/>
                  <a:pt x="37380" y="8504"/>
                  <a:pt x="36848" y="7593"/>
                </a:cubicBezTo>
                <a:cubicBezTo>
                  <a:pt x="36241" y="6555"/>
                  <a:pt x="35330" y="5644"/>
                  <a:pt x="34545" y="4708"/>
                </a:cubicBezTo>
                <a:cubicBezTo>
                  <a:pt x="33913" y="3999"/>
                  <a:pt x="33179" y="3240"/>
                  <a:pt x="32799" y="2354"/>
                </a:cubicBezTo>
                <a:cubicBezTo>
                  <a:pt x="32521" y="1646"/>
                  <a:pt x="32470" y="912"/>
                  <a:pt x="32419" y="152"/>
                </a:cubicBezTo>
                <a:cubicBezTo>
                  <a:pt x="32419" y="102"/>
                  <a:pt x="32318" y="1"/>
                  <a:pt x="3226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30"/>
          <p:cNvSpPr/>
          <p:nvPr/>
        </p:nvSpPr>
        <p:spPr>
          <a:xfrm rot="7200045">
            <a:off x="1418970" y="4276254"/>
            <a:ext cx="1678610" cy="1468242"/>
          </a:xfrm>
          <a:custGeom>
            <a:avLst/>
            <a:gdLst/>
            <a:ahLst/>
            <a:cxnLst/>
            <a:rect l="l" t="t" r="r" b="b"/>
            <a:pathLst>
              <a:path w="46668" h="45226" extrusionOk="0">
                <a:moveTo>
                  <a:pt x="22247" y="3604"/>
                </a:moveTo>
                <a:cubicBezTo>
                  <a:pt x="22456" y="3797"/>
                  <a:pt x="22634" y="3997"/>
                  <a:pt x="22777" y="4177"/>
                </a:cubicBezTo>
                <a:cubicBezTo>
                  <a:pt x="22929" y="4379"/>
                  <a:pt x="23131" y="4683"/>
                  <a:pt x="23309" y="4986"/>
                </a:cubicBezTo>
                <a:cubicBezTo>
                  <a:pt x="23817" y="5813"/>
                  <a:pt x="24433" y="6782"/>
                  <a:pt x="25200" y="7105"/>
                </a:cubicBezTo>
                <a:lnTo>
                  <a:pt x="25200" y="7105"/>
                </a:lnTo>
                <a:cubicBezTo>
                  <a:pt x="24526" y="6657"/>
                  <a:pt x="24010" y="5891"/>
                  <a:pt x="23536" y="5189"/>
                </a:cubicBezTo>
                <a:cubicBezTo>
                  <a:pt x="23359" y="4885"/>
                  <a:pt x="23131" y="4582"/>
                  <a:pt x="22954" y="4328"/>
                </a:cubicBezTo>
                <a:cubicBezTo>
                  <a:pt x="22722" y="4037"/>
                  <a:pt x="22487" y="3796"/>
                  <a:pt x="22247" y="3604"/>
                </a:cubicBezTo>
                <a:close/>
                <a:moveTo>
                  <a:pt x="26983" y="4053"/>
                </a:moveTo>
                <a:cubicBezTo>
                  <a:pt x="26753" y="4053"/>
                  <a:pt x="26549" y="4175"/>
                  <a:pt x="26345" y="4379"/>
                </a:cubicBezTo>
                <a:cubicBezTo>
                  <a:pt x="26016" y="4733"/>
                  <a:pt x="25966" y="5265"/>
                  <a:pt x="25941" y="5746"/>
                </a:cubicBezTo>
                <a:lnTo>
                  <a:pt x="25941" y="6328"/>
                </a:lnTo>
                <a:lnTo>
                  <a:pt x="25941" y="6707"/>
                </a:lnTo>
                <a:lnTo>
                  <a:pt x="25941" y="6783"/>
                </a:lnTo>
                <a:lnTo>
                  <a:pt x="25941" y="6986"/>
                </a:lnTo>
                <a:lnTo>
                  <a:pt x="25941" y="7138"/>
                </a:lnTo>
                <a:cubicBezTo>
                  <a:pt x="25941" y="7214"/>
                  <a:pt x="25941" y="7239"/>
                  <a:pt x="25915" y="7239"/>
                </a:cubicBezTo>
                <a:lnTo>
                  <a:pt x="25814" y="7239"/>
                </a:lnTo>
                <a:cubicBezTo>
                  <a:pt x="25789" y="7239"/>
                  <a:pt x="25713" y="7239"/>
                  <a:pt x="25662" y="7214"/>
                </a:cubicBezTo>
                <a:cubicBezTo>
                  <a:pt x="25502" y="7205"/>
                  <a:pt x="25348" y="7167"/>
                  <a:pt x="25200" y="7105"/>
                </a:cubicBezTo>
                <a:lnTo>
                  <a:pt x="25200" y="7105"/>
                </a:lnTo>
                <a:cubicBezTo>
                  <a:pt x="25559" y="7344"/>
                  <a:pt x="25964" y="7492"/>
                  <a:pt x="26431" y="7492"/>
                </a:cubicBezTo>
                <a:cubicBezTo>
                  <a:pt x="26445" y="7492"/>
                  <a:pt x="26458" y="7492"/>
                  <a:pt x="26472" y="7492"/>
                </a:cubicBezTo>
                <a:cubicBezTo>
                  <a:pt x="26573" y="7492"/>
                  <a:pt x="26649" y="7416"/>
                  <a:pt x="26649" y="7365"/>
                </a:cubicBezTo>
                <a:cubicBezTo>
                  <a:pt x="26725" y="6986"/>
                  <a:pt x="26700" y="6606"/>
                  <a:pt x="26700" y="6201"/>
                </a:cubicBezTo>
                <a:cubicBezTo>
                  <a:pt x="26674" y="5771"/>
                  <a:pt x="26649" y="5341"/>
                  <a:pt x="26801" y="4936"/>
                </a:cubicBezTo>
                <a:cubicBezTo>
                  <a:pt x="26907" y="4618"/>
                  <a:pt x="27119" y="4318"/>
                  <a:pt x="27453" y="4318"/>
                </a:cubicBezTo>
                <a:cubicBezTo>
                  <a:pt x="27512" y="4318"/>
                  <a:pt x="27575" y="4327"/>
                  <a:pt x="27642" y="4347"/>
                </a:cubicBezTo>
                <a:lnTo>
                  <a:pt x="27642" y="4347"/>
                </a:lnTo>
                <a:cubicBezTo>
                  <a:pt x="27485" y="4212"/>
                  <a:pt x="27320" y="4115"/>
                  <a:pt x="27155" y="4075"/>
                </a:cubicBezTo>
                <a:cubicBezTo>
                  <a:pt x="27096" y="4061"/>
                  <a:pt x="27039" y="4053"/>
                  <a:pt x="26983" y="4053"/>
                </a:cubicBezTo>
                <a:close/>
                <a:moveTo>
                  <a:pt x="27642" y="4347"/>
                </a:moveTo>
                <a:cubicBezTo>
                  <a:pt x="27990" y="4648"/>
                  <a:pt x="28297" y="5132"/>
                  <a:pt x="28471" y="5569"/>
                </a:cubicBezTo>
                <a:cubicBezTo>
                  <a:pt x="28800" y="6277"/>
                  <a:pt x="28724" y="7112"/>
                  <a:pt x="28674" y="7872"/>
                </a:cubicBezTo>
                <a:cubicBezTo>
                  <a:pt x="28623" y="7973"/>
                  <a:pt x="28623" y="8099"/>
                  <a:pt x="28623" y="8175"/>
                </a:cubicBezTo>
                <a:cubicBezTo>
                  <a:pt x="28598" y="8428"/>
                  <a:pt x="28497" y="8732"/>
                  <a:pt x="28446" y="8985"/>
                </a:cubicBezTo>
                <a:cubicBezTo>
                  <a:pt x="28345" y="9289"/>
                  <a:pt x="28218" y="9643"/>
                  <a:pt x="28244" y="9947"/>
                </a:cubicBezTo>
                <a:cubicBezTo>
                  <a:pt x="28277" y="10397"/>
                  <a:pt x="28464" y="10584"/>
                  <a:pt x="28704" y="10680"/>
                </a:cubicBezTo>
                <a:lnTo>
                  <a:pt x="28704" y="10680"/>
                </a:lnTo>
                <a:cubicBezTo>
                  <a:pt x="28514" y="10431"/>
                  <a:pt x="28395" y="10112"/>
                  <a:pt x="28395" y="9770"/>
                </a:cubicBezTo>
                <a:cubicBezTo>
                  <a:pt x="28395" y="9491"/>
                  <a:pt x="28446" y="9263"/>
                  <a:pt x="28547" y="9010"/>
                </a:cubicBezTo>
                <a:cubicBezTo>
                  <a:pt x="28573" y="8884"/>
                  <a:pt x="28648" y="8757"/>
                  <a:pt x="28674" y="8605"/>
                </a:cubicBezTo>
                <a:cubicBezTo>
                  <a:pt x="28800" y="8049"/>
                  <a:pt x="28800" y="7416"/>
                  <a:pt x="28800" y="6783"/>
                </a:cubicBezTo>
                <a:cubicBezTo>
                  <a:pt x="28800" y="6227"/>
                  <a:pt x="28674" y="5720"/>
                  <a:pt x="28421" y="5240"/>
                </a:cubicBezTo>
                <a:cubicBezTo>
                  <a:pt x="28370" y="5138"/>
                  <a:pt x="28319" y="5088"/>
                  <a:pt x="28294" y="5012"/>
                </a:cubicBezTo>
                <a:lnTo>
                  <a:pt x="28269" y="4986"/>
                </a:lnTo>
                <a:cubicBezTo>
                  <a:pt x="28092" y="4759"/>
                  <a:pt x="27915" y="4455"/>
                  <a:pt x="27661" y="4354"/>
                </a:cubicBezTo>
                <a:cubicBezTo>
                  <a:pt x="27655" y="4352"/>
                  <a:pt x="27648" y="4349"/>
                  <a:pt x="27642" y="4347"/>
                </a:cubicBezTo>
                <a:close/>
                <a:moveTo>
                  <a:pt x="28704" y="10680"/>
                </a:moveTo>
                <a:cubicBezTo>
                  <a:pt x="28711" y="10689"/>
                  <a:pt x="28718" y="10698"/>
                  <a:pt x="28724" y="10706"/>
                </a:cubicBezTo>
                <a:cubicBezTo>
                  <a:pt x="28927" y="10934"/>
                  <a:pt x="29079" y="10934"/>
                  <a:pt x="29281" y="10959"/>
                </a:cubicBezTo>
                <a:cubicBezTo>
                  <a:pt x="29408" y="10959"/>
                  <a:pt x="29534" y="11010"/>
                  <a:pt x="29711" y="11060"/>
                </a:cubicBezTo>
                <a:cubicBezTo>
                  <a:pt x="29723" y="11068"/>
                  <a:pt x="29734" y="11076"/>
                  <a:pt x="29746" y="11083"/>
                </a:cubicBezTo>
                <a:lnTo>
                  <a:pt x="29746" y="11083"/>
                </a:lnTo>
                <a:cubicBezTo>
                  <a:pt x="29599" y="10879"/>
                  <a:pt x="29368" y="10822"/>
                  <a:pt x="29104" y="10782"/>
                </a:cubicBezTo>
                <a:cubicBezTo>
                  <a:pt x="28966" y="10756"/>
                  <a:pt x="28828" y="10730"/>
                  <a:pt x="28704" y="10680"/>
                </a:cubicBezTo>
                <a:close/>
                <a:moveTo>
                  <a:pt x="19183" y="4253"/>
                </a:moveTo>
                <a:lnTo>
                  <a:pt x="19209" y="4303"/>
                </a:lnTo>
                <a:cubicBezTo>
                  <a:pt x="19411" y="4455"/>
                  <a:pt x="19614" y="4607"/>
                  <a:pt x="19816" y="4733"/>
                </a:cubicBezTo>
                <a:cubicBezTo>
                  <a:pt x="20069" y="4885"/>
                  <a:pt x="20322" y="5088"/>
                  <a:pt x="20575" y="5315"/>
                </a:cubicBezTo>
                <a:cubicBezTo>
                  <a:pt x="20980" y="5695"/>
                  <a:pt x="21335" y="6125"/>
                  <a:pt x="21638" y="6581"/>
                </a:cubicBezTo>
                <a:cubicBezTo>
                  <a:pt x="21739" y="6707"/>
                  <a:pt x="21841" y="6859"/>
                  <a:pt x="21967" y="6986"/>
                </a:cubicBezTo>
                <a:cubicBezTo>
                  <a:pt x="22777" y="8049"/>
                  <a:pt x="23663" y="9036"/>
                  <a:pt x="24498" y="9947"/>
                </a:cubicBezTo>
                <a:cubicBezTo>
                  <a:pt x="24903" y="10428"/>
                  <a:pt x="25207" y="10807"/>
                  <a:pt x="25510" y="11187"/>
                </a:cubicBezTo>
                <a:lnTo>
                  <a:pt x="25561" y="11263"/>
                </a:lnTo>
                <a:lnTo>
                  <a:pt x="25561" y="11263"/>
                </a:lnTo>
                <a:lnTo>
                  <a:pt x="25510" y="11237"/>
                </a:lnTo>
                <a:cubicBezTo>
                  <a:pt x="24772" y="10816"/>
                  <a:pt x="24104" y="10605"/>
                  <a:pt x="23360" y="10605"/>
                </a:cubicBezTo>
                <a:cubicBezTo>
                  <a:pt x="23212" y="10605"/>
                  <a:pt x="23060" y="10613"/>
                  <a:pt x="22904" y="10630"/>
                </a:cubicBezTo>
                <a:cubicBezTo>
                  <a:pt x="22777" y="10630"/>
                  <a:pt x="22625" y="10655"/>
                  <a:pt x="22499" y="10655"/>
                </a:cubicBezTo>
                <a:cubicBezTo>
                  <a:pt x="22146" y="10691"/>
                  <a:pt x="21782" y="10738"/>
                  <a:pt x="21413" y="10738"/>
                </a:cubicBezTo>
                <a:cubicBezTo>
                  <a:pt x="21253" y="10738"/>
                  <a:pt x="21091" y="10729"/>
                  <a:pt x="20930" y="10706"/>
                </a:cubicBezTo>
                <a:cubicBezTo>
                  <a:pt x="19867" y="10504"/>
                  <a:pt x="19032" y="10175"/>
                  <a:pt x="18222" y="9820"/>
                </a:cubicBezTo>
                <a:lnTo>
                  <a:pt x="18171" y="9820"/>
                </a:lnTo>
                <a:cubicBezTo>
                  <a:pt x="18019" y="9263"/>
                  <a:pt x="17665" y="9061"/>
                  <a:pt x="17159" y="8808"/>
                </a:cubicBezTo>
                <a:cubicBezTo>
                  <a:pt x="16248" y="8352"/>
                  <a:pt x="15514" y="7467"/>
                  <a:pt x="15134" y="6454"/>
                </a:cubicBezTo>
                <a:cubicBezTo>
                  <a:pt x="15058" y="6252"/>
                  <a:pt x="15008" y="6075"/>
                  <a:pt x="15033" y="5872"/>
                </a:cubicBezTo>
                <a:cubicBezTo>
                  <a:pt x="15058" y="5695"/>
                  <a:pt x="15134" y="5569"/>
                  <a:pt x="15286" y="5467"/>
                </a:cubicBezTo>
                <a:cubicBezTo>
                  <a:pt x="15413" y="5388"/>
                  <a:pt x="15588" y="5349"/>
                  <a:pt x="15783" y="5349"/>
                </a:cubicBezTo>
                <a:cubicBezTo>
                  <a:pt x="15900" y="5349"/>
                  <a:pt x="16023" y="5363"/>
                  <a:pt x="16146" y="5391"/>
                </a:cubicBezTo>
                <a:cubicBezTo>
                  <a:pt x="16400" y="5467"/>
                  <a:pt x="16653" y="5619"/>
                  <a:pt x="16906" y="5746"/>
                </a:cubicBezTo>
                <a:lnTo>
                  <a:pt x="16956" y="5771"/>
                </a:lnTo>
                <a:cubicBezTo>
                  <a:pt x="17159" y="5872"/>
                  <a:pt x="17336" y="5999"/>
                  <a:pt x="17538" y="6125"/>
                </a:cubicBezTo>
                <a:cubicBezTo>
                  <a:pt x="18190" y="6525"/>
                  <a:pt x="18964" y="7029"/>
                  <a:pt x="19686" y="7029"/>
                </a:cubicBezTo>
                <a:cubicBezTo>
                  <a:pt x="19833" y="7029"/>
                  <a:pt x="19978" y="7008"/>
                  <a:pt x="20120" y="6960"/>
                </a:cubicBezTo>
                <a:cubicBezTo>
                  <a:pt x="20196" y="6910"/>
                  <a:pt x="20221" y="6885"/>
                  <a:pt x="20246" y="6859"/>
                </a:cubicBezTo>
                <a:cubicBezTo>
                  <a:pt x="20297" y="6783"/>
                  <a:pt x="20246" y="6758"/>
                  <a:pt x="20246" y="6707"/>
                </a:cubicBezTo>
                <a:cubicBezTo>
                  <a:pt x="20170" y="6530"/>
                  <a:pt x="20069" y="6378"/>
                  <a:pt x="19968" y="6201"/>
                </a:cubicBezTo>
                <a:cubicBezTo>
                  <a:pt x="19588" y="5594"/>
                  <a:pt x="19183" y="4885"/>
                  <a:pt x="19183" y="4303"/>
                </a:cubicBezTo>
                <a:lnTo>
                  <a:pt x="19183" y="4253"/>
                </a:lnTo>
                <a:close/>
                <a:moveTo>
                  <a:pt x="29746" y="11083"/>
                </a:moveTo>
                <a:cubicBezTo>
                  <a:pt x="29782" y="11133"/>
                  <a:pt x="29813" y="11192"/>
                  <a:pt x="29838" y="11263"/>
                </a:cubicBezTo>
                <a:cubicBezTo>
                  <a:pt x="29874" y="11371"/>
                  <a:pt x="29865" y="11476"/>
                  <a:pt x="29828" y="11578"/>
                </a:cubicBezTo>
                <a:lnTo>
                  <a:pt x="29828" y="11578"/>
                </a:lnTo>
                <a:cubicBezTo>
                  <a:pt x="29917" y="11489"/>
                  <a:pt x="29984" y="11409"/>
                  <a:pt x="29964" y="11313"/>
                </a:cubicBezTo>
                <a:cubicBezTo>
                  <a:pt x="29964" y="11220"/>
                  <a:pt x="29878" y="11170"/>
                  <a:pt x="29746" y="11083"/>
                </a:cubicBezTo>
                <a:close/>
                <a:moveTo>
                  <a:pt x="29828" y="11578"/>
                </a:moveTo>
                <a:cubicBezTo>
                  <a:pt x="29799" y="11607"/>
                  <a:pt x="29768" y="11636"/>
                  <a:pt x="29737" y="11668"/>
                </a:cubicBezTo>
                <a:cubicBezTo>
                  <a:pt x="29711" y="11693"/>
                  <a:pt x="29661" y="11769"/>
                  <a:pt x="29610" y="11820"/>
                </a:cubicBezTo>
                <a:cubicBezTo>
                  <a:pt x="29560" y="11921"/>
                  <a:pt x="29484" y="12022"/>
                  <a:pt x="29408" y="12073"/>
                </a:cubicBezTo>
                <a:cubicBezTo>
                  <a:pt x="29332" y="12174"/>
                  <a:pt x="29281" y="12275"/>
                  <a:pt x="29180" y="12351"/>
                </a:cubicBezTo>
                <a:cubicBezTo>
                  <a:pt x="29129" y="12427"/>
                  <a:pt x="29079" y="12452"/>
                  <a:pt x="29053" y="12528"/>
                </a:cubicBezTo>
                <a:cubicBezTo>
                  <a:pt x="28949" y="12653"/>
                  <a:pt x="28837" y="12782"/>
                  <a:pt x="28739" y="12919"/>
                </a:cubicBezTo>
                <a:lnTo>
                  <a:pt x="28739" y="12919"/>
                </a:lnTo>
                <a:cubicBezTo>
                  <a:pt x="28824" y="12810"/>
                  <a:pt x="28913" y="12705"/>
                  <a:pt x="29003" y="12604"/>
                </a:cubicBezTo>
                <a:cubicBezTo>
                  <a:pt x="29104" y="12528"/>
                  <a:pt x="29205" y="12402"/>
                  <a:pt x="29306" y="12300"/>
                </a:cubicBezTo>
                <a:cubicBezTo>
                  <a:pt x="29332" y="12224"/>
                  <a:pt x="29382" y="12174"/>
                  <a:pt x="29458" y="12098"/>
                </a:cubicBezTo>
                <a:cubicBezTo>
                  <a:pt x="29605" y="11935"/>
                  <a:pt x="29762" y="11761"/>
                  <a:pt x="29828" y="11578"/>
                </a:cubicBezTo>
                <a:close/>
                <a:moveTo>
                  <a:pt x="28739" y="12919"/>
                </a:moveTo>
                <a:cubicBezTo>
                  <a:pt x="28631" y="13056"/>
                  <a:pt x="28531" y="13197"/>
                  <a:pt x="28446" y="13338"/>
                </a:cubicBezTo>
                <a:cubicBezTo>
                  <a:pt x="28319" y="13591"/>
                  <a:pt x="28294" y="13869"/>
                  <a:pt x="28370" y="14123"/>
                </a:cubicBezTo>
                <a:cubicBezTo>
                  <a:pt x="28471" y="14350"/>
                  <a:pt x="28674" y="14477"/>
                  <a:pt x="28876" y="14553"/>
                </a:cubicBezTo>
                <a:cubicBezTo>
                  <a:pt x="28909" y="14558"/>
                  <a:pt x="28942" y="14562"/>
                  <a:pt x="28973" y="14564"/>
                </a:cubicBezTo>
                <a:lnTo>
                  <a:pt x="28973" y="14564"/>
                </a:lnTo>
                <a:cubicBezTo>
                  <a:pt x="28884" y="14506"/>
                  <a:pt x="28801" y="14436"/>
                  <a:pt x="28724" y="14350"/>
                </a:cubicBezTo>
                <a:cubicBezTo>
                  <a:pt x="28547" y="14123"/>
                  <a:pt x="28446" y="13844"/>
                  <a:pt x="28471" y="13566"/>
                </a:cubicBezTo>
                <a:cubicBezTo>
                  <a:pt x="28486" y="13327"/>
                  <a:pt x="28598" y="13115"/>
                  <a:pt x="28739" y="12919"/>
                </a:cubicBezTo>
                <a:close/>
                <a:moveTo>
                  <a:pt x="35508" y="16183"/>
                </a:moveTo>
                <a:lnTo>
                  <a:pt x="35508" y="16183"/>
                </a:lnTo>
                <a:cubicBezTo>
                  <a:pt x="35525" y="16195"/>
                  <a:pt x="35542" y="16207"/>
                  <a:pt x="35558" y="16220"/>
                </a:cubicBezTo>
                <a:lnTo>
                  <a:pt x="35558" y="16220"/>
                </a:lnTo>
                <a:lnTo>
                  <a:pt x="35558" y="16198"/>
                </a:lnTo>
                <a:lnTo>
                  <a:pt x="35532" y="16198"/>
                </a:lnTo>
                <a:cubicBezTo>
                  <a:pt x="35524" y="16193"/>
                  <a:pt x="35516" y="16188"/>
                  <a:pt x="35508" y="16183"/>
                </a:cubicBezTo>
                <a:close/>
                <a:moveTo>
                  <a:pt x="35869" y="17482"/>
                </a:moveTo>
                <a:cubicBezTo>
                  <a:pt x="35867" y="17493"/>
                  <a:pt x="35864" y="17503"/>
                  <a:pt x="35861" y="17514"/>
                </a:cubicBezTo>
                <a:cubicBezTo>
                  <a:pt x="35813" y="17678"/>
                  <a:pt x="35768" y="17849"/>
                  <a:pt x="35740" y="18014"/>
                </a:cubicBezTo>
                <a:lnTo>
                  <a:pt x="35740" y="18014"/>
                </a:lnTo>
                <a:cubicBezTo>
                  <a:pt x="35746" y="17999"/>
                  <a:pt x="35753" y="17984"/>
                  <a:pt x="35760" y="17969"/>
                </a:cubicBezTo>
                <a:cubicBezTo>
                  <a:pt x="35760" y="17893"/>
                  <a:pt x="35785" y="17868"/>
                  <a:pt x="35785" y="17843"/>
                </a:cubicBezTo>
                <a:cubicBezTo>
                  <a:pt x="35785" y="17792"/>
                  <a:pt x="35811" y="17767"/>
                  <a:pt x="35811" y="17742"/>
                </a:cubicBezTo>
                <a:cubicBezTo>
                  <a:pt x="35831" y="17653"/>
                  <a:pt x="35851" y="17567"/>
                  <a:pt x="35869" y="17482"/>
                </a:cubicBezTo>
                <a:close/>
                <a:moveTo>
                  <a:pt x="34908" y="16005"/>
                </a:moveTo>
                <a:cubicBezTo>
                  <a:pt x="34744" y="16005"/>
                  <a:pt x="34576" y="16036"/>
                  <a:pt x="34419" y="16097"/>
                </a:cubicBezTo>
                <a:cubicBezTo>
                  <a:pt x="33811" y="16350"/>
                  <a:pt x="33381" y="16881"/>
                  <a:pt x="32926" y="17413"/>
                </a:cubicBezTo>
                <a:cubicBezTo>
                  <a:pt x="32815" y="17589"/>
                  <a:pt x="32685" y="17728"/>
                  <a:pt x="32553" y="17895"/>
                </a:cubicBezTo>
                <a:lnTo>
                  <a:pt x="32553" y="17895"/>
                </a:lnTo>
                <a:cubicBezTo>
                  <a:pt x="32535" y="17861"/>
                  <a:pt x="32516" y="17826"/>
                  <a:pt x="32495" y="17792"/>
                </a:cubicBezTo>
                <a:cubicBezTo>
                  <a:pt x="32369" y="17615"/>
                  <a:pt x="32268" y="17413"/>
                  <a:pt x="32116" y="17286"/>
                </a:cubicBezTo>
                <a:cubicBezTo>
                  <a:pt x="32049" y="17231"/>
                  <a:pt x="31975" y="17199"/>
                  <a:pt x="31896" y="17184"/>
                </a:cubicBezTo>
                <a:lnTo>
                  <a:pt x="31896" y="17184"/>
                </a:lnTo>
                <a:cubicBezTo>
                  <a:pt x="32071" y="17331"/>
                  <a:pt x="32207" y="17549"/>
                  <a:pt x="32343" y="17767"/>
                </a:cubicBezTo>
                <a:cubicBezTo>
                  <a:pt x="32369" y="17843"/>
                  <a:pt x="32419" y="17893"/>
                  <a:pt x="32470" y="17969"/>
                </a:cubicBezTo>
                <a:lnTo>
                  <a:pt x="32470" y="17995"/>
                </a:lnTo>
                <a:lnTo>
                  <a:pt x="32495" y="17969"/>
                </a:lnTo>
                <a:cubicBezTo>
                  <a:pt x="32515" y="17944"/>
                  <a:pt x="32534" y="17919"/>
                  <a:pt x="32553" y="17895"/>
                </a:cubicBezTo>
                <a:lnTo>
                  <a:pt x="32553" y="17895"/>
                </a:lnTo>
                <a:cubicBezTo>
                  <a:pt x="32602" y="17985"/>
                  <a:pt x="32649" y="18073"/>
                  <a:pt x="32723" y="18146"/>
                </a:cubicBezTo>
                <a:cubicBezTo>
                  <a:pt x="32748" y="18172"/>
                  <a:pt x="32774" y="18172"/>
                  <a:pt x="32824" y="18172"/>
                </a:cubicBezTo>
                <a:cubicBezTo>
                  <a:pt x="32875" y="18172"/>
                  <a:pt x="32951" y="18146"/>
                  <a:pt x="32976" y="18121"/>
                </a:cubicBezTo>
                <a:cubicBezTo>
                  <a:pt x="33204" y="17893"/>
                  <a:pt x="33381" y="17666"/>
                  <a:pt x="33584" y="17463"/>
                </a:cubicBezTo>
                <a:lnTo>
                  <a:pt x="34140" y="16780"/>
                </a:lnTo>
                <a:cubicBezTo>
                  <a:pt x="34368" y="16577"/>
                  <a:pt x="34646" y="16248"/>
                  <a:pt x="35001" y="16147"/>
                </a:cubicBezTo>
                <a:cubicBezTo>
                  <a:pt x="35074" y="16126"/>
                  <a:pt x="35152" y="16114"/>
                  <a:pt x="35229" y="16114"/>
                </a:cubicBezTo>
                <a:cubicBezTo>
                  <a:pt x="35327" y="16114"/>
                  <a:pt x="35424" y="16134"/>
                  <a:pt x="35508" y="16183"/>
                </a:cubicBezTo>
                <a:lnTo>
                  <a:pt x="35508" y="16183"/>
                </a:lnTo>
                <a:cubicBezTo>
                  <a:pt x="35476" y="16160"/>
                  <a:pt x="35441" y="16140"/>
                  <a:pt x="35406" y="16122"/>
                </a:cubicBezTo>
                <a:cubicBezTo>
                  <a:pt x="35260" y="16042"/>
                  <a:pt x="35087" y="16005"/>
                  <a:pt x="34908" y="16005"/>
                </a:cubicBezTo>
                <a:close/>
                <a:moveTo>
                  <a:pt x="42883" y="1336"/>
                </a:moveTo>
                <a:cubicBezTo>
                  <a:pt x="42445" y="1812"/>
                  <a:pt x="41963" y="2223"/>
                  <a:pt x="41505" y="2633"/>
                </a:cubicBezTo>
                <a:cubicBezTo>
                  <a:pt x="41353" y="2759"/>
                  <a:pt x="41201" y="2911"/>
                  <a:pt x="41049" y="3038"/>
                </a:cubicBezTo>
                <a:cubicBezTo>
                  <a:pt x="40239" y="3721"/>
                  <a:pt x="39556" y="4556"/>
                  <a:pt x="38898" y="5366"/>
                </a:cubicBezTo>
                <a:lnTo>
                  <a:pt x="38797" y="5467"/>
                </a:lnTo>
                <a:cubicBezTo>
                  <a:pt x="37936" y="6505"/>
                  <a:pt x="37076" y="7593"/>
                  <a:pt x="36291" y="8656"/>
                </a:cubicBezTo>
                <a:cubicBezTo>
                  <a:pt x="35608" y="9592"/>
                  <a:pt x="34874" y="10529"/>
                  <a:pt x="34140" y="11415"/>
                </a:cubicBezTo>
                <a:cubicBezTo>
                  <a:pt x="33584" y="12123"/>
                  <a:pt x="32976" y="12781"/>
                  <a:pt x="32369" y="13414"/>
                </a:cubicBezTo>
                <a:cubicBezTo>
                  <a:pt x="31964" y="13819"/>
                  <a:pt x="31559" y="14249"/>
                  <a:pt x="31179" y="14705"/>
                </a:cubicBezTo>
                <a:cubicBezTo>
                  <a:pt x="30825" y="15084"/>
                  <a:pt x="30496" y="15514"/>
                  <a:pt x="30218" y="15945"/>
                </a:cubicBezTo>
                <a:cubicBezTo>
                  <a:pt x="29863" y="16400"/>
                  <a:pt x="29534" y="16881"/>
                  <a:pt x="29104" y="17337"/>
                </a:cubicBezTo>
                <a:lnTo>
                  <a:pt x="28952" y="17488"/>
                </a:lnTo>
                <a:cubicBezTo>
                  <a:pt x="28612" y="17829"/>
                  <a:pt x="28290" y="18169"/>
                  <a:pt x="28435" y="18629"/>
                </a:cubicBezTo>
                <a:lnTo>
                  <a:pt x="28435" y="18629"/>
                </a:lnTo>
                <a:cubicBezTo>
                  <a:pt x="28468" y="18240"/>
                  <a:pt x="28918" y="17753"/>
                  <a:pt x="29231" y="17463"/>
                </a:cubicBezTo>
                <a:cubicBezTo>
                  <a:pt x="29332" y="17362"/>
                  <a:pt x="29382" y="17286"/>
                  <a:pt x="29433" y="17235"/>
                </a:cubicBezTo>
                <a:cubicBezTo>
                  <a:pt x="29838" y="16755"/>
                  <a:pt x="30142" y="16375"/>
                  <a:pt x="30395" y="15995"/>
                </a:cubicBezTo>
                <a:cubicBezTo>
                  <a:pt x="30496" y="15869"/>
                  <a:pt x="30572" y="15768"/>
                  <a:pt x="30648" y="15641"/>
                </a:cubicBezTo>
                <a:cubicBezTo>
                  <a:pt x="30850" y="15388"/>
                  <a:pt x="31027" y="15135"/>
                  <a:pt x="31255" y="14882"/>
                </a:cubicBezTo>
                <a:cubicBezTo>
                  <a:pt x="32622" y="13566"/>
                  <a:pt x="33811" y="12047"/>
                  <a:pt x="34874" y="10706"/>
                </a:cubicBezTo>
                <a:cubicBezTo>
                  <a:pt x="35279" y="10175"/>
                  <a:pt x="35709" y="9618"/>
                  <a:pt x="36140" y="9061"/>
                </a:cubicBezTo>
                <a:cubicBezTo>
                  <a:pt x="37051" y="7872"/>
                  <a:pt x="37987" y="6631"/>
                  <a:pt x="38999" y="5467"/>
                </a:cubicBezTo>
                <a:cubicBezTo>
                  <a:pt x="39632" y="4733"/>
                  <a:pt x="40265" y="3974"/>
                  <a:pt x="40999" y="3341"/>
                </a:cubicBezTo>
                <a:cubicBezTo>
                  <a:pt x="41100" y="3291"/>
                  <a:pt x="41201" y="3190"/>
                  <a:pt x="41252" y="3114"/>
                </a:cubicBezTo>
                <a:cubicBezTo>
                  <a:pt x="41834" y="2658"/>
                  <a:pt x="42391" y="2152"/>
                  <a:pt x="42871" y="1570"/>
                </a:cubicBezTo>
                <a:cubicBezTo>
                  <a:pt x="42918" y="1477"/>
                  <a:pt x="42922" y="1406"/>
                  <a:pt x="42883" y="1336"/>
                </a:cubicBezTo>
                <a:close/>
                <a:moveTo>
                  <a:pt x="35740" y="18014"/>
                </a:moveTo>
                <a:lnTo>
                  <a:pt x="35740" y="18014"/>
                </a:lnTo>
                <a:cubicBezTo>
                  <a:pt x="35680" y="18164"/>
                  <a:pt x="35661" y="18363"/>
                  <a:pt x="35684" y="18501"/>
                </a:cubicBezTo>
                <a:cubicBezTo>
                  <a:pt x="35714" y="18597"/>
                  <a:pt x="35760" y="18667"/>
                  <a:pt x="35816" y="18718"/>
                </a:cubicBezTo>
                <a:lnTo>
                  <a:pt x="35816" y="18718"/>
                </a:lnTo>
                <a:cubicBezTo>
                  <a:pt x="35698" y="18533"/>
                  <a:pt x="35695" y="18281"/>
                  <a:pt x="35740" y="18014"/>
                </a:cubicBezTo>
                <a:close/>
                <a:moveTo>
                  <a:pt x="28435" y="18629"/>
                </a:moveTo>
                <a:cubicBezTo>
                  <a:pt x="28431" y="18681"/>
                  <a:pt x="28434" y="18731"/>
                  <a:pt x="28446" y="18779"/>
                </a:cubicBezTo>
                <a:cubicBezTo>
                  <a:pt x="28466" y="18787"/>
                  <a:pt x="28486" y="18793"/>
                  <a:pt x="28507" y="18797"/>
                </a:cubicBezTo>
                <a:lnTo>
                  <a:pt x="28507" y="18797"/>
                </a:lnTo>
                <a:cubicBezTo>
                  <a:pt x="28476" y="18739"/>
                  <a:pt x="28453" y="18683"/>
                  <a:pt x="28435" y="18629"/>
                </a:cubicBezTo>
                <a:close/>
                <a:moveTo>
                  <a:pt x="31416" y="17003"/>
                </a:moveTo>
                <a:cubicBezTo>
                  <a:pt x="31388" y="17003"/>
                  <a:pt x="31360" y="17005"/>
                  <a:pt x="31331" y="17008"/>
                </a:cubicBezTo>
                <a:cubicBezTo>
                  <a:pt x="30977" y="17033"/>
                  <a:pt x="30622" y="17337"/>
                  <a:pt x="30344" y="17539"/>
                </a:cubicBezTo>
                <a:cubicBezTo>
                  <a:pt x="30319" y="17590"/>
                  <a:pt x="30243" y="17615"/>
                  <a:pt x="30218" y="17640"/>
                </a:cubicBezTo>
                <a:cubicBezTo>
                  <a:pt x="30116" y="17716"/>
                  <a:pt x="30015" y="17792"/>
                  <a:pt x="29863" y="17919"/>
                </a:cubicBezTo>
                <a:cubicBezTo>
                  <a:pt x="29481" y="18301"/>
                  <a:pt x="28958" y="18804"/>
                  <a:pt x="28580" y="18804"/>
                </a:cubicBezTo>
                <a:cubicBezTo>
                  <a:pt x="28555" y="18804"/>
                  <a:pt x="28531" y="18802"/>
                  <a:pt x="28507" y="18797"/>
                </a:cubicBezTo>
                <a:lnTo>
                  <a:pt x="28507" y="18797"/>
                </a:lnTo>
                <a:cubicBezTo>
                  <a:pt x="28526" y="18833"/>
                  <a:pt x="28548" y="18869"/>
                  <a:pt x="28573" y="18906"/>
                </a:cubicBezTo>
                <a:cubicBezTo>
                  <a:pt x="28592" y="18963"/>
                  <a:pt x="28653" y="18991"/>
                  <a:pt x="28715" y="18991"/>
                </a:cubicBezTo>
                <a:cubicBezTo>
                  <a:pt x="28735" y="18991"/>
                  <a:pt x="28756" y="18988"/>
                  <a:pt x="28775" y="18982"/>
                </a:cubicBezTo>
                <a:cubicBezTo>
                  <a:pt x="28842" y="19004"/>
                  <a:pt x="28910" y="19014"/>
                  <a:pt x="28977" y="19014"/>
                </a:cubicBezTo>
                <a:cubicBezTo>
                  <a:pt x="29364" y="19014"/>
                  <a:pt x="29742" y="18672"/>
                  <a:pt x="30066" y="18349"/>
                </a:cubicBezTo>
                <a:lnTo>
                  <a:pt x="30369" y="18020"/>
                </a:lnTo>
                <a:cubicBezTo>
                  <a:pt x="30420" y="17995"/>
                  <a:pt x="30471" y="17969"/>
                  <a:pt x="30496" y="17893"/>
                </a:cubicBezTo>
                <a:cubicBezTo>
                  <a:pt x="30852" y="17597"/>
                  <a:pt x="31378" y="17176"/>
                  <a:pt x="31797" y="17176"/>
                </a:cubicBezTo>
                <a:cubicBezTo>
                  <a:pt x="31831" y="17176"/>
                  <a:pt x="31864" y="17179"/>
                  <a:pt x="31896" y="17184"/>
                </a:cubicBezTo>
                <a:lnTo>
                  <a:pt x="31896" y="17184"/>
                </a:lnTo>
                <a:cubicBezTo>
                  <a:pt x="31764" y="17074"/>
                  <a:pt x="31609" y="17003"/>
                  <a:pt x="31416" y="17003"/>
                </a:cubicBezTo>
                <a:close/>
                <a:moveTo>
                  <a:pt x="9845" y="9365"/>
                </a:moveTo>
                <a:cubicBezTo>
                  <a:pt x="10503" y="9390"/>
                  <a:pt x="11136" y="9770"/>
                  <a:pt x="11718" y="10073"/>
                </a:cubicBezTo>
                <a:cubicBezTo>
                  <a:pt x="11819" y="10149"/>
                  <a:pt x="11945" y="10225"/>
                  <a:pt x="12021" y="10250"/>
                </a:cubicBezTo>
                <a:lnTo>
                  <a:pt x="12123" y="10301"/>
                </a:lnTo>
                <a:cubicBezTo>
                  <a:pt x="12629" y="10605"/>
                  <a:pt x="13185" y="10908"/>
                  <a:pt x="13793" y="10959"/>
                </a:cubicBezTo>
                <a:cubicBezTo>
                  <a:pt x="13844" y="10968"/>
                  <a:pt x="13895" y="10973"/>
                  <a:pt x="13946" y="10973"/>
                </a:cubicBezTo>
                <a:cubicBezTo>
                  <a:pt x="14172" y="10973"/>
                  <a:pt x="14391" y="10890"/>
                  <a:pt x="14577" y="10807"/>
                </a:cubicBezTo>
                <a:cubicBezTo>
                  <a:pt x="14808" y="10736"/>
                  <a:pt x="15051" y="10653"/>
                  <a:pt x="15306" y="10653"/>
                </a:cubicBezTo>
                <a:cubicBezTo>
                  <a:pt x="15415" y="10653"/>
                  <a:pt x="15527" y="10668"/>
                  <a:pt x="15640" y="10706"/>
                </a:cubicBezTo>
                <a:cubicBezTo>
                  <a:pt x="16146" y="10858"/>
                  <a:pt x="16551" y="11288"/>
                  <a:pt x="16906" y="11642"/>
                </a:cubicBezTo>
                <a:cubicBezTo>
                  <a:pt x="16956" y="11718"/>
                  <a:pt x="17058" y="11794"/>
                  <a:pt x="17108" y="11870"/>
                </a:cubicBezTo>
                <a:cubicBezTo>
                  <a:pt x="17716" y="12452"/>
                  <a:pt x="18374" y="13034"/>
                  <a:pt x="19082" y="13566"/>
                </a:cubicBezTo>
                <a:cubicBezTo>
                  <a:pt x="19740" y="14097"/>
                  <a:pt x="20272" y="14477"/>
                  <a:pt x="20778" y="14806"/>
                </a:cubicBezTo>
                <a:cubicBezTo>
                  <a:pt x="20854" y="14831"/>
                  <a:pt x="20904" y="14907"/>
                  <a:pt x="21006" y="14932"/>
                </a:cubicBezTo>
                <a:cubicBezTo>
                  <a:pt x="21484" y="15220"/>
                  <a:pt x="22076" y="15620"/>
                  <a:pt x="22631" y="15620"/>
                </a:cubicBezTo>
                <a:cubicBezTo>
                  <a:pt x="22663" y="15620"/>
                  <a:pt x="22695" y="15618"/>
                  <a:pt x="22726" y="15616"/>
                </a:cubicBezTo>
                <a:cubicBezTo>
                  <a:pt x="22980" y="15590"/>
                  <a:pt x="23131" y="15489"/>
                  <a:pt x="23233" y="15337"/>
                </a:cubicBezTo>
                <a:cubicBezTo>
                  <a:pt x="23410" y="14983"/>
                  <a:pt x="23258" y="14350"/>
                  <a:pt x="23030" y="13920"/>
                </a:cubicBezTo>
                <a:cubicBezTo>
                  <a:pt x="22448" y="12756"/>
                  <a:pt x="21410" y="12275"/>
                  <a:pt x="20322" y="11744"/>
                </a:cubicBezTo>
                <a:lnTo>
                  <a:pt x="19563" y="11364"/>
                </a:lnTo>
                <a:cubicBezTo>
                  <a:pt x="19209" y="11162"/>
                  <a:pt x="18829" y="10984"/>
                  <a:pt x="18551" y="10681"/>
                </a:cubicBezTo>
                <a:cubicBezTo>
                  <a:pt x="18348" y="10504"/>
                  <a:pt x="18298" y="10377"/>
                  <a:pt x="18247" y="10175"/>
                </a:cubicBezTo>
                <a:lnTo>
                  <a:pt x="18247" y="10149"/>
                </a:lnTo>
                <a:lnTo>
                  <a:pt x="18298" y="10149"/>
                </a:lnTo>
                <a:cubicBezTo>
                  <a:pt x="19294" y="10557"/>
                  <a:pt x="20352" y="10924"/>
                  <a:pt x="21452" y="10924"/>
                </a:cubicBezTo>
                <a:cubicBezTo>
                  <a:pt x="21581" y="10924"/>
                  <a:pt x="21711" y="10919"/>
                  <a:pt x="21841" y="10908"/>
                </a:cubicBezTo>
                <a:cubicBezTo>
                  <a:pt x="21993" y="10908"/>
                  <a:pt x="22195" y="10883"/>
                  <a:pt x="22347" y="10858"/>
                </a:cubicBezTo>
                <a:cubicBezTo>
                  <a:pt x="22693" y="10803"/>
                  <a:pt x="23053" y="10762"/>
                  <a:pt x="23398" y="10762"/>
                </a:cubicBezTo>
                <a:cubicBezTo>
                  <a:pt x="23531" y="10762"/>
                  <a:pt x="23662" y="10768"/>
                  <a:pt x="23789" y="10782"/>
                </a:cubicBezTo>
                <a:cubicBezTo>
                  <a:pt x="24549" y="10883"/>
                  <a:pt x="25181" y="11313"/>
                  <a:pt x="25789" y="11744"/>
                </a:cubicBezTo>
                <a:lnTo>
                  <a:pt x="25915" y="11820"/>
                </a:lnTo>
                <a:cubicBezTo>
                  <a:pt x="25991" y="11946"/>
                  <a:pt x="26042" y="12047"/>
                  <a:pt x="26118" y="12174"/>
                </a:cubicBezTo>
                <a:cubicBezTo>
                  <a:pt x="26371" y="12629"/>
                  <a:pt x="26523" y="13060"/>
                  <a:pt x="26649" y="13540"/>
                </a:cubicBezTo>
                <a:cubicBezTo>
                  <a:pt x="26750" y="13895"/>
                  <a:pt x="26801" y="14224"/>
                  <a:pt x="26877" y="14553"/>
                </a:cubicBezTo>
                <a:cubicBezTo>
                  <a:pt x="27029" y="15312"/>
                  <a:pt x="27181" y="16046"/>
                  <a:pt x="27535" y="16729"/>
                </a:cubicBezTo>
                <a:cubicBezTo>
                  <a:pt x="27434" y="16830"/>
                  <a:pt x="27332" y="16957"/>
                  <a:pt x="27257" y="17058"/>
                </a:cubicBezTo>
                <a:lnTo>
                  <a:pt x="27155" y="17134"/>
                </a:lnTo>
                <a:cubicBezTo>
                  <a:pt x="26573" y="17767"/>
                  <a:pt x="25991" y="18450"/>
                  <a:pt x="25283" y="19133"/>
                </a:cubicBezTo>
                <a:cubicBezTo>
                  <a:pt x="25257" y="19133"/>
                  <a:pt x="25257" y="19133"/>
                  <a:pt x="25232" y="19159"/>
                </a:cubicBezTo>
                <a:cubicBezTo>
                  <a:pt x="25202" y="19178"/>
                  <a:pt x="25165" y="19186"/>
                  <a:pt x="25123" y="19186"/>
                </a:cubicBezTo>
                <a:cubicBezTo>
                  <a:pt x="24881" y="19186"/>
                  <a:pt x="24459" y="18900"/>
                  <a:pt x="24093" y="18577"/>
                </a:cubicBezTo>
                <a:cubicBezTo>
                  <a:pt x="24042" y="18526"/>
                  <a:pt x="24017" y="18501"/>
                  <a:pt x="23992" y="18501"/>
                </a:cubicBezTo>
                <a:cubicBezTo>
                  <a:pt x="23536" y="18146"/>
                  <a:pt x="23106" y="17817"/>
                  <a:pt x="22701" y="17413"/>
                </a:cubicBezTo>
                <a:lnTo>
                  <a:pt x="22499" y="17261"/>
                </a:lnTo>
                <a:cubicBezTo>
                  <a:pt x="21461" y="16375"/>
                  <a:pt x="20246" y="15818"/>
                  <a:pt x="19183" y="15312"/>
                </a:cubicBezTo>
                <a:cubicBezTo>
                  <a:pt x="18348" y="14932"/>
                  <a:pt x="17462" y="14452"/>
                  <a:pt x="16678" y="13819"/>
                </a:cubicBezTo>
                <a:cubicBezTo>
                  <a:pt x="16577" y="13743"/>
                  <a:pt x="16501" y="13667"/>
                  <a:pt x="16425" y="13591"/>
                </a:cubicBezTo>
                <a:cubicBezTo>
                  <a:pt x="15792" y="13085"/>
                  <a:pt x="15159" y="12553"/>
                  <a:pt x="14476" y="12098"/>
                </a:cubicBezTo>
                <a:cubicBezTo>
                  <a:pt x="13742" y="11642"/>
                  <a:pt x="12958" y="11263"/>
                  <a:pt x="12123" y="10934"/>
                </a:cubicBezTo>
                <a:cubicBezTo>
                  <a:pt x="11971" y="10883"/>
                  <a:pt x="11844" y="10833"/>
                  <a:pt x="11692" y="10782"/>
                </a:cubicBezTo>
                <a:cubicBezTo>
                  <a:pt x="10807" y="10529"/>
                  <a:pt x="9921" y="10225"/>
                  <a:pt x="9162" y="9618"/>
                </a:cubicBezTo>
                <a:cubicBezTo>
                  <a:pt x="9288" y="9415"/>
                  <a:pt x="9491" y="9365"/>
                  <a:pt x="9845" y="9365"/>
                </a:cubicBezTo>
                <a:close/>
                <a:moveTo>
                  <a:pt x="9086" y="10023"/>
                </a:moveTo>
                <a:lnTo>
                  <a:pt x="9111" y="10048"/>
                </a:lnTo>
                <a:cubicBezTo>
                  <a:pt x="9895" y="10630"/>
                  <a:pt x="10857" y="10959"/>
                  <a:pt x="11768" y="11313"/>
                </a:cubicBezTo>
                <a:cubicBezTo>
                  <a:pt x="12603" y="11642"/>
                  <a:pt x="13439" y="11946"/>
                  <a:pt x="14198" y="12452"/>
                </a:cubicBezTo>
                <a:cubicBezTo>
                  <a:pt x="14755" y="12807"/>
                  <a:pt x="15210" y="13211"/>
                  <a:pt x="15691" y="13591"/>
                </a:cubicBezTo>
                <a:cubicBezTo>
                  <a:pt x="16071" y="13920"/>
                  <a:pt x="16475" y="14224"/>
                  <a:pt x="16906" y="14502"/>
                </a:cubicBezTo>
                <a:cubicBezTo>
                  <a:pt x="17665" y="15059"/>
                  <a:pt x="18500" y="15464"/>
                  <a:pt x="19335" y="15843"/>
                </a:cubicBezTo>
                <a:cubicBezTo>
                  <a:pt x="19436" y="15869"/>
                  <a:pt x="19487" y="15945"/>
                  <a:pt x="19588" y="15970"/>
                </a:cubicBezTo>
                <a:lnTo>
                  <a:pt x="19740" y="16021"/>
                </a:lnTo>
                <a:cubicBezTo>
                  <a:pt x="20398" y="16350"/>
                  <a:pt x="21081" y="16653"/>
                  <a:pt x="21638" y="17109"/>
                </a:cubicBezTo>
                <a:cubicBezTo>
                  <a:pt x="21891" y="17337"/>
                  <a:pt x="22144" y="17564"/>
                  <a:pt x="22397" y="17742"/>
                </a:cubicBezTo>
                <a:cubicBezTo>
                  <a:pt x="22625" y="17919"/>
                  <a:pt x="22853" y="18121"/>
                  <a:pt x="23106" y="18298"/>
                </a:cubicBezTo>
                <a:cubicBezTo>
                  <a:pt x="23157" y="18349"/>
                  <a:pt x="23233" y="18450"/>
                  <a:pt x="23309" y="18501"/>
                </a:cubicBezTo>
                <a:cubicBezTo>
                  <a:pt x="23713" y="18804"/>
                  <a:pt x="24296" y="19361"/>
                  <a:pt x="24802" y="19513"/>
                </a:cubicBezTo>
                <a:lnTo>
                  <a:pt x="24852" y="19513"/>
                </a:lnTo>
                <a:lnTo>
                  <a:pt x="24802" y="19538"/>
                </a:lnTo>
                <a:cubicBezTo>
                  <a:pt x="24549" y="19791"/>
                  <a:pt x="24346" y="20019"/>
                  <a:pt x="24093" y="20247"/>
                </a:cubicBezTo>
                <a:cubicBezTo>
                  <a:pt x="23334" y="20956"/>
                  <a:pt x="22651" y="21639"/>
                  <a:pt x="22018" y="22322"/>
                </a:cubicBezTo>
                <a:cubicBezTo>
                  <a:pt x="21993" y="22322"/>
                  <a:pt x="21967" y="22322"/>
                  <a:pt x="21942" y="22348"/>
                </a:cubicBezTo>
                <a:cubicBezTo>
                  <a:pt x="21633" y="22521"/>
                  <a:pt x="21269" y="22595"/>
                  <a:pt x="20879" y="22595"/>
                </a:cubicBezTo>
                <a:cubicBezTo>
                  <a:pt x="19736" y="22595"/>
                  <a:pt x="18375" y="21958"/>
                  <a:pt x="17564" y="21335"/>
                </a:cubicBezTo>
                <a:cubicBezTo>
                  <a:pt x="16804" y="20778"/>
                  <a:pt x="15995" y="20374"/>
                  <a:pt x="15159" y="19994"/>
                </a:cubicBezTo>
                <a:lnTo>
                  <a:pt x="14021" y="19412"/>
                </a:lnTo>
                <a:cubicBezTo>
                  <a:pt x="13616" y="19184"/>
                  <a:pt x="13261" y="18982"/>
                  <a:pt x="12958" y="18653"/>
                </a:cubicBezTo>
                <a:cubicBezTo>
                  <a:pt x="12781" y="18501"/>
                  <a:pt x="12705" y="18298"/>
                  <a:pt x="12578" y="18146"/>
                </a:cubicBezTo>
                <a:cubicBezTo>
                  <a:pt x="12477" y="17995"/>
                  <a:pt x="12376" y="17843"/>
                  <a:pt x="12249" y="17716"/>
                </a:cubicBezTo>
                <a:cubicBezTo>
                  <a:pt x="11895" y="17286"/>
                  <a:pt x="11465" y="17109"/>
                  <a:pt x="10984" y="16881"/>
                </a:cubicBezTo>
                <a:lnTo>
                  <a:pt x="10807" y="16780"/>
                </a:lnTo>
                <a:cubicBezTo>
                  <a:pt x="9212" y="16071"/>
                  <a:pt x="7896" y="15312"/>
                  <a:pt x="6808" y="14502"/>
                </a:cubicBezTo>
                <a:lnTo>
                  <a:pt x="6808" y="14502"/>
                </a:lnTo>
                <a:lnTo>
                  <a:pt x="6884" y="14553"/>
                </a:lnTo>
                <a:lnTo>
                  <a:pt x="6909" y="14553"/>
                </a:lnTo>
                <a:cubicBezTo>
                  <a:pt x="6970" y="14538"/>
                  <a:pt x="7036" y="14531"/>
                  <a:pt x="7105" y="14531"/>
                </a:cubicBezTo>
                <a:cubicBezTo>
                  <a:pt x="7493" y="14531"/>
                  <a:pt x="7966" y="14741"/>
                  <a:pt x="8073" y="14806"/>
                </a:cubicBezTo>
                <a:cubicBezTo>
                  <a:pt x="8605" y="15059"/>
                  <a:pt x="9111" y="15261"/>
                  <a:pt x="9718" y="15464"/>
                </a:cubicBezTo>
                <a:cubicBezTo>
                  <a:pt x="10553" y="15768"/>
                  <a:pt x="11237" y="16198"/>
                  <a:pt x="12021" y="16755"/>
                </a:cubicBezTo>
                <a:cubicBezTo>
                  <a:pt x="13388" y="17742"/>
                  <a:pt x="14906" y="18602"/>
                  <a:pt x="16627" y="19412"/>
                </a:cubicBezTo>
                <a:cubicBezTo>
                  <a:pt x="17423" y="19791"/>
                  <a:pt x="18276" y="20156"/>
                  <a:pt x="19100" y="20156"/>
                </a:cubicBezTo>
                <a:cubicBezTo>
                  <a:pt x="19377" y="20156"/>
                  <a:pt x="19650" y="20115"/>
                  <a:pt x="19917" y="20019"/>
                </a:cubicBezTo>
                <a:cubicBezTo>
                  <a:pt x="20297" y="19893"/>
                  <a:pt x="20550" y="19640"/>
                  <a:pt x="20626" y="19387"/>
                </a:cubicBezTo>
                <a:cubicBezTo>
                  <a:pt x="20727" y="19108"/>
                  <a:pt x="20626" y="18779"/>
                  <a:pt x="20423" y="18501"/>
                </a:cubicBezTo>
                <a:cubicBezTo>
                  <a:pt x="19841" y="17767"/>
                  <a:pt x="18981" y="17463"/>
                  <a:pt x="18146" y="17159"/>
                </a:cubicBezTo>
                <a:lnTo>
                  <a:pt x="18019" y="17134"/>
                </a:lnTo>
                <a:cubicBezTo>
                  <a:pt x="17943" y="17109"/>
                  <a:pt x="17893" y="17109"/>
                  <a:pt x="17791" y="17084"/>
                </a:cubicBezTo>
                <a:cubicBezTo>
                  <a:pt x="17108" y="16856"/>
                  <a:pt x="16172" y="16527"/>
                  <a:pt x="15969" y="15843"/>
                </a:cubicBezTo>
                <a:cubicBezTo>
                  <a:pt x="15944" y="15717"/>
                  <a:pt x="15944" y="15616"/>
                  <a:pt x="15919" y="15514"/>
                </a:cubicBezTo>
                <a:cubicBezTo>
                  <a:pt x="15893" y="15363"/>
                  <a:pt x="15893" y="15211"/>
                  <a:pt x="15767" y="15059"/>
                </a:cubicBezTo>
                <a:cubicBezTo>
                  <a:pt x="15640" y="14831"/>
                  <a:pt x="15413" y="14629"/>
                  <a:pt x="15210" y="14477"/>
                </a:cubicBezTo>
                <a:cubicBezTo>
                  <a:pt x="14400" y="13794"/>
                  <a:pt x="13413" y="13211"/>
                  <a:pt x="12502" y="12705"/>
                </a:cubicBezTo>
                <a:cubicBezTo>
                  <a:pt x="12350" y="12604"/>
                  <a:pt x="12224" y="12553"/>
                  <a:pt x="12047" y="12452"/>
                </a:cubicBezTo>
                <a:cubicBezTo>
                  <a:pt x="11161" y="11971"/>
                  <a:pt x="10275" y="11516"/>
                  <a:pt x="9592" y="10807"/>
                </a:cubicBezTo>
                <a:cubicBezTo>
                  <a:pt x="9389" y="10630"/>
                  <a:pt x="9212" y="10326"/>
                  <a:pt x="9111" y="10073"/>
                </a:cubicBezTo>
                <a:lnTo>
                  <a:pt x="9086" y="10023"/>
                </a:lnTo>
                <a:close/>
                <a:moveTo>
                  <a:pt x="44744" y="20019"/>
                </a:moveTo>
                <a:cubicBezTo>
                  <a:pt x="44744" y="20146"/>
                  <a:pt x="44719" y="20247"/>
                  <a:pt x="44643" y="20348"/>
                </a:cubicBezTo>
                <a:cubicBezTo>
                  <a:pt x="44618" y="20399"/>
                  <a:pt x="44592" y="20475"/>
                  <a:pt x="44592" y="20500"/>
                </a:cubicBezTo>
                <a:cubicBezTo>
                  <a:pt x="44415" y="20829"/>
                  <a:pt x="44289" y="21057"/>
                  <a:pt x="44643" y="21386"/>
                </a:cubicBezTo>
                <a:cubicBezTo>
                  <a:pt x="44896" y="21614"/>
                  <a:pt x="45174" y="21765"/>
                  <a:pt x="45503" y="21917"/>
                </a:cubicBezTo>
                <a:cubicBezTo>
                  <a:pt x="45731" y="22019"/>
                  <a:pt x="45908" y="22145"/>
                  <a:pt x="46111" y="22272"/>
                </a:cubicBezTo>
                <a:cubicBezTo>
                  <a:pt x="46313" y="22398"/>
                  <a:pt x="46440" y="22550"/>
                  <a:pt x="46516" y="22677"/>
                </a:cubicBezTo>
                <a:cubicBezTo>
                  <a:pt x="46566" y="22803"/>
                  <a:pt x="46566" y="22904"/>
                  <a:pt x="46541" y="23031"/>
                </a:cubicBezTo>
                <a:cubicBezTo>
                  <a:pt x="46415" y="23461"/>
                  <a:pt x="45554" y="23714"/>
                  <a:pt x="45048" y="23714"/>
                </a:cubicBezTo>
                <a:cubicBezTo>
                  <a:pt x="44238" y="23714"/>
                  <a:pt x="43479" y="23461"/>
                  <a:pt x="42720" y="23208"/>
                </a:cubicBezTo>
                <a:cubicBezTo>
                  <a:pt x="41951" y="22952"/>
                  <a:pt x="41183" y="22696"/>
                  <a:pt x="40376" y="22696"/>
                </a:cubicBezTo>
                <a:cubicBezTo>
                  <a:pt x="40305" y="22696"/>
                  <a:pt x="40235" y="22698"/>
                  <a:pt x="40164" y="22702"/>
                </a:cubicBezTo>
                <a:cubicBezTo>
                  <a:pt x="39936" y="22727"/>
                  <a:pt x="39733" y="22778"/>
                  <a:pt x="39607" y="22904"/>
                </a:cubicBezTo>
                <a:cubicBezTo>
                  <a:pt x="38620" y="22398"/>
                  <a:pt x="37582" y="22094"/>
                  <a:pt x="36545" y="22044"/>
                </a:cubicBezTo>
                <a:cubicBezTo>
                  <a:pt x="36393" y="22035"/>
                  <a:pt x="36246" y="22033"/>
                  <a:pt x="36108" y="22033"/>
                </a:cubicBezTo>
                <a:cubicBezTo>
                  <a:pt x="35830" y="22033"/>
                  <a:pt x="35583" y="22044"/>
                  <a:pt x="35380" y="22044"/>
                </a:cubicBezTo>
                <a:lnTo>
                  <a:pt x="35304" y="22044"/>
                </a:lnTo>
                <a:lnTo>
                  <a:pt x="35330" y="22019"/>
                </a:lnTo>
                <a:cubicBezTo>
                  <a:pt x="36848" y="20778"/>
                  <a:pt x="38797" y="20728"/>
                  <a:pt x="40644" y="20652"/>
                </a:cubicBezTo>
                <a:cubicBezTo>
                  <a:pt x="42062" y="20551"/>
                  <a:pt x="43479" y="20500"/>
                  <a:pt x="44744" y="20019"/>
                </a:cubicBezTo>
                <a:close/>
                <a:moveTo>
                  <a:pt x="39355" y="23348"/>
                </a:moveTo>
                <a:lnTo>
                  <a:pt x="39355" y="23348"/>
                </a:lnTo>
                <a:cubicBezTo>
                  <a:pt x="39344" y="23376"/>
                  <a:pt x="39335" y="23405"/>
                  <a:pt x="39328" y="23436"/>
                </a:cubicBezTo>
                <a:cubicBezTo>
                  <a:pt x="39261" y="23721"/>
                  <a:pt x="39461" y="24096"/>
                  <a:pt x="39707" y="24441"/>
                </a:cubicBezTo>
                <a:lnTo>
                  <a:pt x="39707" y="24441"/>
                </a:lnTo>
                <a:cubicBezTo>
                  <a:pt x="39578" y="24217"/>
                  <a:pt x="39472" y="23984"/>
                  <a:pt x="39404" y="23739"/>
                </a:cubicBezTo>
                <a:cubicBezTo>
                  <a:pt x="39352" y="23601"/>
                  <a:pt x="39336" y="23463"/>
                  <a:pt x="39355" y="23348"/>
                </a:cubicBezTo>
                <a:close/>
                <a:moveTo>
                  <a:pt x="6631" y="14755"/>
                </a:moveTo>
                <a:lnTo>
                  <a:pt x="6656" y="14806"/>
                </a:lnTo>
                <a:cubicBezTo>
                  <a:pt x="7820" y="15641"/>
                  <a:pt x="9212" y="16451"/>
                  <a:pt x="11085" y="17286"/>
                </a:cubicBezTo>
                <a:cubicBezTo>
                  <a:pt x="11642" y="17539"/>
                  <a:pt x="11996" y="17843"/>
                  <a:pt x="12350" y="18298"/>
                </a:cubicBezTo>
                <a:cubicBezTo>
                  <a:pt x="12401" y="18374"/>
                  <a:pt x="12452" y="18425"/>
                  <a:pt x="12477" y="18526"/>
                </a:cubicBezTo>
                <a:cubicBezTo>
                  <a:pt x="12629" y="18754"/>
                  <a:pt x="12755" y="18982"/>
                  <a:pt x="12958" y="19133"/>
                </a:cubicBezTo>
                <a:cubicBezTo>
                  <a:pt x="13388" y="19538"/>
                  <a:pt x="13995" y="19817"/>
                  <a:pt x="14552" y="20070"/>
                </a:cubicBezTo>
                <a:cubicBezTo>
                  <a:pt x="14653" y="20120"/>
                  <a:pt x="14729" y="20146"/>
                  <a:pt x="14805" y="20171"/>
                </a:cubicBezTo>
                <a:cubicBezTo>
                  <a:pt x="14906" y="20247"/>
                  <a:pt x="15033" y="20272"/>
                  <a:pt x="15134" y="20323"/>
                </a:cubicBezTo>
                <a:cubicBezTo>
                  <a:pt x="15691" y="20576"/>
                  <a:pt x="16298" y="20880"/>
                  <a:pt x="16830" y="21209"/>
                </a:cubicBezTo>
                <a:cubicBezTo>
                  <a:pt x="17032" y="21335"/>
                  <a:pt x="17235" y="21512"/>
                  <a:pt x="17437" y="21639"/>
                </a:cubicBezTo>
                <a:cubicBezTo>
                  <a:pt x="17842" y="21943"/>
                  <a:pt x="18222" y="22221"/>
                  <a:pt x="18703" y="22423"/>
                </a:cubicBezTo>
                <a:cubicBezTo>
                  <a:pt x="19120" y="22612"/>
                  <a:pt x="20125" y="22955"/>
                  <a:pt x="21047" y="22955"/>
                </a:cubicBezTo>
                <a:cubicBezTo>
                  <a:pt x="21241" y="22955"/>
                  <a:pt x="21432" y="22940"/>
                  <a:pt x="21613" y="22904"/>
                </a:cubicBezTo>
                <a:lnTo>
                  <a:pt x="21689" y="22904"/>
                </a:lnTo>
                <a:lnTo>
                  <a:pt x="21638" y="22930"/>
                </a:lnTo>
                <a:cubicBezTo>
                  <a:pt x="21486" y="23107"/>
                  <a:pt x="21360" y="23284"/>
                  <a:pt x="21233" y="23436"/>
                </a:cubicBezTo>
                <a:cubicBezTo>
                  <a:pt x="20449" y="24448"/>
                  <a:pt x="19816" y="25587"/>
                  <a:pt x="19209" y="26700"/>
                </a:cubicBezTo>
                <a:cubicBezTo>
                  <a:pt x="19183" y="26726"/>
                  <a:pt x="19158" y="26776"/>
                  <a:pt x="19158" y="26827"/>
                </a:cubicBezTo>
                <a:cubicBezTo>
                  <a:pt x="19158" y="26852"/>
                  <a:pt x="19107" y="26878"/>
                  <a:pt x="19107" y="26903"/>
                </a:cubicBezTo>
                <a:cubicBezTo>
                  <a:pt x="18912" y="26916"/>
                  <a:pt x="18712" y="26922"/>
                  <a:pt x="18508" y="26922"/>
                </a:cubicBezTo>
                <a:cubicBezTo>
                  <a:pt x="17501" y="26922"/>
                  <a:pt x="16389" y="26767"/>
                  <a:pt x="15084" y="26473"/>
                </a:cubicBezTo>
                <a:cubicBezTo>
                  <a:pt x="14856" y="26397"/>
                  <a:pt x="14552" y="26346"/>
                  <a:pt x="14274" y="26321"/>
                </a:cubicBezTo>
                <a:cubicBezTo>
                  <a:pt x="13160" y="26093"/>
                  <a:pt x="12021" y="25865"/>
                  <a:pt x="11136" y="25233"/>
                </a:cubicBezTo>
                <a:cubicBezTo>
                  <a:pt x="10224" y="24575"/>
                  <a:pt x="9187" y="24043"/>
                  <a:pt x="7972" y="23588"/>
                </a:cubicBezTo>
                <a:cubicBezTo>
                  <a:pt x="7795" y="23537"/>
                  <a:pt x="7592" y="23436"/>
                  <a:pt x="7390" y="23360"/>
                </a:cubicBezTo>
                <a:cubicBezTo>
                  <a:pt x="6555" y="23056"/>
                  <a:pt x="5694" y="22727"/>
                  <a:pt x="4884" y="22677"/>
                </a:cubicBezTo>
                <a:lnTo>
                  <a:pt x="4783" y="22677"/>
                </a:lnTo>
                <a:lnTo>
                  <a:pt x="4809" y="22651"/>
                </a:lnTo>
                <a:cubicBezTo>
                  <a:pt x="5062" y="22442"/>
                  <a:pt x="5407" y="22372"/>
                  <a:pt x="5772" y="22372"/>
                </a:cubicBezTo>
                <a:cubicBezTo>
                  <a:pt x="6244" y="22372"/>
                  <a:pt x="6751" y="22490"/>
                  <a:pt x="7137" y="22575"/>
                </a:cubicBezTo>
                <a:lnTo>
                  <a:pt x="7188" y="22575"/>
                </a:lnTo>
                <a:lnTo>
                  <a:pt x="7567" y="22677"/>
                </a:lnTo>
                <a:cubicBezTo>
                  <a:pt x="7972" y="22778"/>
                  <a:pt x="8402" y="22904"/>
                  <a:pt x="8807" y="22930"/>
                </a:cubicBezTo>
                <a:cubicBezTo>
                  <a:pt x="8881" y="22937"/>
                  <a:pt x="8958" y="22940"/>
                  <a:pt x="9035" y="22940"/>
                </a:cubicBezTo>
                <a:cubicBezTo>
                  <a:pt x="9223" y="22940"/>
                  <a:pt x="9420" y="22922"/>
                  <a:pt x="9617" y="22904"/>
                </a:cubicBezTo>
                <a:cubicBezTo>
                  <a:pt x="9833" y="22870"/>
                  <a:pt x="10048" y="22846"/>
                  <a:pt x="10259" y="22846"/>
                </a:cubicBezTo>
                <a:cubicBezTo>
                  <a:pt x="10519" y="22846"/>
                  <a:pt x="10772" y="22883"/>
                  <a:pt x="11009" y="22980"/>
                </a:cubicBezTo>
                <a:cubicBezTo>
                  <a:pt x="11313" y="23107"/>
                  <a:pt x="11566" y="23335"/>
                  <a:pt x="11819" y="23537"/>
                </a:cubicBezTo>
                <a:cubicBezTo>
                  <a:pt x="11996" y="23689"/>
                  <a:pt x="12224" y="23841"/>
                  <a:pt x="12452" y="23967"/>
                </a:cubicBezTo>
                <a:cubicBezTo>
                  <a:pt x="12831" y="24195"/>
                  <a:pt x="13337" y="24473"/>
                  <a:pt x="13869" y="24600"/>
                </a:cubicBezTo>
                <a:cubicBezTo>
                  <a:pt x="14026" y="24652"/>
                  <a:pt x="14225" y="24698"/>
                  <a:pt x="14422" y="24698"/>
                </a:cubicBezTo>
                <a:cubicBezTo>
                  <a:pt x="14604" y="24698"/>
                  <a:pt x="14786" y="24659"/>
                  <a:pt x="14932" y="24549"/>
                </a:cubicBezTo>
                <a:cubicBezTo>
                  <a:pt x="15185" y="24347"/>
                  <a:pt x="15185" y="24170"/>
                  <a:pt x="15159" y="23917"/>
                </a:cubicBezTo>
                <a:lnTo>
                  <a:pt x="15159" y="23739"/>
                </a:lnTo>
                <a:cubicBezTo>
                  <a:pt x="15134" y="22575"/>
                  <a:pt x="14476" y="21411"/>
                  <a:pt x="13388" y="20627"/>
                </a:cubicBezTo>
                <a:cubicBezTo>
                  <a:pt x="12958" y="20298"/>
                  <a:pt x="12452" y="20045"/>
                  <a:pt x="11844" y="19791"/>
                </a:cubicBezTo>
                <a:cubicBezTo>
                  <a:pt x="11768" y="19766"/>
                  <a:pt x="11692" y="19741"/>
                  <a:pt x="11591" y="19716"/>
                </a:cubicBezTo>
                <a:cubicBezTo>
                  <a:pt x="11110" y="19538"/>
                  <a:pt x="10553" y="19361"/>
                  <a:pt x="10478" y="19007"/>
                </a:cubicBezTo>
                <a:cubicBezTo>
                  <a:pt x="10452" y="18855"/>
                  <a:pt x="10553" y="18653"/>
                  <a:pt x="10807" y="18475"/>
                </a:cubicBezTo>
                <a:cubicBezTo>
                  <a:pt x="10832" y="18450"/>
                  <a:pt x="10857" y="18400"/>
                  <a:pt x="10857" y="18349"/>
                </a:cubicBezTo>
                <a:cubicBezTo>
                  <a:pt x="10857" y="18273"/>
                  <a:pt x="10832" y="18248"/>
                  <a:pt x="10807" y="18222"/>
                </a:cubicBezTo>
                <a:cubicBezTo>
                  <a:pt x="10300" y="17767"/>
                  <a:pt x="9693" y="17413"/>
                  <a:pt x="9162" y="17109"/>
                </a:cubicBezTo>
                <a:cubicBezTo>
                  <a:pt x="8453" y="16704"/>
                  <a:pt x="7770" y="16274"/>
                  <a:pt x="7188" y="15717"/>
                </a:cubicBezTo>
                <a:lnTo>
                  <a:pt x="7137" y="15641"/>
                </a:lnTo>
                <a:cubicBezTo>
                  <a:pt x="6934" y="15464"/>
                  <a:pt x="6580" y="15135"/>
                  <a:pt x="6631" y="14856"/>
                </a:cubicBezTo>
                <a:lnTo>
                  <a:pt x="6631" y="14806"/>
                </a:lnTo>
                <a:lnTo>
                  <a:pt x="6631" y="14755"/>
                </a:lnTo>
                <a:close/>
                <a:moveTo>
                  <a:pt x="4606" y="22980"/>
                </a:moveTo>
                <a:cubicBezTo>
                  <a:pt x="5239" y="22980"/>
                  <a:pt x="5770" y="23208"/>
                  <a:pt x="6378" y="23436"/>
                </a:cubicBezTo>
                <a:cubicBezTo>
                  <a:pt x="6428" y="23461"/>
                  <a:pt x="6504" y="23461"/>
                  <a:pt x="6555" y="23512"/>
                </a:cubicBezTo>
                <a:cubicBezTo>
                  <a:pt x="6783" y="23588"/>
                  <a:pt x="7036" y="23664"/>
                  <a:pt x="7263" y="23739"/>
                </a:cubicBezTo>
                <a:cubicBezTo>
                  <a:pt x="7643" y="23891"/>
                  <a:pt x="8023" y="23993"/>
                  <a:pt x="8402" y="24170"/>
                </a:cubicBezTo>
                <a:lnTo>
                  <a:pt x="8453" y="24195"/>
                </a:lnTo>
                <a:cubicBezTo>
                  <a:pt x="9086" y="24448"/>
                  <a:pt x="9718" y="24726"/>
                  <a:pt x="10300" y="25106"/>
                </a:cubicBezTo>
                <a:cubicBezTo>
                  <a:pt x="10452" y="25207"/>
                  <a:pt x="10579" y="25334"/>
                  <a:pt x="10731" y="25435"/>
                </a:cubicBezTo>
                <a:cubicBezTo>
                  <a:pt x="11060" y="25688"/>
                  <a:pt x="11363" y="25891"/>
                  <a:pt x="11743" y="26068"/>
                </a:cubicBezTo>
                <a:cubicBezTo>
                  <a:pt x="12578" y="26397"/>
                  <a:pt x="13514" y="26574"/>
                  <a:pt x="14400" y="26751"/>
                </a:cubicBezTo>
                <a:cubicBezTo>
                  <a:pt x="14729" y="26827"/>
                  <a:pt x="15008" y="26878"/>
                  <a:pt x="15286" y="26954"/>
                </a:cubicBezTo>
                <a:cubicBezTo>
                  <a:pt x="16469" y="27209"/>
                  <a:pt x="17525" y="27336"/>
                  <a:pt x="18511" y="27336"/>
                </a:cubicBezTo>
                <a:cubicBezTo>
                  <a:pt x="18601" y="27336"/>
                  <a:pt x="18690" y="27335"/>
                  <a:pt x="18778" y="27333"/>
                </a:cubicBezTo>
                <a:lnTo>
                  <a:pt x="18804" y="27333"/>
                </a:lnTo>
                <a:lnTo>
                  <a:pt x="18778" y="27358"/>
                </a:lnTo>
                <a:cubicBezTo>
                  <a:pt x="18146" y="28421"/>
                  <a:pt x="17336" y="29560"/>
                  <a:pt x="16298" y="30902"/>
                </a:cubicBezTo>
                <a:cubicBezTo>
                  <a:pt x="15855" y="31026"/>
                  <a:pt x="15388" y="31088"/>
                  <a:pt x="14843" y="31088"/>
                </a:cubicBezTo>
                <a:cubicBezTo>
                  <a:pt x="14610" y="31088"/>
                  <a:pt x="14362" y="31076"/>
                  <a:pt x="14097" y="31053"/>
                </a:cubicBezTo>
                <a:cubicBezTo>
                  <a:pt x="13413" y="31003"/>
                  <a:pt x="12882" y="30775"/>
                  <a:pt x="12325" y="30522"/>
                </a:cubicBezTo>
                <a:cubicBezTo>
                  <a:pt x="12224" y="30497"/>
                  <a:pt x="12123" y="30421"/>
                  <a:pt x="11996" y="30395"/>
                </a:cubicBezTo>
                <a:cubicBezTo>
                  <a:pt x="11060" y="29990"/>
                  <a:pt x="9870" y="29763"/>
                  <a:pt x="8478" y="29737"/>
                </a:cubicBezTo>
                <a:cubicBezTo>
                  <a:pt x="8149" y="29737"/>
                  <a:pt x="7770" y="29763"/>
                  <a:pt x="7415" y="29763"/>
                </a:cubicBezTo>
                <a:cubicBezTo>
                  <a:pt x="7137" y="29788"/>
                  <a:pt x="6833" y="29788"/>
                  <a:pt x="6580" y="29788"/>
                </a:cubicBezTo>
                <a:cubicBezTo>
                  <a:pt x="6251" y="29788"/>
                  <a:pt x="5897" y="29763"/>
                  <a:pt x="5568" y="29687"/>
                </a:cubicBezTo>
                <a:cubicBezTo>
                  <a:pt x="5264" y="29661"/>
                  <a:pt x="4986" y="29611"/>
                  <a:pt x="4657" y="29611"/>
                </a:cubicBezTo>
                <a:cubicBezTo>
                  <a:pt x="4302" y="29611"/>
                  <a:pt x="3923" y="29661"/>
                  <a:pt x="3594" y="29687"/>
                </a:cubicBezTo>
                <a:cubicBezTo>
                  <a:pt x="3290" y="29737"/>
                  <a:pt x="2986" y="29788"/>
                  <a:pt x="2657" y="29788"/>
                </a:cubicBezTo>
                <a:cubicBezTo>
                  <a:pt x="2500" y="29810"/>
                  <a:pt x="2336" y="29819"/>
                  <a:pt x="2163" y="29819"/>
                </a:cubicBezTo>
                <a:cubicBezTo>
                  <a:pt x="1726" y="29819"/>
                  <a:pt x="1231" y="29759"/>
                  <a:pt x="633" y="29687"/>
                </a:cubicBezTo>
                <a:cubicBezTo>
                  <a:pt x="810" y="29434"/>
                  <a:pt x="1012" y="29282"/>
                  <a:pt x="1139" y="29231"/>
                </a:cubicBezTo>
                <a:cubicBezTo>
                  <a:pt x="1594" y="28947"/>
                  <a:pt x="2036" y="28890"/>
                  <a:pt x="2474" y="28890"/>
                </a:cubicBezTo>
                <a:cubicBezTo>
                  <a:pt x="2619" y="28890"/>
                  <a:pt x="2765" y="28896"/>
                  <a:pt x="2910" y="28902"/>
                </a:cubicBezTo>
                <a:cubicBezTo>
                  <a:pt x="3045" y="28902"/>
                  <a:pt x="3192" y="28913"/>
                  <a:pt x="3327" y="28913"/>
                </a:cubicBezTo>
                <a:cubicBezTo>
                  <a:pt x="3394" y="28913"/>
                  <a:pt x="3459" y="28911"/>
                  <a:pt x="3518" y="28902"/>
                </a:cubicBezTo>
                <a:cubicBezTo>
                  <a:pt x="4125" y="28902"/>
                  <a:pt x="4555" y="28649"/>
                  <a:pt x="5062" y="28371"/>
                </a:cubicBezTo>
                <a:cubicBezTo>
                  <a:pt x="5138" y="28345"/>
                  <a:pt x="5239" y="28270"/>
                  <a:pt x="5289" y="28244"/>
                </a:cubicBezTo>
                <a:cubicBezTo>
                  <a:pt x="5810" y="27960"/>
                  <a:pt x="6271" y="27834"/>
                  <a:pt x="6747" y="27834"/>
                </a:cubicBezTo>
                <a:cubicBezTo>
                  <a:pt x="7035" y="27834"/>
                  <a:pt x="7328" y="27880"/>
                  <a:pt x="7643" y="27966"/>
                </a:cubicBezTo>
                <a:cubicBezTo>
                  <a:pt x="8073" y="28092"/>
                  <a:pt x="8478" y="28244"/>
                  <a:pt x="8908" y="28421"/>
                </a:cubicBezTo>
                <a:cubicBezTo>
                  <a:pt x="9566" y="28725"/>
                  <a:pt x="10224" y="28978"/>
                  <a:pt x="10984" y="29029"/>
                </a:cubicBezTo>
                <a:cubicBezTo>
                  <a:pt x="11131" y="29039"/>
                  <a:pt x="11270" y="29044"/>
                  <a:pt x="11401" y="29044"/>
                </a:cubicBezTo>
                <a:cubicBezTo>
                  <a:pt x="12235" y="29044"/>
                  <a:pt x="12725" y="28834"/>
                  <a:pt x="12856" y="28396"/>
                </a:cubicBezTo>
                <a:cubicBezTo>
                  <a:pt x="13110" y="27662"/>
                  <a:pt x="12198" y="27029"/>
                  <a:pt x="11515" y="26776"/>
                </a:cubicBezTo>
                <a:cubicBezTo>
                  <a:pt x="11237" y="26700"/>
                  <a:pt x="10958" y="26625"/>
                  <a:pt x="10655" y="26574"/>
                </a:cubicBezTo>
                <a:lnTo>
                  <a:pt x="9921" y="26371"/>
                </a:lnTo>
                <a:cubicBezTo>
                  <a:pt x="9617" y="26270"/>
                  <a:pt x="9288" y="26144"/>
                  <a:pt x="9035" y="25941"/>
                </a:cubicBezTo>
                <a:cubicBezTo>
                  <a:pt x="8858" y="25764"/>
                  <a:pt x="8782" y="25587"/>
                  <a:pt x="8706" y="25384"/>
                </a:cubicBezTo>
                <a:cubicBezTo>
                  <a:pt x="8681" y="25258"/>
                  <a:pt x="8605" y="25182"/>
                  <a:pt x="8554" y="25055"/>
                </a:cubicBezTo>
                <a:cubicBezTo>
                  <a:pt x="8175" y="24448"/>
                  <a:pt x="7415" y="24322"/>
                  <a:pt x="6681" y="24195"/>
                </a:cubicBezTo>
                <a:cubicBezTo>
                  <a:pt x="6327" y="24119"/>
                  <a:pt x="6023" y="24094"/>
                  <a:pt x="5745" y="23967"/>
                </a:cubicBezTo>
                <a:cubicBezTo>
                  <a:pt x="5289" y="23815"/>
                  <a:pt x="4555" y="23461"/>
                  <a:pt x="4555" y="23031"/>
                </a:cubicBezTo>
                <a:lnTo>
                  <a:pt x="4555" y="22980"/>
                </a:lnTo>
                <a:close/>
                <a:moveTo>
                  <a:pt x="25561" y="19412"/>
                </a:moveTo>
                <a:cubicBezTo>
                  <a:pt x="26472" y="19766"/>
                  <a:pt x="27332" y="20272"/>
                  <a:pt x="28193" y="20778"/>
                </a:cubicBezTo>
                <a:cubicBezTo>
                  <a:pt x="29382" y="21512"/>
                  <a:pt x="30622" y="22221"/>
                  <a:pt x="32014" y="22474"/>
                </a:cubicBezTo>
                <a:cubicBezTo>
                  <a:pt x="32014" y="22474"/>
                  <a:pt x="32065" y="22525"/>
                  <a:pt x="32090" y="22525"/>
                </a:cubicBezTo>
                <a:cubicBezTo>
                  <a:pt x="32698" y="22778"/>
                  <a:pt x="33204" y="23183"/>
                  <a:pt x="33659" y="23562"/>
                </a:cubicBezTo>
                <a:cubicBezTo>
                  <a:pt x="33862" y="23714"/>
                  <a:pt x="34039" y="23841"/>
                  <a:pt x="34242" y="23993"/>
                </a:cubicBezTo>
                <a:cubicBezTo>
                  <a:pt x="35178" y="24701"/>
                  <a:pt x="35760" y="25486"/>
                  <a:pt x="36367" y="26574"/>
                </a:cubicBezTo>
                <a:cubicBezTo>
                  <a:pt x="36165" y="26700"/>
                  <a:pt x="36140" y="27004"/>
                  <a:pt x="36317" y="27409"/>
                </a:cubicBezTo>
                <a:cubicBezTo>
                  <a:pt x="36570" y="27890"/>
                  <a:pt x="37000" y="28270"/>
                  <a:pt x="37380" y="28624"/>
                </a:cubicBezTo>
                <a:cubicBezTo>
                  <a:pt x="37785" y="28978"/>
                  <a:pt x="38190" y="29358"/>
                  <a:pt x="38443" y="29864"/>
                </a:cubicBezTo>
                <a:cubicBezTo>
                  <a:pt x="38468" y="29889"/>
                  <a:pt x="38468" y="29915"/>
                  <a:pt x="38519" y="29940"/>
                </a:cubicBezTo>
                <a:cubicBezTo>
                  <a:pt x="38772" y="30446"/>
                  <a:pt x="38848" y="31003"/>
                  <a:pt x="38848" y="31534"/>
                </a:cubicBezTo>
                <a:cubicBezTo>
                  <a:pt x="38848" y="31813"/>
                  <a:pt x="38822" y="32015"/>
                  <a:pt x="38721" y="32066"/>
                </a:cubicBezTo>
                <a:cubicBezTo>
                  <a:pt x="38699" y="32087"/>
                  <a:pt x="38670" y="32097"/>
                  <a:pt x="38633" y="32097"/>
                </a:cubicBezTo>
                <a:cubicBezTo>
                  <a:pt x="38539" y="32097"/>
                  <a:pt x="38396" y="32037"/>
                  <a:pt x="38215" y="31964"/>
                </a:cubicBezTo>
                <a:cubicBezTo>
                  <a:pt x="37456" y="31635"/>
                  <a:pt x="36798" y="31028"/>
                  <a:pt x="36165" y="30471"/>
                </a:cubicBezTo>
                <a:cubicBezTo>
                  <a:pt x="35406" y="29763"/>
                  <a:pt x="34874" y="29054"/>
                  <a:pt x="34419" y="28270"/>
                </a:cubicBezTo>
                <a:cubicBezTo>
                  <a:pt x="34267" y="27991"/>
                  <a:pt x="34115" y="27662"/>
                  <a:pt x="33988" y="27358"/>
                </a:cubicBezTo>
                <a:cubicBezTo>
                  <a:pt x="33735" y="26776"/>
                  <a:pt x="33457" y="26220"/>
                  <a:pt x="33103" y="25739"/>
                </a:cubicBezTo>
                <a:cubicBezTo>
                  <a:pt x="32571" y="25005"/>
                  <a:pt x="31761" y="24322"/>
                  <a:pt x="30850" y="23739"/>
                </a:cubicBezTo>
                <a:cubicBezTo>
                  <a:pt x="30600" y="23596"/>
                  <a:pt x="29984" y="23226"/>
                  <a:pt x="29402" y="23226"/>
                </a:cubicBezTo>
                <a:cubicBezTo>
                  <a:pt x="29161" y="23226"/>
                  <a:pt x="28925" y="23290"/>
                  <a:pt x="28724" y="23461"/>
                </a:cubicBezTo>
                <a:cubicBezTo>
                  <a:pt x="28269" y="23866"/>
                  <a:pt x="28269" y="24549"/>
                  <a:pt x="28345" y="25005"/>
                </a:cubicBezTo>
                <a:cubicBezTo>
                  <a:pt x="28471" y="25638"/>
                  <a:pt x="28775" y="26220"/>
                  <a:pt x="29028" y="26523"/>
                </a:cubicBezTo>
                <a:cubicBezTo>
                  <a:pt x="29534" y="27207"/>
                  <a:pt x="30218" y="27637"/>
                  <a:pt x="30876" y="27991"/>
                </a:cubicBezTo>
                <a:cubicBezTo>
                  <a:pt x="31382" y="28270"/>
                  <a:pt x="31812" y="28548"/>
                  <a:pt x="31863" y="29257"/>
                </a:cubicBezTo>
                <a:cubicBezTo>
                  <a:pt x="31888" y="29408"/>
                  <a:pt x="31863" y="29560"/>
                  <a:pt x="31863" y="29737"/>
                </a:cubicBezTo>
                <a:lnTo>
                  <a:pt x="31863" y="29940"/>
                </a:lnTo>
                <a:lnTo>
                  <a:pt x="31863" y="29990"/>
                </a:lnTo>
                <a:lnTo>
                  <a:pt x="31837" y="29990"/>
                </a:lnTo>
                <a:cubicBezTo>
                  <a:pt x="30977" y="29560"/>
                  <a:pt x="30319" y="28978"/>
                  <a:pt x="29661" y="28345"/>
                </a:cubicBezTo>
                <a:cubicBezTo>
                  <a:pt x="29433" y="28143"/>
                  <a:pt x="29231" y="27915"/>
                  <a:pt x="28977" y="27738"/>
                </a:cubicBezTo>
                <a:cubicBezTo>
                  <a:pt x="28724" y="27510"/>
                  <a:pt x="28522" y="27333"/>
                  <a:pt x="28269" y="27131"/>
                </a:cubicBezTo>
                <a:cubicBezTo>
                  <a:pt x="27535" y="26574"/>
                  <a:pt x="26776" y="25967"/>
                  <a:pt x="26295" y="25106"/>
                </a:cubicBezTo>
                <a:cubicBezTo>
                  <a:pt x="25915" y="24448"/>
                  <a:pt x="25612" y="23739"/>
                  <a:pt x="25283" y="23081"/>
                </a:cubicBezTo>
                <a:cubicBezTo>
                  <a:pt x="25181" y="22904"/>
                  <a:pt x="25131" y="22727"/>
                  <a:pt x="25029" y="22550"/>
                </a:cubicBezTo>
                <a:cubicBezTo>
                  <a:pt x="25004" y="22449"/>
                  <a:pt x="24928" y="22348"/>
                  <a:pt x="24903" y="22272"/>
                </a:cubicBezTo>
                <a:cubicBezTo>
                  <a:pt x="24675" y="21791"/>
                  <a:pt x="24473" y="21259"/>
                  <a:pt x="24042" y="20930"/>
                </a:cubicBezTo>
                <a:lnTo>
                  <a:pt x="24017" y="20930"/>
                </a:lnTo>
                <a:cubicBezTo>
                  <a:pt x="24498" y="20449"/>
                  <a:pt x="25029" y="19943"/>
                  <a:pt x="25536" y="19412"/>
                </a:cubicBezTo>
                <a:close/>
                <a:moveTo>
                  <a:pt x="4569" y="29894"/>
                </a:moveTo>
                <a:cubicBezTo>
                  <a:pt x="4899" y="29894"/>
                  <a:pt x="5214" y="29936"/>
                  <a:pt x="5542" y="29990"/>
                </a:cubicBezTo>
                <a:cubicBezTo>
                  <a:pt x="5821" y="30016"/>
                  <a:pt x="6099" y="30041"/>
                  <a:pt x="6428" y="30041"/>
                </a:cubicBezTo>
                <a:cubicBezTo>
                  <a:pt x="6783" y="30041"/>
                  <a:pt x="7162" y="30016"/>
                  <a:pt x="7491" y="30016"/>
                </a:cubicBezTo>
                <a:cubicBezTo>
                  <a:pt x="7742" y="29998"/>
                  <a:pt x="8005" y="29980"/>
                  <a:pt x="8263" y="29980"/>
                </a:cubicBezTo>
                <a:cubicBezTo>
                  <a:pt x="8370" y="29980"/>
                  <a:pt x="8476" y="29983"/>
                  <a:pt x="8579" y="29990"/>
                </a:cubicBezTo>
                <a:cubicBezTo>
                  <a:pt x="9364" y="29990"/>
                  <a:pt x="10123" y="30092"/>
                  <a:pt x="10857" y="30269"/>
                </a:cubicBezTo>
                <a:cubicBezTo>
                  <a:pt x="11389" y="30395"/>
                  <a:pt x="11869" y="30623"/>
                  <a:pt x="12350" y="30851"/>
                </a:cubicBezTo>
                <a:cubicBezTo>
                  <a:pt x="12502" y="30902"/>
                  <a:pt x="12654" y="30977"/>
                  <a:pt x="12806" y="31053"/>
                </a:cubicBezTo>
                <a:cubicBezTo>
                  <a:pt x="13360" y="31298"/>
                  <a:pt x="14061" y="31427"/>
                  <a:pt x="14774" y="31427"/>
                </a:cubicBezTo>
                <a:cubicBezTo>
                  <a:pt x="15168" y="31427"/>
                  <a:pt x="15566" y="31388"/>
                  <a:pt x="15944" y="31306"/>
                </a:cubicBezTo>
                <a:lnTo>
                  <a:pt x="16020" y="31306"/>
                </a:lnTo>
                <a:lnTo>
                  <a:pt x="15969" y="31357"/>
                </a:lnTo>
                <a:cubicBezTo>
                  <a:pt x="15564" y="31889"/>
                  <a:pt x="15134" y="32420"/>
                  <a:pt x="14679" y="32926"/>
                </a:cubicBezTo>
                <a:cubicBezTo>
                  <a:pt x="14426" y="33255"/>
                  <a:pt x="14147" y="33584"/>
                  <a:pt x="13869" y="33913"/>
                </a:cubicBezTo>
                <a:cubicBezTo>
                  <a:pt x="13439" y="34419"/>
                  <a:pt x="13008" y="34900"/>
                  <a:pt x="12553" y="35356"/>
                </a:cubicBezTo>
                <a:cubicBezTo>
                  <a:pt x="12527" y="35356"/>
                  <a:pt x="12502" y="35356"/>
                  <a:pt x="12477" y="35406"/>
                </a:cubicBezTo>
                <a:cubicBezTo>
                  <a:pt x="11905" y="35819"/>
                  <a:pt x="11242" y="35951"/>
                  <a:pt x="10543" y="35951"/>
                </a:cubicBezTo>
                <a:cubicBezTo>
                  <a:pt x="9913" y="35951"/>
                  <a:pt x="9253" y="35843"/>
                  <a:pt x="8605" y="35735"/>
                </a:cubicBezTo>
                <a:cubicBezTo>
                  <a:pt x="8073" y="35659"/>
                  <a:pt x="7592" y="35583"/>
                  <a:pt x="7112" y="35558"/>
                </a:cubicBezTo>
                <a:cubicBezTo>
                  <a:pt x="5441" y="35558"/>
                  <a:pt x="4024" y="36469"/>
                  <a:pt x="2632" y="37355"/>
                </a:cubicBezTo>
                <a:cubicBezTo>
                  <a:pt x="2354" y="37532"/>
                  <a:pt x="2025" y="37735"/>
                  <a:pt x="1746" y="37912"/>
                </a:cubicBezTo>
                <a:lnTo>
                  <a:pt x="1721" y="37912"/>
                </a:lnTo>
                <a:lnTo>
                  <a:pt x="1721" y="37886"/>
                </a:lnTo>
                <a:cubicBezTo>
                  <a:pt x="1620" y="37608"/>
                  <a:pt x="1696" y="37228"/>
                  <a:pt x="1848" y="36925"/>
                </a:cubicBezTo>
                <a:cubicBezTo>
                  <a:pt x="2328" y="35963"/>
                  <a:pt x="3341" y="35204"/>
                  <a:pt x="4151" y="34647"/>
                </a:cubicBezTo>
                <a:cubicBezTo>
                  <a:pt x="5112" y="33964"/>
                  <a:pt x="6201" y="33837"/>
                  <a:pt x="7289" y="33711"/>
                </a:cubicBezTo>
                <a:cubicBezTo>
                  <a:pt x="7567" y="33685"/>
                  <a:pt x="7846" y="33660"/>
                  <a:pt x="8175" y="33584"/>
                </a:cubicBezTo>
                <a:cubicBezTo>
                  <a:pt x="9820" y="33331"/>
                  <a:pt x="10756" y="32825"/>
                  <a:pt x="10857" y="32167"/>
                </a:cubicBezTo>
                <a:cubicBezTo>
                  <a:pt x="10882" y="31964"/>
                  <a:pt x="10832" y="31813"/>
                  <a:pt x="10731" y="31686"/>
                </a:cubicBezTo>
                <a:cubicBezTo>
                  <a:pt x="10461" y="31372"/>
                  <a:pt x="9854" y="31277"/>
                  <a:pt x="9473" y="31277"/>
                </a:cubicBezTo>
                <a:cubicBezTo>
                  <a:pt x="9424" y="31277"/>
                  <a:pt x="9379" y="31278"/>
                  <a:pt x="9339" y="31281"/>
                </a:cubicBezTo>
                <a:cubicBezTo>
                  <a:pt x="8934" y="31281"/>
                  <a:pt x="8579" y="31433"/>
                  <a:pt x="8200" y="31560"/>
                </a:cubicBezTo>
                <a:cubicBezTo>
                  <a:pt x="7972" y="31661"/>
                  <a:pt x="7770" y="31737"/>
                  <a:pt x="7491" y="31787"/>
                </a:cubicBezTo>
                <a:cubicBezTo>
                  <a:pt x="7338" y="31826"/>
                  <a:pt x="7196" y="31843"/>
                  <a:pt x="7064" y="31843"/>
                </a:cubicBezTo>
                <a:cubicBezTo>
                  <a:pt x="6586" y="31843"/>
                  <a:pt x="6234" y="31620"/>
                  <a:pt x="5897" y="31382"/>
                </a:cubicBezTo>
                <a:cubicBezTo>
                  <a:pt x="5669" y="31256"/>
                  <a:pt x="5441" y="31104"/>
                  <a:pt x="5188" y="30977"/>
                </a:cubicBezTo>
                <a:cubicBezTo>
                  <a:pt x="5026" y="30896"/>
                  <a:pt x="4879" y="30863"/>
                  <a:pt x="4733" y="30863"/>
                </a:cubicBezTo>
                <a:cubicBezTo>
                  <a:pt x="4562" y="30863"/>
                  <a:pt x="4393" y="30909"/>
                  <a:pt x="4201" y="30977"/>
                </a:cubicBezTo>
                <a:cubicBezTo>
                  <a:pt x="3767" y="31102"/>
                  <a:pt x="3294" y="31216"/>
                  <a:pt x="2789" y="31216"/>
                </a:cubicBezTo>
                <a:cubicBezTo>
                  <a:pt x="2470" y="31216"/>
                  <a:pt x="2139" y="31171"/>
                  <a:pt x="1797" y="31053"/>
                </a:cubicBezTo>
                <a:cubicBezTo>
                  <a:pt x="1341" y="30927"/>
                  <a:pt x="582" y="30598"/>
                  <a:pt x="532" y="30016"/>
                </a:cubicBezTo>
                <a:lnTo>
                  <a:pt x="532" y="29990"/>
                </a:lnTo>
                <a:lnTo>
                  <a:pt x="532" y="29965"/>
                </a:lnTo>
                <a:lnTo>
                  <a:pt x="582" y="29965"/>
                </a:lnTo>
                <a:cubicBezTo>
                  <a:pt x="1134" y="30036"/>
                  <a:pt x="1675" y="30073"/>
                  <a:pt x="2223" y="30073"/>
                </a:cubicBezTo>
                <a:cubicBezTo>
                  <a:pt x="2856" y="30073"/>
                  <a:pt x="3498" y="30023"/>
                  <a:pt x="4176" y="29915"/>
                </a:cubicBezTo>
                <a:cubicBezTo>
                  <a:pt x="4310" y="29900"/>
                  <a:pt x="4440" y="29894"/>
                  <a:pt x="4569" y="29894"/>
                </a:cubicBezTo>
                <a:close/>
                <a:moveTo>
                  <a:pt x="23865" y="21158"/>
                </a:moveTo>
                <a:cubicBezTo>
                  <a:pt x="24296" y="21436"/>
                  <a:pt x="24599" y="22069"/>
                  <a:pt x="24802" y="22677"/>
                </a:cubicBezTo>
                <a:cubicBezTo>
                  <a:pt x="24878" y="22879"/>
                  <a:pt x="24979" y="23056"/>
                  <a:pt x="25029" y="23183"/>
                </a:cubicBezTo>
                <a:cubicBezTo>
                  <a:pt x="25156" y="23410"/>
                  <a:pt x="25257" y="23664"/>
                  <a:pt x="25384" y="23917"/>
                </a:cubicBezTo>
                <a:cubicBezTo>
                  <a:pt x="25738" y="24676"/>
                  <a:pt x="26118" y="25460"/>
                  <a:pt x="26649" y="26093"/>
                </a:cubicBezTo>
                <a:cubicBezTo>
                  <a:pt x="27155" y="26675"/>
                  <a:pt x="27763" y="27131"/>
                  <a:pt x="28319" y="27612"/>
                </a:cubicBezTo>
                <a:cubicBezTo>
                  <a:pt x="28775" y="27966"/>
                  <a:pt x="29205" y="28345"/>
                  <a:pt x="29610" y="28725"/>
                </a:cubicBezTo>
                <a:cubicBezTo>
                  <a:pt x="30420" y="29484"/>
                  <a:pt x="31103" y="29990"/>
                  <a:pt x="31964" y="30319"/>
                </a:cubicBezTo>
                <a:cubicBezTo>
                  <a:pt x="31989" y="30395"/>
                  <a:pt x="31989" y="30471"/>
                  <a:pt x="32014" y="30522"/>
                </a:cubicBezTo>
                <a:cubicBezTo>
                  <a:pt x="32217" y="31028"/>
                  <a:pt x="32521" y="31458"/>
                  <a:pt x="32850" y="31889"/>
                </a:cubicBezTo>
                <a:cubicBezTo>
                  <a:pt x="33027" y="32142"/>
                  <a:pt x="33229" y="32395"/>
                  <a:pt x="33381" y="32648"/>
                </a:cubicBezTo>
                <a:cubicBezTo>
                  <a:pt x="33457" y="32724"/>
                  <a:pt x="33482" y="32800"/>
                  <a:pt x="33508" y="32850"/>
                </a:cubicBezTo>
                <a:cubicBezTo>
                  <a:pt x="33887" y="33559"/>
                  <a:pt x="33786" y="33812"/>
                  <a:pt x="33634" y="33913"/>
                </a:cubicBezTo>
                <a:cubicBezTo>
                  <a:pt x="33612" y="33924"/>
                  <a:pt x="33584" y="33930"/>
                  <a:pt x="33552" y="33930"/>
                </a:cubicBezTo>
                <a:cubicBezTo>
                  <a:pt x="33366" y="33930"/>
                  <a:pt x="33017" y="33741"/>
                  <a:pt x="32521" y="33331"/>
                </a:cubicBezTo>
                <a:cubicBezTo>
                  <a:pt x="31812" y="32698"/>
                  <a:pt x="31255" y="31889"/>
                  <a:pt x="30800" y="31104"/>
                </a:cubicBezTo>
                <a:cubicBezTo>
                  <a:pt x="30597" y="30775"/>
                  <a:pt x="30369" y="30421"/>
                  <a:pt x="30167" y="30117"/>
                </a:cubicBezTo>
                <a:cubicBezTo>
                  <a:pt x="29484" y="29155"/>
                  <a:pt x="28674" y="28194"/>
                  <a:pt x="27636" y="28067"/>
                </a:cubicBezTo>
                <a:cubicBezTo>
                  <a:pt x="27558" y="28054"/>
                  <a:pt x="27479" y="28048"/>
                  <a:pt x="27400" y="28048"/>
                </a:cubicBezTo>
                <a:cubicBezTo>
                  <a:pt x="27020" y="28048"/>
                  <a:pt x="26643" y="28195"/>
                  <a:pt x="26371" y="28447"/>
                </a:cubicBezTo>
                <a:cubicBezTo>
                  <a:pt x="26118" y="28649"/>
                  <a:pt x="25941" y="28953"/>
                  <a:pt x="25915" y="29257"/>
                </a:cubicBezTo>
                <a:cubicBezTo>
                  <a:pt x="25890" y="30168"/>
                  <a:pt x="26674" y="31053"/>
                  <a:pt x="27257" y="31686"/>
                </a:cubicBezTo>
                <a:cubicBezTo>
                  <a:pt x="27636" y="32116"/>
                  <a:pt x="28066" y="32521"/>
                  <a:pt x="28471" y="32901"/>
                </a:cubicBezTo>
                <a:cubicBezTo>
                  <a:pt x="28977" y="33382"/>
                  <a:pt x="29534" y="33837"/>
                  <a:pt x="29964" y="34394"/>
                </a:cubicBezTo>
                <a:cubicBezTo>
                  <a:pt x="30597" y="35153"/>
                  <a:pt x="30951" y="36090"/>
                  <a:pt x="31053" y="37228"/>
                </a:cubicBezTo>
                <a:lnTo>
                  <a:pt x="31053" y="37330"/>
                </a:lnTo>
                <a:cubicBezTo>
                  <a:pt x="31078" y="37583"/>
                  <a:pt x="31078" y="37836"/>
                  <a:pt x="31053" y="38089"/>
                </a:cubicBezTo>
                <a:cubicBezTo>
                  <a:pt x="30977" y="38469"/>
                  <a:pt x="30850" y="38696"/>
                  <a:pt x="30622" y="38722"/>
                </a:cubicBezTo>
                <a:cubicBezTo>
                  <a:pt x="30596" y="38728"/>
                  <a:pt x="30568" y="38731"/>
                  <a:pt x="30540" y="38731"/>
                </a:cubicBezTo>
                <a:cubicBezTo>
                  <a:pt x="30149" y="38731"/>
                  <a:pt x="29679" y="38106"/>
                  <a:pt x="29585" y="37988"/>
                </a:cubicBezTo>
                <a:cubicBezTo>
                  <a:pt x="29408" y="37735"/>
                  <a:pt x="29231" y="37431"/>
                  <a:pt x="29079" y="37127"/>
                </a:cubicBezTo>
                <a:cubicBezTo>
                  <a:pt x="28851" y="36722"/>
                  <a:pt x="28648" y="36292"/>
                  <a:pt x="28319" y="35963"/>
                </a:cubicBezTo>
                <a:cubicBezTo>
                  <a:pt x="28168" y="35811"/>
                  <a:pt x="28066" y="35735"/>
                  <a:pt x="27915" y="35710"/>
                </a:cubicBezTo>
                <a:lnTo>
                  <a:pt x="27889" y="35710"/>
                </a:lnTo>
                <a:lnTo>
                  <a:pt x="27889" y="35685"/>
                </a:lnTo>
                <a:lnTo>
                  <a:pt x="27889" y="35609"/>
                </a:lnTo>
                <a:cubicBezTo>
                  <a:pt x="27813" y="34824"/>
                  <a:pt x="27383" y="34141"/>
                  <a:pt x="26953" y="33458"/>
                </a:cubicBezTo>
                <a:cubicBezTo>
                  <a:pt x="26877" y="33306"/>
                  <a:pt x="26750" y="33129"/>
                  <a:pt x="26649" y="32926"/>
                </a:cubicBezTo>
                <a:cubicBezTo>
                  <a:pt x="26523" y="32749"/>
                  <a:pt x="26421" y="32547"/>
                  <a:pt x="26295" y="32369"/>
                </a:cubicBezTo>
                <a:cubicBezTo>
                  <a:pt x="25738" y="31408"/>
                  <a:pt x="25131" y="30395"/>
                  <a:pt x="24650" y="29383"/>
                </a:cubicBezTo>
                <a:cubicBezTo>
                  <a:pt x="24093" y="28219"/>
                  <a:pt x="23764" y="26979"/>
                  <a:pt x="23587" y="25410"/>
                </a:cubicBezTo>
                <a:cubicBezTo>
                  <a:pt x="23460" y="24397"/>
                  <a:pt x="23283" y="23335"/>
                  <a:pt x="22752" y="22322"/>
                </a:cubicBezTo>
                <a:cubicBezTo>
                  <a:pt x="22752" y="22322"/>
                  <a:pt x="22752" y="22297"/>
                  <a:pt x="22726" y="22297"/>
                </a:cubicBezTo>
                <a:cubicBezTo>
                  <a:pt x="23030" y="21993"/>
                  <a:pt x="23384" y="21614"/>
                  <a:pt x="23840" y="21183"/>
                </a:cubicBezTo>
                <a:lnTo>
                  <a:pt x="23865" y="21158"/>
                </a:lnTo>
                <a:close/>
                <a:moveTo>
                  <a:pt x="22499" y="22550"/>
                </a:moveTo>
                <a:lnTo>
                  <a:pt x="22499" y="22575"/>
                </a:lnTo>
                <a:cubicBezTo>
                  <a:pt x="23005" y="23562"/>
                  <a:pt x="23131" y="24600"/>
                  <a:pt x="23258" y="25688"/>
                </a:cubicBezTo>
                <a:lnTo>
                  <a:pt x="23283" y="25815"/>
                </a:lnTo>
                <a:cubicBezTo>
                  <a:pt x="23460" y="27004"/>
                  <a:pt x="23713" y="28067"/>
                  <a:pt x="24144" y="29029"/>
                </a:cubicBezTo>
                <a:cubicBezTo>
                  <a:pt x="24650" y="30168"/>
                  <a:pt x="25283" y="31281"/>
                  <a:pt x="25865" y="32268"/>
                </a:cubicBezTo>
                <a:cubicBezTo>
                  <a:pt x="26016" y="32521"/>
                  <a:pt x="26168" y="32774"/>
                  <a:pt x="26371" y="33027"/>
                </a:cubicBezTo>
                <a:cubicBezTo>
                  <a:pt x="26902" y="33812"/>
                  <a:pt x="27459" y="34698"/>
                  <a:pt x="27560" y="35583"/>
                </a:cubicBezTo>
                <a:cubicBezTo>
                  <a:pt x="27560" y="35609"/>
                  <a:pt x="27560" y="35609"/>
                  <a:pt x="27586" y="35659"/>
                </a:cubicBezTo>
                <a:lnTo>
                  <a:pt x="27586" y="35685"/>
                </a:lnTo>
                <a:lnTo>
                  <a:pt x="27459" y="35685"/>
                </a:lnTo>
                <a:cubicBezTo>
                  <a:pt x="27395" y="35692"/>
                  <a:pt x="27333" y="35695"/>
                  <a:pt x="27272" y="35695"/>
                </a:cubicBezTo>
                <a:cubicBezTo>
                  <a:pt x="26021" y="35695"/>
                  <a:pt x="25542" y="34236"/>
                  <a:pt x="25156" y="33053"/>
                </a:cubicBezTo>
                <a:cubicBezTo>
                  <a:pt x="25055" y="32800"/>
                  <a:pt x="25004" y="32547"/>
                  <a:pt x="24903" y="32369"/>
                </a:cubicBezTo>
                <a:cubicBezTo>
                  <a:pt x="24625" y="31661"/>
                  <a:pt x="24220" y="30876"/>
                  <a:pt x="23663" y="30016"/>
                </a:cubicBezTo>
                <a:lnTo>
                  <a:pt x="23638" y="29990"/>
                </a:lnTo>
                <a:cubicBezTo>
                  <a:pt x="23283" y="29408"/>
                  <a:pt x="22701" y="28497"/>
                  <a:pt x="21891" y="28497"/>
                </a:cubicBezTo>
                <a:cubicBezTo>
                  <a:pt x="21613" y="28497"/>
                  <a:pt x="21385" y="28624"/>
                  <a:pt x="21208" y="28852"/>
                </a:cubicBezTo>
                <a:cubicBezTo>
                  <a:pt x="20854" y="29257"/>
                  <a:pt x="20727" y="29915"/>
                  <a:pt x="20803" y="30395"/>
                </a:cubicBezTo>
                <a:cubicBezTo>
                  <a:pt x="20955" y="31585"/>
                  <a:pt x="21765" y="32648"/>
                  <a:pt x="22524" y="33584"/>
                </a:cubicBezTo>
                <a:lnTo>
                  <a:pt x="22625" y="33711"/>
                </a:lnTo>
                <a:cubicBezTo>
                  <a:pt x="22701" y="33787"/>
                  <a:pt x="22752" y="33863"/>
                  <a:pt x="22828" y="33938"/>
                </a:cubicBezTo>
                <a:cubicBezTo>
                  <a:pt x="23131" y="34318"/>
                  <a:pt x="23460" y="34698"/>
                  <a:pt x="23410" y="35229"/>
                </a:cubicBezTo>
                <a:cubicBezTo>
                  <a:pt x="23410" y="35381"/>
                  <a:pt x="23359" y="35533"/>
                  <a:pt x="23334" y="35685"/>
                </a:cubicBezTo>
                <a:cubicBezTo>
                  <a:pt x="23258" y="35862"/>
                  <a:pt x="23233" y="36014"/>
                  <a:pt x="23233" y="36216"/>
                </a:cubicBezTo>
                <a:cubicBezTo>
                  <a:pt x="23233" y="36697"/>
                  <a:pt x="23511" y="37178"/>
                  <a:pt x="23739" y="37583"/>
                </a:cubicBezTo>
                <a:lnTo>
                  <a:pt x="23764" y="37659"/>
                </a:lnTo>
                <a:cubicBezTo>
                  <a:pt x="23840" y="37760"/>
                  <a:pt x="23865" y="37861"/>
                  <a:pt x="23916" y="37962"/>
                </a:cubicBezTo>
                <a:cubicBezTo>
                  <a:pt x="24169" y="38393"/>
                  <a:pt x="24473" y="38848"/>
                  <a:pt x="24498" y="39354"/>
                </a:cubicBezTo>
                <a:cubicBezTo>
                  <a:pt x="24523" y="39658"/>
                  <a:pt x="24397" y="39962"/>
                  <a:pt x="24220" y="40164"/>
                </a:cubicBezTo>
                <a:cubicBezTo>
                  <a:pt x="23233" y="39202"/>
                  <a:pt x="22954" y="37836"/>
                  <a:pt x="22625" y="36545"/>
                </a:cubicBezTo>
                <a:cubicBezTo>
                  <a:pt x="22473" y="35811"/>
                  <a:pt x="22322" y="35077"/>
                  <a:pt x="22018" y="34394"/>
                </a:cubicBezTo>
                <a:cubicBezTo>
                  <a:pt x="21233" y="32496"/>
                  <a:pt x="19690" y="31003"/>
                  <a:pt x="18196" y="29535"/>
                </a:cubicBezTo>
                <a:lnTo>
                  <a:pt x="18019" y="29358"/>
                </a:lnTo>
                <a:cubicBezTo>
                  <a:pt x="18298" y="28953"/>
                  <a:pt x="18551" y="28599"/>
                  <a:pt x="18778" y="28244"/>
                </a:cubicBezTo>
                <a:cubicBezTo>
                  <a:pt x="19082" y="27713"/>
                  <a:pt x="19411" y="27131"/>
                  <a:pt x="19690" y="26599"/>
                </a:cubicBezTo>
                <a:cubicBezTo>
                  <a:pt x="20044" y="25941"/>
                  <a:pt x="20423" y="25233"/>
                  <a:pt x="20854" y="24600"/>
                </a:cubicBezTo>
                <a:cubicBezTo>
                  <a:pt x="21309" y="23967"/>
                  <a:pt x="21815" y="23309"/>
                  <a:pt x="22473" y="22575"/>
                </a:cubicBezTo>
                <a:lnTo>
                  <a:pt x="22499" y="22550"/>
                </a:lnTo>
                <a:close/>
                <a:moveTo>
                  <a:pt x="7101" y="35941"/>
                </a:moveTo>
                <a:cubicBezTo>
                  <a:pt x="7362" y="35941"/>
                  <a:pt x="7634" y="35957"/>
                  <a:pt x="7921" y="35988"/>
                </a:cubicBezTo>
                <a:cubicBezTo>
                  <a:pt x="8175" y="36014"/>
                  <a:pt x="8453" y="36064"/>
                  <a:pt x="8731" y="36090"/>
                </a:cubicBezTo>
                <a:cubicBezTo>
                  <a:pt x="9333" y="36180"/>
                  <a:pt x="9943" y="36270"/>
                  <a:pt x="10536" y="36270"/>
                </a:cubicBezTo>
                <a:cubicBezTo>
                  <a:pt x="10941" y="36270"/>
                  <a:pt x="11338" y="36228"/>
                  <a:pt x="11718" y="36115"/>
                </a:cubicBezTo>
                <a:lnTo>
                  <a:pt x="11768" y="36090"/>
                </a:lnTo>
                <a:lnTo>
                  <a:pt x="11768" y="36090"/>
                </a:lnTo>
                <a:lnTo>
                  <a:pt x="11718" y="36166"/>
                </a:lnTo>
                <a:cubicBezTo>
                  <a:pt x="10528" y="37254"/>
                  <a:pt x="9237" y="38291"/>
                  <a:pt x="7820" y="39228"/>
                </a:cubicBezTo>
                <a:cubicBezTo>
                  <a:pt x="7339" y="39531"/>
                  <a:pt x="6833" y="39886"/>
                  <a:pt x="6352" y="40189"/>
                </a:cubicBezTo>
                <a:cubicBezTo>
                  <a:pt x="5315" y="40949"/>
                  <a:pt x="4252" y="41683"/>
                  <a:pt x="3138" y="42315"/>
                </a:cubicBezTo>
                <a:cubicBezTo>
                  <a:pt x="3138" y="42088"/>
                  <a:pt x="3239" y="41885"/>
                  <a:pt x="3290" y="41759"/>
                </a:cubicBezTo>
                <a:cubicBezTo>
                  <a:pt x="3518" y="41303"/>
                  <a:pt x="3796" y="40898"/>
                  <a:pt x="4049" y="40493"/>
                </a:cubicBezTo>
                <a:cubicBezTo>
                  <a:pt x="4378" y="40038"/>
                  <a:pt x="4682" y="39607"/>
                  <a:pt x="4884" y="39101"/>
                </a:cubicBezTo>
                <a:cubicBezTo>
                  <a:pt x="4884" y="39076"/>
                  <a:pt x="4910" y="39076"/>
                  <a:pt x="4910" y="39025"/>
                </a:cubicBezTo>
                <a:cubicBezTo>
                  <a:pt x="5011" y="38798"/>
                  <a:pt x="5163" y="38418"/>
                  <a:pt x="5062" y="38241"/>
                </a:cubicBezTo>
                <a:lnTo>
                  <a:pt x="5062" y="38215"/>
                </a:lnTo>
                <a:cubicBezTo>
                  <a:pt x="5006" y="38127"/>
                  <a:pt x="4917" y="38097"/>
                  <a:pt x="4814" y="38097"/>
                </a:cubicBezTo>
                <a:cubicBezTo>
                  <a:pt x="4680" y="38097"/>
                  <a:pt x="4521" y="38147"/>
                  <a:pt x="4378" y="38190"/>
                </a:cubicBezTo>
                <a:cubicBezTo>
                  <a:pt x="4302" y="38215"/>
                  <a:pt x="4252" y="38215"/>
                  <a:pt x="4226" y="38215"/>
                </a:cubicBezTo>
                <a:cubicBezTo>
                  <a:pt x="4049" y="38241"/>
                  <a:pt x="3897" y="38266"/>
                  <a:pt x="3746" y="38342"/>
                </a:cubicBezTo>
                <a:cubicBezTo>
                  <a:pt x="3391" y="38443"/>
                  <a:pt x="3012" y="38519"/>
                  <a:pt x="2657" y="38519"/>
                </a:cubicBezTo>
                <a:cubicBezTo>
                  <a:pt x="2328" y="38519"/>
                  <a:pt x="2075" y="38393"/>
                  <a:pt x="1873" y="38215"/>
                </a:cubicBezTo>
                <a:lnTo>
                  <a:pt x="1873" y="38190"/>
                </a:lnTo>
                <a:lnTo>
                  <a:pt x="1898" y="38190"/>
                </a:lnTo>
                <a:cubicBezTo>
                  <a:pt x="2202" y="37988"/>
                  <a:pt x="2506" y="37811"/>
                  <a:pt x="2784" y="37633"/>
                </a:cubicBezTo>
                <a:cubicBezTo>
                  <a:pt x="3493" y="37203"/>
                  <a:pt x="4176" y="36748"/>
                  <a:pt x="4935" y="36393"/>
                </a:cubicBezTo>
                <a:cubicBezTo>
                  <a:pt x="5621" y="36088"/>
                  <a:pt x="6307" y="35941"/>
                  <a:pt x="7101" y="35941"/>
                </a:cubicBezTo>
                <a:close/>
                <a:moveTo>
                  <a:pt x="17791" y="29586"/>
                </a:moveTo>
                <a:lnTo>
                  <a:pt x="17943" y="29737"/>
                </a:lnTo>
                <a:cubicBezTo>
                  <a:pt x="19183" y="30927"/>
                  <a:pt x="20550" y="32243"/>
                  <a:pt x="21385" y="33812"/>
                </a:cubicBezTo>
                <a:cubicBezTo>
                  <a:pt x="21613" y="34217"/>
                  <a:pt x="21815" y="34672"/>
                  <a:pt x="21942" y="35103"/>
                </a:cubicBezTo>
                <a:cubicBezTo>
                  <a:pt x="22094" y="35583"/>
                  <a:pt x="22195" y="36090"/>
                  <a:pt x="22322" y="36570"/>
                </a:cubicBezTo>
                <a:cubicBezTo>
                  <a:pt x="22575" y="37962"/>
                  <a:pt x="22904" y="39354"/>
                  <a:pt x="23891" y="40392"/>
                </a:cubicBezTo>
                <a:cubicBezTo>
                  <a:pt x="23743" y="40461"/>
                  <a:pt x="23592" y="40495"/>
                  <a:pt x="23445" y="40495"/>
                </a:cubicBezTo>
                <a:cubicBezTo>
                  <a:pt x="23215" y="40495"/>
                  <a:pt x="22998" y="40410"/>
                  <a:pt x="22828" y="40240"/>
                </a:cubicBezTo>
                <a:cubicBezTo>
                  <a:pt x="22094" y="39557"/>
                  <a:pt x="21815" y="38544"/>
                  <a:pt x="21562" y="37608"/>
                </a:cubicBezTo>
                <a:cubicBezTo>
                  <a:pt x="21436" y="37127"/>
                  <a:pt x="21309" y="36722"/>
                  <a:pt x="21132" y="36317"/>
                </a:cubicBezTo>
                <a:cubicBezTo>
                  <a:pt x="20828" y="35583"/>
                  <a:pt x="20449" y="34850"/>
                  <a:pt x="20069" y="34192"/>
                </a:cubicBezTo>
                <a:cubicBezTo>
                  <a:pt x="19993" y="34065"/>
                  <a:pt x="19943" y="33964"/>
                  <a:pt x="19867" y="33837"/>
                </a:cubicBezTo>
                <a:cubicBezTo>
                  <a:pt x="19616" y="33381"/>
                  <a:pt x="19345" y="32987"/>
                  <a:pt x="18850" y="32987"/>
                </a:cubicBezTo>
                <a:cubicBezTo>
                  <a:pt x="18795" y="32987"/>
                  <a:pt x="18738" y="32992"/>
                  <a:pt x="18677" y="33002"/>
                </a:cubicBezTo>
                <a:cubicBezTo>
                  <a:pt x="18348" y="33053"/>
                  <a:pt x="18095" y="33205"/>
                  <a:pt x="17918" y="33458"/>
                </a:cubicBezTo>
                <a:cubicBezTo>
                  <a:pt x="17589" y="33964"/>
                  <a:pt x="17690" y="34748"/>
                  <a:pt x="17842" y="35305"/>
                </a:cubicBezTo>
                <a:cubicBezTo>
                  <a:pt x="17943" y="35609"/>
                  <a:pt x="18095" y="35938"/>
                  <a:pt x="18222" y="36267"/>
                </a:cubicBezTo>
                <a:cubicBezTo>
                  <a:pt x="18601" y="37127"/>
                  <a:pt x="19057" y="38114"/>
                  <a:pt x="18804" y="38924"/>
                </a:cubicBezTo>
                <a:cubicBezTo>
                  <a:pt x="18677" y="39329"/>
                  <a:pt x="18449" y="39430"/>
                  <a:pt x="18171" y="39557"/>
                </a:cubicBezTo>
                <a:cubicBezTo>
                  <a:pt x="18146" y="39557"/>
                  <a:pt x="18095" y="39607"/>
                  <a:pt x="18095" y="39607"/>
                </a:cubicBezTo>
                <a:cubicBezTo>
                  <a:pt x="18070" y="39633"/>
                  <a:pt x="18045" y="39633"/>
                  <a:pt x="18019" y="39633"/>
                </a:cubicBezTo>
                <a:cubicBezTo>
                  <a:pt x="17943" y="39633"/>
                  <a:pt x="17918" y="39658"/>
                  <a:pt x="17893" y="39683"/>
                </a:cubicBezTo>
                <a:cubicBezTo>
                  <a:pt x="17665" y="39911"/>
                  <a:pt x="17791" y="40493"/>
                  <a:pt x="17893" y="40898"/>
                </a:cubicBezTo>
                <a:cubicBezTo>
                  <a:pt x="17918" y="41050"/>
                  <a:pt x="17943" y="41151"/>
                  <a:pt x="17943" y="41252"/>
                </a:cubicBezTo>
                <a:cubicBezTo>
                  <a:pt x="17969" y="41759"/>
                  <a:pt x="17716" y="42821"/>
                  <a:pt x="17159" y="43100"/>
                </a:cubicBezTo>
                <a:lnTo>
                  <a:pt x="17133" y="43100"/>
                </a:lnTo>
                <a:lnTo>
                  <a:pt x="17133" y="43075"/>
                </a:lnTo>
                <a:cubicBezTo>
                  <a:pt x="16830" y="42417"/>
                  <a:pt x="16804" y="41683"/>
                  <a:pt x="16804" y="40999"/>
                </a:cubicBezTo>
                <a:cubicBezTo>
                  <a:pt x="16804" y="40797"/>
                  <a:pt x="16804" y="40594"/>
                  <a:pt x="16779" y="40367"/>
                </a:cubicBezTo>
                <a:cubicBezTo>
                  <a:pt x="16754" y="39531"/>
                  <a:pt x="16627" y="38798"/>
                  <a:pt x="16425" y="38114"/>
                </a:cubicBezTo>
                <a:cubicBezTo>
                  <a:pt x="16248" y="37456"/>
                  <a:pt x="15919" y="36849"/>
                  <a:pt x="15640" y="36241"/>
                </a:cubicBezTo>
                <a:cubicBezTo>
                  <a:pt x="15235" y="35432"/>
                  <a:pt x="14805" y="34596"/>
                  <a:pt x="14729" y="33685"/>
                </a:cubicBezTo>
                <a:cubicBezTo>
                  <a:pt x="14729" y="33660"/>
                  <a:pt x="14679" y="33635"/>
                  <a:pt x="14653" y="33584"/>
                </a:cubicBezTo>
                <a:cubicBezTo>
                  <a:pt x="15008" y="33154"/>
                  <a:pt x="15362" y="32749"/>
                  <a:pt x="15691" y="32293"/>
                </a:cubicBezTo>
                <a:cubicBezTo>
                  <a:pt x="15868" y="32066"/>
                  <a:pt x="16045" y="31863"/>
                  <a:pt x="16197" y="31635"/>
                </a:cubicBezTo>
                <a:cubicBezTo>
                  <a:pt x="16324" y="31484"/>
                  <a:pt x="16425" y="31357"/>
                  <a:pt x="16551" y="31180"/>
                </a:cubicBezTo>
                <a:cubicBezTo>
                  <a:pt x="16577" y="31180"/>
                  <a:pt x="16577" y="31155"/>
                  <a:pt x="16577" y="31129"/>
                </a:cubicBezTo>
                <a:lnTo>
                  <a:pt x="16627" y="31104"/>
                </a:lnTo>
                <a:cubicBezTo>
                  <a:pt x="17007" y="30623"/>
                  <a:pt x="17412" y="30117"/>
                  <a:pt x="17791" y="29611"/>
                </a:cubicBezTo>
                <a:lnTo>
                  <a:pt x="17791" y="29586"/>
                </a:lnTo>
                <a:close/>
                <a:moveTo>
                  <a:pt x="10452" y="37811"/>
                </a:moveTo>
                <a:lnTo>
                  <a:pt x="10452" y="37836"/>
                </a:lnTo>
                <a:cubicBezTo>
                  <a:pt x="11009" y="40367"/>
                  <a:pt x="9465" y="42923"/>
                  <a:pt x="8048" y="44618"/>
                </a:cubicBezTo>
                <a:cubicBezTo>
                  <a:pt x="7846" y="44542"/>
                  <a:pt x="7694" y="44416"/>
                  <a:pt x="7542" y="44188"/>
                </a:cubicBezTo>
                <a:cubicBezTo>
                  <a:pt x="7036" y="43479"/>
                  <a:pt x="7289" y="42847"/>
                  <a:pt x="7542" y="42189"/>
                </a:cubicBezTo>
                <a:lnTo>
                  <a:pt x="7719" y="41632"/>
                </a:lnTo>
                <a:cubicBezTo>
                  <a:pt x="7770" y="41556"/>
                  <a:pt x="7719" y="41531"/>
                  <a:pt x="7694" y="41455"/>
                </a:cubicBezTo>
                <a:cubicBezTo>
                  <a:pt x="7668" y="41404"/>
                  <a:pt x="7567" y="41404"/>
                  <a:pt x="7491" y="41404"/>
                </a:cubicBezTo>
                <a:cubicBezTo>
                  <a:pt x="6909" y="41505"/>
                  <a:pt x="6352" y="41809"/>
                  <a:pt x="5796" y="42088"/>
                </a:cubicBezTo>
                <a:cubicBezTo>
                  <a:pt x="5568" y="42239"/>
                  <a:pt x="5391" y="42315"/>
                  <a:pt x="5163" y="42442"/>
                </a:cubicBezTo>
                <a:cubicBezTo>
                  <a:pt x="5138" y="42467"/>
                  <a:pt x="5062" y="42467"/>
                  <a:pt x="5036" y="42518"/>
                </a:cubicBezTo>
                <a:cubicBezTo>
                  <a:pt x="4650" y="42687"/>
                  <a:pt x="4172" y="42924"/>
                  <a:pt x="3734" y="42924"/>
                </a:cubicBezTo>
                <a:cubicBezTo>
                  <a:pt x="3713" y="42924"/>
                  <a:pt x="3691" y="42924"/>
                  <a:pt x="3670" y="42923"/>
                </a:cubicBezTo>
                <a:cubicBezTo>
                  <a:pt x="3467" y="42923"/>
                  <a:pt x="3290" y="42821"/>
                  <a:pt x="3214" y="42695"/>
                </a:cubicBezTo>
                <a:lnTo>
                  <a:pt x="3214" y="42670"/>
                </a:lnTo>
                <a:lnTo>
                  <a:pt x="3239" y="42670"/>
                </a:lnTo>
                <a:cubicBezTo>
                  <a:pt x="4302" y="42012"/>
                  <a:pt x="5391" y="41303"/>
                  <a:pt x="6428" y="40620"/>
                </a:cubicBezTo>
                <a:cubicBezTo>
                  <a:pt x="6833" y="40316"/>
                  <a:pt x="7263" y="40038"/>
                  <a:pt x="7694" y="39785"/>
                </a:cubicBezTo>
                <a:cubicBezTo>
                  <a:pt x="8706" y="39127"/>
                  <a:pt x="9592" y="38494"/>
                  <a:pt x="10427" y="37836"/>
                </a:cubicBezTo>
                <a:lnTo>
                  <a:pt x="10452" y="37811"/>
                </a:lnTo>
                <a:close/>
                <a:moveTo>
                  <a:pt x="14375" y="33863"/>
                </a:moveTo>
                <a:lnTo>
                  <a:pt x="14375" y="33913"/>
                </a:lnTo>
                <a:cubicBezTo>
                  <a:pt x="14501" y="34748"/>
                  <a:pt x="14906" y="35583"/>
                  <a:pt x="15286" y="36368"/>
                </a:cubicBezTo>
                <a:cubicBezTo>
                  <a:pt x="15615" y="37026"/>
                  <a:pt x="15944" y="37709"/>
                  <a:pt x="16121" y="38418"/>
                </a:cubicBezTo>
                <a:cubicBezTo>
                  <a:pt x="16273" y="39101"/>
                  <a:pt x="16298" y="39810"/>
                  <a:pt x="16324" y="40518"/>
                </a:cubicBezTo>
                <a:cubicBezTo>
                  <a:pt x="16374" y="41404"/>
                  <a:pt x="16400" y="42315"/>
                  <a:pt x="16703" y="43100"/>
                </a:cubicBezTo>
                <a:lnTo>
                  <a:pt x="16703" y="43150"/>
                </a:lnTo>
                <a:lnTo>
                  <a:pt x="16703" y="43176"/>
                </a:lnTo>
                <a:lnTo>
                  <a:pt x="16678" y="43176"/>
                </a:lnTo>
                <a:cubicBezTo>
                  <a:pt x="16121" y="43049"/>
                  <a:pt x="15792" y="42163"/>
                  <a:pt x="15615" y="41683"/>
                </a:cubicBezTo>
                <a:lnTo>
                  <a:pt x="15615" y="41657"/>
                </a:lnTo>
                <a:cubicBezTo>
                  <a:pt x="15488" y="41278"/>
                  <a:pt x="15362" y="40873"/>
                  <a:pt x="15235" y="40493"/>
                </a:cubicBezTo>
                <a:cubicBezTo>
                  <a:pt x="15109" y="40012"/>
                  <a:pt x="14932" y="39531"/>
                  <a:pt x="14755" y="39051"/>
                </a:cubicBezTo>
                <a:cubicBezTo>
                  <a:pt x="14755" y="39025"/>
                  <a:pt x="14729" y="39000"/>
                  <a:pt x="14729" y="38924"/>
                </a:cubicBezTo>
                <a:cubicBezTo>
                  <a:pt x="14476" y="38291"/>
                  <a:pt x="14046" y="37330"/>
                  <a:pt x="13363" y="37153"/>
                </a:cubicBezTo>
                <a:cubicBezTo>
                  <a:pt x="13312" y="37142"/>
                  <a:pt x="13263" y="37138"/>
                  <a:pt x="13215" y="37138"/>
                </a:cubicBezTo>
                <a:cubicBezTo>
                  <a:pt x="12431" y="37138"/>
                  <a:pt x="12062" y="38453"/>
                  <a:pt x="11895" y="39025"/>
                </a:cubicBezTo>
                <a:cubicBezTo>
                  <a:pt x="11844" y="39354"/>
                  <a:pt x="11768" y="39683"/>
                  <a:pt x="11743" y="40012"/>
                </a:cubicBezTo>
                <a:cubicBezTo>
                  <a:pt x="11692" y="40443"/>
                  <a:pt x="11616" y="40923"/>
                  <a:pt x="11490" y="41379"/>
                </a:cubicBezTo>
                <a:cubicBezTo>
                  <a:pt x="11262" y="42138"/>
                  <a:pt x="10807" y="42948"/>
                  <a:pt x="10123" y="43707"/>
                </a:cubicBezTo>
                <a:cubicBezTo>
                  <a:pt x="9870" y="43986"/>
                  <a:pt x="9212" y="44694"/>
                  <a:pt x="8478" y="44694"/>
                </a:cubicBezTo>
                <a:lnTo>
                  <a:pt x="8453" y="44694"/>
                </a:lnTo>
                <a:lnTo>
                  <a:pt x="8478" y="44669"/>
                </a:lnTo>
                <a:cubicBezTo>
                  <a:pt x="9921" y="42897"/>
                  <a:pt x="11465" y="40189"/>
                  <a:pt x="10756" y="37532"/>
                </a:cubicBezTo>
                <a:cubicBezTo>
                  <a:pt x="11743" y="36722"/>
                  <a:pt x="12603" y="35938"/>
                  <a:pt x="13363" y="35052"/>
                </a:cubicBezTo>
                <a:cubicBezTo>
                  <a:pt x="13666" y="34698"/>
                  <a:pt x="13995" y="34318"/>
                  <a:pt x="14350" y="33913"/>
                </a:cubicBezTo>
                <a:lnTo>
                  <a:pt x="14375" y="33863"/>
                </a:lnTo>
                <a:close/>
                <a:moveTo>
                  <a:pt x="41530" y="1"/>
                </a:moveTo>
                <a:cubicBezTo>
                  <a:pt x="41480" y="1"/>
                  <a:pt x="41404" y="26"/>
                  <a:pt x="41378" y="77"/>
                </a:cubicBezTo>
                <a:cubicBezTo>
                  <a:pt x="40341" y="1646"/>
                  <a:pt x="39075" y="3164"/>
                  <a:pt x="37861" y="4582"/>
                </a:cubicBezTo>
                <a:cubicBezTo>
                  <a:pt x="37532" y="4986"/>
                  <a:pt x="37152" y="5442"/>
                  <a:pt x="36798" y="5872"/>
                </a:cubicBezTo>
                <a:cubicBezTo>
                  <a:pt x="35330" y="7669"/>
                  <a:pt x="33761" y="9517"/>
                  <a:pt x="31964" y="11516"/>
                </a:cubicBezTo>
                <a:cubicBezTo>
                  <a:pt x="31584" y="11921"/>
                  <a:pt x="31255" y="12351"/>
                  <a:pt x="30901" y="12807"/>
                </a:cubicBezTo>
                <a:cubicBezTo>
                  <a:pt x="30597" y="13237"/>
                  <a:pt x="30243" y="13692"/>
                  <a:pt x="29889" y="14072"/>
                </a:cubicBezTo>
                <a:cubicBezTo>
                  <a:pt x="29644" y="14339"/>
                  <a:pt x="29419" y="14566"/>
                  <a:pt x="29042" y="14566"/>
                </a:cubicBezTo>
                <a:cubicBezTo>
                  <a:pt x="29020" y="14566"/>
                  <a:pt x="28996" y="14566"/>
                  <a:pt x="28973" y="14564"/>
                </a:cubicBezTo>
                <a:lnTo>
                  <a:pt x="28973" y="14564"/>
                </a:lnTo>
                <a:cubicBezTo>
                  <a:pt x="29148" y="14677"/>
                  <a:pt x="29350" y="14738"/>
                  <a:pt x="29585" y="14755"/>
                </a:cubicBezTo>
                <a:lnTo>
                  <a:pt x="29610" y="14755"/>
                </a:lnTo>
                <a:lnTo>
                  <a:pt x="29585" y="14806"/>
                </a:lnTo>
                <a:cubicBezTo>
                  <a:pt x="29534" y="14856"/>
                  <a:pt x="29433" y="14932"/>
                  <a:pt x="29357" y="14983"/>
                </a:cubicBezTo>
                <a:cubicBezTo>
                  <a:pt x="29129" y="15185"/>
                  <a:pt x="28927" y="15363"/>
                  <a:pt x="28699" y="15590"/>
                </a:cubicBezTo>
                <a:cubicBezTo>
                  <a:pt x="28446" y="15843"/>
                  <a:pt x="28193" y="16122"/>
                  <a:pt x="27839" y="16501"/>
                </a:cubicBezTo>
                <a:lnTo>
                  <a:pt x="27813" y="16527"/>
                </a:lnTo>
                <a:lnTo>
                  <a:pt x="27813" y="16501"/>
                </a:lnTo>
                <a:cubicBezTo>
                  <a:pt x="27535" y="15869"/>
                  <a:pt x="27358" y="15211"/>
                  <a:pt x="27231" y="14553"/>
                </a:cubicBezTo>
                <a:cubicBezTo>
                  <a:pt x="27155" y="14047"/>
                  <a:pt x="27029" y="13540"/>
                  <a:pt x="26852" y="13060"/>
                </a:cubicBezTo>
                <a:cubicBezTo>
                  <a:pt x="26421" y="11794"/>
                  <a:pt x="25561" y="10706"/>
                  <a:pt x="24802" y="9871"/>
                </a:cubicBezTo>
                <a:lnTo>
                  <a:pt x="24523" y="9542"/>
                </a:lnTo>
                <a:cubicBezTo>
                  <a:pt x="23638" y="8530"/>
                  <a:pt x="22726" y="7517"/>
                  <a:pt x="21891" y="6454"/>
                </a:cubicBezTo>
                <a:cubicBezTo>
                  <a:pt x="21841" y="6353"/>
                  <a:pt x="21739" y="6252"/>
                  <a:pt x="21664" y="6151"/>
                </a:cubicBezTo>
                <a:cubicBezTo>
                  <a:pt x="21385" y="5771"/>
                  <a:pt x="21081" y="5366"/>
                  <a:pt x="20727" y="5062"/>
                </a:cubicBezTo>
                <a:cubicBezTo>
                  <a:pt x="20499" y="4835"/>
                  <a:pt x="20221" y="4683"/>
                  <a:pt x="19968" y="4480"/>
                </a:cubicBezTo>
                <a:cubicBezTo>
                  <a:pt x="19715" y="4303"/>
                  <a:pt x="19436" y="4101"/>
                  <a:pt x="19209" y="3873"/>
                </a:cubicBezTo>
                <a:cubicBezTo>
                  <a:pt x="19310" y="3493"/>
                  <a:pt x="19614" y="3291"/>
                  <a:pt x="20094" y="3164"/>
                </a:cubicBezTo>
                <a:cubicBezTo>
                  <a:pt x="20334" y="3088"/>
                  <a:pt x="20569" y="3050"/>
                  <a:pt x="20799" y="3050"/>
                </a:cubicBezTo>
                <a:cubicBezTo>
                  <a:pt x="21302" y="3050"/>
                  <a:pt x="21783" y="3234"/>
                  <a:pt x="22247" y="3604"/>
                </a:cubicBezTo>
                <a:lnTo>
                  <a:pt x="22247" y="3604"/>
                </a:lnTo>
                <a:cubicBezTo>
                  <a:pt x="21768" y="3163"/>
                  <a:pt x="21121" y="2764"/>
                  <a:pt x="20337" y="2764"/>
                </a:cubicBezTo>
                <a:cubicBezTo>
                  <a:pt x="20017" y="2764"/>
                  <a:pt x="19674" y="2830"/>
                  <a:pt x="19310" y="2987"/>
                </a:cubicBezTo>
                <a:cubicBezTo>
                  <a:pt x="18804" y="3215"/>
                  <a:pt x="18475" y="3493"/>
                  <a:pt x="18374" y="3873"/>
                </a:cubicBezTo>
                <a:cubicBezTo>
                  <a:pt x="18551" y="4556"/>
                  <a:pt x="19082" y="5493"/>
                  <a:pt x="19588" y="6277"/>
                </a:cubicBezTo>
                <a:cubicBezTo>
                  <a:pt x="19664" y="6378"/>
                  <a:pt x="19715" y="6480"/>
                  <a:pt x="19740" y="6581"/>
                </a:cubicBezTo>
                <a:lnTo>
                  <a:pt x="19740" y="6606"/>
                </a:lnTo>
                <a:lnTo>
                  <a:pt x="19715" y="6606"/>
                </a:lnTo>
                <a:cubicBezTo>
                  <a:pt x="19681" y="6609"/>
                  <a:pt x="19646" y="6610"/>
                  <a:pt x="19612" y="6610"/>
                </a:cubicBezTo>
                <a:cubicBezTo>
                  <a:pt x="18906" y="6610"/>
                  <a:pt x="18137" y="6129"/>
                  <a:pt x="17437" y="5695"/>
                </a:cubicBezTo>
                <a:cubicBezTo>
                  <a:pt x="17083" y="5467"/>
                  <a:pt x="16729" y="5240"/>
                  <a:pt x="16450" y="5113"/>
                </a:cubicBezTo>
                <a:cubicBezTo>
                  <a:pt x="16184" y="5015"/>
                  <a:pt x="15863" y="4940"/>
                  <a:pt x="15566" y="4940"/>
                </a:cubicBezTo>
                <a:cubicBezTo>
                  <a:pt x="15326" y="4940"/>
                  <a:pt x="15101" y="4989"/>
                  <a:pt x="14932" y="5113"/>
                </a:cubicBezTo>
                <a:cubicBezTo>
                  <a:pt x="14704" y="5265"/>
                  <a:pt x="14577" y="5569"/>
                  <a:pt x="14577" y="5898"/>
                </a:cubicBezTo>
                <a:cubicBezTo>
                  <a:pt x="14628" y="7087"/>
                  <a:pt x="15666" y="8378"/>
                  <a:pt x="16678" y="8985"/>
                </a:cubicBezTo>
                <a:cubicBezTo>
                  <a:pt x="16779" y="9036"/>
                  <a:pt x="16880" y="9061"/>
                  <a:pt x="16982" y="9137"/>
                </a:cubicBezTo>
                <a:cubicBezTo>
                  <a:pt x="17235" y="9263"/>
                  <a:pt x="17538" y="9390"/>
                  <a:pt x="17690" y="9643"/>
                </a:cubicBezTo>
                <a:cubicBezTo>
                  <a:pt x="17791" y="9795"/>
                  <a:pt x="17817" y="9997"/>
                  <a:pt x="17817" y="10149"/>
                </a:cubicBezTo>
                <a:cubicBezTo>
                  <a:pt x="17817" y="10276"/>
                  <a:pt x="17842" y="10402"/>
                  <a:pt x="17893" y="10529"/>
                </a:cubicBezTo>
                <a:cubicBezTo>
                  <a:pt x="18070" y="10959"/>
                  <a:pt x="18601" y="11313"/>
                  <a:pt x="18981" y="11541"/>
                </a:cubicBezTo>
                <a:cubicBezTo>
                  <a:pt x="19361" y="11769"/>
                  <a:pt x="19791" y="11946"/>
                  <a:pt x="20196" y="12149"/>
                </a:cubicBezTo>
                <a:cubicBezTo>
                  <a:pt x="21208" y="12604"/>
                  <a:pt x="22144" y="13060"/>
                  <a:pt x="22676" y="14072"/>
                </a:cubicBezTo>
                <a:lnTo>
                  <a:pt x="22777" y="14249"/>
                </a:lnTo>
                <a:cubicBezTo>
                  <a:pt x="22853" y="14376"/>
                  <a:pt x="22904" y="14578"/>
                  <a:pt x="22929" y="14730"/>
                </a:cubicBezTo>
                <a:cubicBezTo>
                  <a:pt x="22980" y="14958"/>
                  <a:pt x="22929" y="15110"/>
                  <a:pt x="22802" y="15211"/>
                </a:cubicBezTo>
                <a:cubicBezTo>
                  <a:pt x="22731" y="15271"/>
                  <a:pt x="22636" y="15296"/>
                  <a:pt x="22527" y="15296"/>
                </a:cubicBezTo>
                <a:cubicBezTo>
                  <a:pt x="22406" y="15296"/>
                  <a:pt x="22266" y="15264"/>
                  <a:pt x="22119" y="15211"/>
                </a:cubicBezTo>
                <a:cubicBezTo>
                  <a:pt x="21765" y="15059"/>
                  <a:pt x="21410" y="14856"/>
                  <a:pt x="21107" y="14679"/>
                </a:cubicBezTo>
                <a:cubicBezTo>
                  <a:pt x="20221" y="14123"/>
                  <a:pt x="19436" y="13465"/>
                  <a:pt x="18728" y="12933"/>
                </a:cubicBezTo>
                <a:cubicBezTo>
                  <a:pt x="18070" y="12351"/>
                  <a:pt x="17564" y="11921"/>
                  <a:pt x="17083" y="11440"/>
                </a:cubicBezTo>
                <a:cubicBezTo>
                  <a:pt x="16703" y="11060"/>
                  <a:pt x="16273" y="10630"/>
                  <a:pt x="15716" y="10453"/>
                </a:cubicBezTo>
                <a:cubicBezTo>
                  <a:pt x="15587" y="10415"/>
                  <a:pt x="15463" y="10400"/>
                  <a:pt x="15342" y="10400"/>
                </a:cubicBezTo>
                <a:cubicBezTo>
                  <a:pt x="15059" y="10400"/>
                  <a:pt x="14793" y="10483"/>
                  <a:pt x="14527" y="10554"/>
                </a:cubicBezTo>
                <a:cubicBezTo>
                  <a:pt x="14426" y="10579"/>
                  <a:pt x="14324" y="10630"/>
                  <a:pt x="14198" y="10655"/>
                </a:cubicBezTo>
                <a:cubicBezTo>
                  <a:pt x="14093" y="10683"/>
                  <a:pt x="13986" y="10695"/>
                  <a:pt x="13877" y="10695"/>
                </a:cubicBezTo>
                <a:cubicBezTo>
                  <a:pt x="13277" y="10695"/>
                  <a:pt x="12625" y="10319"/>
                  <a:pt x="12047" y="9997"/>
                </a:cubicBezTo>
                <a:cubicBezTo>
                  <a:pt x="11869" y="9871"/>
                  <a:pt x="11667" y="9770"/>
                  <a:pt x="11490" y="9668"/>
                </a:cubicBezTo>
                <a:cubicBezTo>
                  <a:pt x="11058" y="9436"/>
                  <a:pt x="10331" y="9072"/>
                  <a:pt x="9711" y="9072"/>
                </a:cubicBezTo>
                <a:cubicBezTo>
                  <a:pt x="9387" y="9072"/>
                  <a:pt x="9092" y="9171"/>
                  <a:pt x="8883" y="9441"/>
                </a:cubicBezTo>
                <a:cubicBezTo>
                  <a:pt x="8377" y="10124"/>
                  <a:pt x="8984" y="10833"/>
                  <a:pt x="9592" y="11339"/>
                </a:cubicBezTo>
                <a:cubicBezTo>
                  <a:pt x="10351" y="11971"/>
                  <a:pt x="11237" y="12452"/>
                  <a:pt x="12047" y="12933"/>
                </a:cubicBezTo>
                <a:cubicBezTo>
                  <a:pt x="12173" y="12984"/>
                  <a:pt x="12350" y="13085"/>
                  <a:pt x="12477" y="13161"/>
                </a:cubicBezTo>
                <a:cubicBezTo>
                  <a:pt x="12856" y="13338"/>
                  <a:pt x="13185" y="13591"/>
                  <a:pt x="13489" y="13794"/>
                </a:cubicBezTo>
                <a:cubicBezTo>
                  <a:pt x="13616" y="13869"/>
                  <a:pt x="13768" y="13971"/>
                  <a:pt x="13919" y="14072"/>
                </a:cubicBezTo>
                <a:cubicBezTo>
                  <a:pt x="14501" y="14426"/>
                  <a:pt x="15159" y="14806"/>
                  <a:pt x="15438" y="15312"/>
                </a:cubicBezTo>
                <a:cubicBezTo>
                  <a:pt x="15539" y="15464"/>
                  <a:pt x="15564" y="15616"/>
                  <a:pt x="15590" y="15818"/>
                </a:cubicBezTo>
                <a:cubicBezTo>
                  <a:pt x="15640" y="15970"/>
                  <a:pt x="15640" y="16097"/>
                  <a:pt x="15716" y="16248"/>
                </a:cubicBezTo>
                <a:lnTo>
                  <a:pt x="15716" y="16274"/>
                </a:lnTo>
                <a:cubicBezTo>
                  <a:pt x="15843" y="16501"/>
                  <a:pt x="16045" y="16653"/>
                  <a:pt x="16172" y="16780"/>
                </a:cubicBezTo>
                <a:cubicBezTo>
                  <a:pt x="16653" y="17159"/>
                  <a:pt x="17235" y="17362"/>
                  <a:pt x="17817" y="17539"/>
                </a:cubicBezTo>
                <a:lnTo>
                  <a:pt x="17918" y="17590"/>
                </a:lnTo>
                <a:cubicBezTo>
                  <a:pt x="17994" y="17615"/>
                  <a:pt x="18070" y="17640"/>
                  <a:pt x="18171" y="17666"/>
                </a:cubicBezTo>
                <a:cubicBezTo>
                  <a:pt x="18627" y="17843"/>
                  <a:pt x="19107" y="17995"/>
                  <a:pt x="19512" y="18273"/>
                </a:cubicBezTo>
                <a:cubicBezTo>
                  <a:pt x="19943" y="18551"/>
                  <a:pt x="20348" y="19007"/>
                  <a:pt x="20272" y="19412"/>
                </a:cubicBezTo>
                <a:cubicBezTo>
                  <a:pt x="20221" y="19665"/>
                  <a:pt x="19993" y="19817"/>
                  <a:pt x="19563" y="19918"/>
                </a:cubicBezTo>
                <a:cubicBezTo>
                  <a:pt x="19401" y="19950"/>
                  <a:pt x="19235" y="19965"/>
                  <a:pt x="19066" y="19965"/>
                </a:cubicBezTo>
                <a:cubicBezTo>
                  <a:pt x="17919" y="19965"/>
                  <a:pt x="16649" y="19274"/>
                  <a:pt x="15590" y="18678"/>
                </a:cubicBezTo>
                <a:cubicBezTo>
                  <a:pt x="15438" y="18602"/>
                  <a:pt x="15286" y="18501"/>
                  <a:pt x="15134" y="18425"/>
                </a:cubicBezTo>
                <a:cubicBezTo>
                  <a:pt x="14299" y="17995"/>
                  <a:pt x="13439" y="17488"/>
                  <a:pt x="12654" y="16957"/>
                </a:cubicBezTo>
                <a:cubicBezTo>
                  <a:pt x="12502" y="16830"/>
                  <a:pt x="12300" y="16729"/>
                  <a:pt x="12148" y="16603"/>
                </a:cubicBezTo>
                <a:cubicBezTo>
                  <a:pt x="11540" y="16198"/>
                  <a:pt x="11009" y="15818"/>
                  <a:pt x="10351" y="15514"/>
                </a:cubicBezTo>
                <a:cubicBezTo>
                  <a:pt x="10073" y="15388"/>
                  <a:pt x="9744" y="15261"/>
                  <a:pt x="9465" y="15185"/>
                </a:cubicBezTo>
                <a:cubicBezTo>
                  <a:pt x="9010" y="15008"/>
                  <a:pt x="8579" y="14831"/>
                  <a:pt x="8124" y="14629"/>
                </a:cubicBezTo>
                <a:cubicBezTo>
                  <a:pt x="7811" y="14489"/>
                  <a:pt x="7497" y="14362"/>
                  <a:pt x="7176" y="14362"/>
                </a:cubicBezTo>
                <a:cubicBezTo>
                  <a:pt x="7030" y="14362"/>
                  <a:pt x="6882" y="14388"/>
                  <a:pt x="6732" y="14452"/>
                </a:cubicBezTo>
                <a:cubicBezTo>
                  <a:pt x="6479" y="14553"/>
                  <a:pt x="6327" y="14705"/>
                  <a:pt x="6276" y="14932"/>
                </a:cubicBezTo>
                <a:cubicBezTo>
                  <a:pt x="6201" y="15135"/>
                  <a:pt x="6276" y="15439"/>
                  <a:pt x="6454" y="15717"/>
                </a:cubicBezTo>
                <a:cubicBezTo>
                  <a:pt x="7061" y="16603"/>
                  <a:pt x="7997" y="17134"/>
                  <a:pt x="8883" y="17666"/>
                </a:cubicBezTo>
                <a:cubicBezTo>
                  <a:pt x="9389" y="17969"/>
                  <a:pt x="9895" y="18273"/>
                  <a:pt x="10376" y="18627"/>
                </a:cubicBezTo>
                <a:lnTo>
                  <a:pt x="10402" y="18627"/>
                </a:lnTo>
                <a:cubicBezTo>
                  <a:pt x="10199" y="18855"/>
                  <a:pt x="10098" y="19108"/>
                  <a:pt x="10123" y="19311"/>
                </a:cubicBezTo>
                <a:cubicBezTo>
                  <a:pt x="10199" y="19614"/>
                  <a:pt x="10452" y="19867"/>
                  <a:pt x="10882" y="20045"/>
                </a:cubicBezTo>
                <a:cubicBezTo>
                  <a:pt x="11110" y="20146"/>
                  <a:pt x="11338" y="20247"/>
                  <a:pt x="11515" y="20323"/>
                </a:cubicBezTo>
                <a:cubicBezTo>
                  <a:pt x="12654" y="20829"/>
                  <a:pt x="13742" y="21310"/>
                  <a:pt x="14375" y="22525"/>
                </a:cubicBezTo>
                <a:lnTo>
                  <a:pt x="14375" y="22550"/>
                </a:lnTo>
                <a:cubicBezTo>
                  <a:pt x="14577" y="22955"/>
                  <a:pt x="14932" y="23739"/>
                  <a:pt x="14780" y="24296"/>
                </a:cubicBezTo>
                <a:lnTo>
                  <a:pt x="14780" y="24322"/>
                </a:lnTo>
                <a:cubicBezTo>
                  <a:pt x="14704" y="24549"/>
                  <a:pt x="14679" y="24575"/>
                  <a:pt x="14299" y="24600"/>
                </a:cubicBezTo>
                <a:cubicBezTo>
                  <a:pt x="13995" y="24600"/>
                  <a:pt x="13616" y="24448"/>
                  <a:pt x="13312" y="24322"/>
                </a:cubicBezTo>
                <a:lnTo>
                  <a:pt x="13287" y="24322"/>
                </a:lnTo>
                <a:cubicBezTo>
                  <a:pt x="12882" y="24119"/>
                  <a:pt x="12426" y="23917"/>
                  <a:pt x="12021" y="23588"/>
                </a:cubicBezTo>
                <a:cubicBezTo>
                  <a:pt x="11920" y="23537"/>
                  <a:pt x="11794" y="23436"/>
                  <a:pt x="11718" y="23360"/>
                </a:cubicBezTo>
                <a:cubicBezTo>
                  <a:pt x="11363" y="23107"/>
                  <a:pt x="11034" y="22854"/>
                  <a:pt x="10604" y="22778"/>
                </a:cubicBezTo>
                <a:cubicBezTo>
                  <a:pt x="10456" y="22746"/>
                  <a:pt x="10307" y="22732"/>
                  <a:pt x="10163" y="22732"/>
                </a:cubicBezTo>
                <a:cubicBezTo>
                  <a:pt x="9962" y="22732"/>
                  <a:pt x="9768" y="22759"/>
                  <a:pt x="9592" y="22803"/>
                </a:cubicBezTo>
                <a:cubicBezTo>
                  <a:pt x="9395" y="22821"/>
                  <a:pt x="9185" y="22839"/>
                  <a:pt x="8981" y="22839"/>
                </a:cubicBezTo>
                <a:cubicBezTo>
                  <a:pt x="8897" y="22839"/>
                  <a:pt x="8813" y="22836"/>
                  <a:pt x="8731" y="22828"/>
                </a:cubicBezTo>
                <a:cubicBezTo>
                  <a:pt x="8301" y="22803"/>
                  <a:pt x="7871" y="22677"/>
                  <a:pt x="7441" y="22575"/>
                </a:cubicBezTo>
                <a:cubicBezTo>
                  <a:pt x="7112" y="22474"/>
                  <a:pt x="6808" y="22423"/>
                  <a:pt x="6479" y="22348"/>
                </a:cubicBezTo>
                <a:cubicBezTo>
                  <a:pt x="6286" y="22316"/>
                  <a:pt x="6059" y="22296"/>
                  <a:pt x="5822" y="22296"/>
                </a:cubicBezTo>
                <a:cubicBezTo>
                  <a:pt x="5095" y="22296"/>
                  <a:pt x="4284" y="22489"/>
                  <a:pt x="4151" y="23157"/>
                </a:cubicBezTo>
                <a:cubicBezTo>
                  <a:pt x="3999" y="23841"/>
                  <a:pt x="5011" y="24322"/>
                  <a:pt x="5593" y="24549"/>
                </a:cubicBezTo>
                <a:cubicBezTo>
                  <a:pt x="5922" y="24625"/>
                  <a:pt x="6226" y="24701"/>
                  <a:pt x="6555" y="24752"/>
                </a:cubicBezTo>
                <a:cubicBezTo>
                  <a:pt x="6783" y="24802"/>
                  <a:pt x="6985" y="24853"/>
                  <a:pt x="7238" y="24878"/>
                </a:cubicBezTo>
                <a:cubicBezTo>
                  <a:pt x="7846" y="25055"/>
                  <a:pt x="8073" y="25182"/>
                  <a:pt x="8326" y="25739"/>
                </a:cubicBezTo>
                <a:cubicBezTo>
                  <a:pt x="8352" y="25815"/>
                  <a:pt x="8352" y="25840"/>
                  <a:pt x="8377" y="25865"/>
                </a:cubicBezTo>
                <a:cubicBezTo>
                  <a:pt x="8453" y="26017"/>
                  <a:pt x="8504" y="26194"/>
                  <a:pt x="8706" y="26346"/>
                </a:cubicBezTo>
                <a:cubicBezTo>
                  <a:pt x="9187" y="26776"/>
                  <a:pt x="9845" y="26954"/>
                  <a:pt x="10452" y="27080"/>
                </a:cubicBezTo>
                <a:cubicBezTo>
                  <a:pt x="10908" y="27156"/>
                  <a:pt x="11389" y="27283"/>
                  <a:pt x="11794" y="27510"/>
                </a:cubicBezTo>
                <a:cubicBezTo>
                  <a:pt x="12021" y="27637"/>
                  <a:pt x="12401" y="27966"/>
                  <a:pt x="12426" y="28270"/>
                </a:cubicBezTo>
                <a:cubicBezTo>
                  <a:pt x="12426" y="28421"/>
                  <a:pt x="12376" y="28573"/>
                  <a:pt x="12249" y="28649"/>
                </a:cubicBezTo>
                <a:cubicBezTo>
                  <a:pt x="12047" y="28801"/>
                  <a:pt x="11718" y="28801"/>
                  <a:pt x="11465" y="28852"/>
                </a:cubicBezTo>
                <a:lnTo>
                  <a:pt x="11389" y="28852"/>
                </a:lnTo>
                <a:cubicBezTo>
                  <a:pt x="11338" y="28854"/>
                  <a:pt x="11287" y="28855"/>
                  <a:pt x="11236" y="28855"/>
                </a:cubicBezTo>
                <a:cubicBezTo>
                  <a:pt x="10682" y="28855"/>
                  <a:pt x="10138" y="28729"/>
                  <a:pt x="9465" y="28497"/>
                </a:cubicBezTo>
                <a:cubicBezTo>
                  <a:pt x="9237" y="28421"/>
                  <a:pt x="9060" y="28345"/>
                  <a:pt x="8833" y="28244"/>
                </a:cubicBezTo>
                <a:cubicBezTo>
                  <a:pt x="8113" y="27948"/>
                  <a:pt x="7393" y="27651"/>
                  <a:pt x="6628" y="27651"/>
                </a:cubicBezTo>
                <a:cubicBezTo>
                  <a:pt x="6479" y="27651"/>
                  <a:pt x="6328" y="27663"/>
                  <a:pt x="6175" y="27687"/>
                </a:cubicBezTo>
                <a:cubicBezTo>
                  <a:pt x="5694" y="27738"/>
                  <a:pt x="5315" y="27966"/>
                  <a:pt x="4910" y="28168"/>
                </a:cubicBezTo>
                <a:cubicBezTo>
                  <a:pt x="4555" y="28371"/>
                  <a:pt x="4176" y="28599"/>
                  <a:pt x="3771" y="28674"/>
                </a:cubicBezTo>
                <a:cubicBezTo>
                  <a:pt x="3558" y="28720"/>
                  <a:pt x="3346" y="28729"/>
                  <a:pt x="3139" y="28729"/>
                </a:cubicBezTo>
                <a:cubicBezTo>
                  <a:pt x="3001" y="28729"/>
                  <a:pt x="2865" y="28725"/>
                  <a:pt x="2733" y="28725"/>
                </a:cubicBezTo>
                <a:cubicBezTo>
                  <a:pt x="2544" y="28700"/>
                  <a:pt x="2354" y="28681"/>
                  <a:pt x="2164" y="28681"/>
                </a:cubicBezTo>
                <a:cubicBezTo>
                  <a:pt x="1974" y="28681"/>
                  <a:pt x="1784" y="28700"/>
                  <a:pt x="1594" y="28750"/>
                </a:cubicBezTo>
                <a:cubicBezTo>
                  <a:pt x="987" y="28902"/>
                  <a:pt x="253" y="29358"/>
                  <a:pt x="76" y="29915"/>
                </a:cubicBezTo>
                <a:cubicBezTo>
                  <a:pt x="25" y="29940"/>
                  <a:pt x="25" y="30016"/>
                  <a:pt x="25" y="30041"/>
                </a:cubicBezTo>
                <a:cubicBezTo>
                  <a:pt x="0" y="30193"/>
                  <a:pt x="0" y="30319"/>
                  <a:pt x="76" y="30497"/>
                </a:cubicBezTo>
                <a:cubicBezTo>
                  <a:pt x="329" y="31417"/>
                  <a:pt x="1712" y="31772"/>
                  <a:pt x="2721" y="31772"/>
                </a:cubicBezTo>
                <a:cubicBezTo>
                  <a:pt x="2822" y="31772"/>
                  <a:pt x="2920" y="31769"/>
                  <a:pt x="3012" y="31762"/>
                </a:cubicBezTo>
                <a:cubicBezTo>
                  <a:pt x="3239" y="31737"/>
                  <a:pt x="3442" y="31661"/>
                  <a:pt x="3670" y="31585"/>
                </a:cubicBezTo>
                <a:cubicBezTo>
                  <a:pt x="3968" y="31485"/>
                  <a:pt x="4267" y="31417"/>
                  <a:pt x="4541" y="31417"/>
                </a:cubicBezTo>
                <a:cubicBezTo>
                  <a:pt x="4615" y="31417"/>
                  <a:pt x="4688" y="31422"/>
                  <a:pt x="4758" y="31433"/>
                </a:cubicBezTo>
                <a:cubicBezTo>
                  <a:pt x="5062" y="31534"/>
                  <a:pt x="5315" y="31737"/>
                  <a:pt x="5568" y="31914"/>
                </a:cubicBezTo>
                <a:cubicBezTo>
                  <a:pt x="5846" y="32142"/>
                  <a:pt x="6175" y="32369"/>
                  <a:pt x="6605" y="32420"/>
                </a:cubicBezTo>
                <a:cubicBezTo>
                  <a:pt x="6641" y="32422"/>
                  <a:pt x="6677" y="32423"/>
                  <a:pt x="6712" y="32423"/>
                </a:cubicBezTo>
                <a:cubicBezTo>
                  <a:pt x="7154" y="32423"/>
                  <a:pt x="7574" y="32282"/>
                  <a:pt x="7972" y="32142"/>
                </a:cubicBezTo>
                <a:cubicBezTo>
                  <a:pt x="8099" y="32091"/>
                  <a:pt x="8225" y="32040"/>
                  <a:pt x="8326" y="32015"/>
                </a:cubicBezTo>
                <a:cubicBezTo>
                  <a:pt x="8710" y="31881"/>
                  <a:pt x="9020" y="31819"/>
                  <a:pt x="9314" y="31819"/>
                </a:cubicBezTo>
                <a:cubicBezTo>
                  <a:pt x="9408" y="31819"/>
                  <a:pt x="9500" y="31826"/>
                  <a:pt x="9592" y="31838"/>
                </a:cubicBezTo>
                <a:cubicBezTo>
                  <a:pt x="9895" y="31914"/>
                  <a:pt x="10123" y="32040"/>
                  <a:pt x="10149" y="32218"/>
                </a:cubicBezTo>
                <a:cubicBezTo>
                  <a:pt x="10199" y="32420"/>
                  <a:pt x="10073" y="32597"/>
                  <a:pt x="9769" y="32800"/>
                </a:cubicBezTo>
                <a:cubicBezTo>
                  <a:pt x="8934" y="33356"/>
                  <a:pt x="7871" y="33458"/>
                  <a:pt x="6909" y="33559"/>
                </a:cubicBezTo>
                <a:cubicBezTo>
                  <a:pt x="6201" y="33609"/>
                  <a:pt x="5467" y="33711"/>
                  <a:pt x="4834" y="33938"/>
                </a:cubicBezTo>
                <a:cubicBezTo>
                  <a:pt x="3619" y="34369"/>
                  <a:pt x="2531" y="35432"/>
                  <a:pt x="1999" y="35988"/>
                </a:cubicBezTo>
                <a:cubicBezTo>
                  <a:pt x="1088" y="37001"/>
                  <a:pt x="861" y="37836"/>
                  <a:pt x="1341" y="38519"/>
                </a:cubicBezTo>
                <a:cubicBezTo>
                  <a:pt x="1622" y="38933"/>
                  <a:pt x="2028" y="39058"/>
                  <a:pt x="2473" y="39058"/>
                </a:cubicBezTo>
                <a:cubicBezTo>
                  <a:pt x="2871" y="39058"/>
                  <a:pt x="3300" y="38957"/>
                  <a:pt x="3695" y="38873"/>
                </a:cubicBezTo>
                <a:cubicBezTo>
                  <a:pt x="3872" y="38848"/>
                  <a:pt x="3999" y="38798"/>
                  <a:pt x="4151" y="38772"/>
                </a:cubicBezTo>
                <a:cubicBezTo>
                  <a:pt x="4277" y="38747"/>
                  <a:pt x="4328" y="38722"/>
                  <a:pt x="4404" y="38722"/>
                </a:cubicBezTo>
                <a:cubicBezTo>
                  <a:pt x="4454" y="38671"/>
                  <a:pt x="4530" y="38671"/>
                  <a:pt x="4530" y="38671"/>
                </a:cubicBezTo>
                <a:lnTo>
                  <a:pt x="4530" y="38671"/>
                </a:lnTo>
                <a:cubicBezTo>
                  <a:pt x="4555" y="38722"/>
                  <a:pt x="4530" y="38747"/>
                  <a:pt x="4454" y="38899"/>
                </a:cubicBezTo>
                <a:cubicBezTo>
                  <a:pt x="4454" y="38924"/>
                  <a:pt x="4429" y="38975"/>
                  <a:pt x="4429" y="39000"/>
                </a:cubicBezTo>
                <a:cubicBezTo>
                  <a:pt x="4328" y="39228"/>
                  <a:pt x="4252" y="39430"/>
                  <a:pt x="4125" y="39607"/>
                </a:cubicBezTo>
                <a:cubicBezTo>
                  <a:pt x="3948" y="39860"/>
                  <a:pt x="3796" y="40114"/>
                  <a:pt x="3644" y="40316"/>
                </a:cubicBezTo>
                <a:cubicBezTo>
                  <a:pt x="3493" y="40544"/>
                  <a:pt x="3315" y="40797"/>
                  <a:pt x="3164" y="41050"/>
                </a:cubicBezTo>
                <a:lnTo>
                  <a:pt x="3138" y="41126"/>
                </a:lnTo>
                <a:cubicBezTo>
                  <a:pt x="2784" y="41683"/>
                  <a:pt x="2252" y="42568"/>
                  <a:pt x="2784" y="43176"/>
                </a:cubicBezTo>
                <a:cubicBezTo>
                  <a:pt x="2986" y="43378"/>
                  <a:pt x="3246" y="43448"/>
                  <a:pt x="3515" y="43448"/>
                </a:cubicBezTo>
                <a:cubicBezTo>
                  <a:pt x="3954" y="43448"/>
                  <a:pt x="4415" y="43260"/>
                  <a:pt x="4682" y="43150"/>
                </a:cubicBezTo>
                <a:cubicBezTo>
                  <a:pt x="5011" y="43024"/>
                  <a:pt x="5315" y="42821"/>
                  <a:pt x="5644" y="42670"/>
                </a:cubicBezTo>
                <a:cubicBezTo>
                  <a:pt x="6099" y="42417"/>
                  <a:pt x="6580" y="42138"/>
                  <a:pt x="7086" y="42012"/>
                </a:cubicBezTo>
                <a:lnTo>
                  <a:pt x="7112" y="42012"/>
                </a:lnTo>
                <a:lnTo>
                  <a:pt x="7112" y="42037"/>
                </a:lnTo>
                <a:cubicBezTo>
                  <a:pt x="7086" y="42138"/>
                  <a:pt x="7061" y="42214"/>
                  <a:pt x="7036" y="42290"/>
                </a:cubicBezTo>
                <a:cubicBezTo>
                  <a:pt x="6808" y="42897"/>
                  <a:pt x="6580" y="43454"/>
                  <a:pt x="6808" y="44062"/>
                </a:cubicBezTo>
                <a:cubicBezTo>
                  <a:pt x="6960" y="44542"/>
                  <a:pt x="7314" y="44922"/>
                  <a:pt x="7744" y="45099"/>
                </a:cubicBezTo>
                <a:cubicBezTo>
                  <a:pt x="7782" y="45156"/>
                  <a:pt x="7834" y="45185"/>
                  <a:pt x="7890" y="45185"/>
                </a:cubicBezTo>
                <a:cubicBezTo>
                  <a:pt x="7909" y="45185"/>
                  <a:pt x="7928" y="45181"/>
                  <a:pt x="7947" y="45175"/>
                </a:cubicBezTo>
                <a:cubicBezTo>
                  <a:pt x="8073" y="45200"/>
                  <a:pt x="8175" y="45226"/>
                  <a:pt x="8301" y="45226"/>
                </a:cubicBezTo>
                <a:cubicBezTo>
                  <a:pt x="8309" y="45226"/>
                  <a:pt x="8318" y="45226"/>
                  <a:pt x="8326" y="45226"/>
                </a:cubicBezTo>
                <a:cubicBezTo>
                  <a:pt x="9885" y="45226"/>
                  <a:pt x="11239" y="42891"/>
                  <a:pt x="11591" y="41632"/>
                </a:cubicBezTo>
                <a:cubicBezTo>
                  <a:pt x="11616" y="41505"/>
                  <a:pt x="11642" y="41278"/>
                  <a:pt x="11718" y="40949"/>
                </a:cubicBezTo>
                <a:cubicBezTo>
                  <a:pt x="11895" y="39785"/>
                  <a:pt x="12249" y="37861"/>
                  <a:pt x="12907" y="37709"/>
                </a:cubicBezTo>
                <a:cubicBezTo>
                  <a:pt x="12946" y="37696"/>
                  <a:pt x="12984" y="37690"/>
                  <a:pt x="13023" y="37690"/>
                </a:cubicBezTo>
                <a:cubicBezTo>
                  <a:pt x="13213" y="37690"/>
                  <a:pt x="13406" y="37841"/>
                  <a:pt x="13616" y="38114"/>
                </a:cubicBezTo>
                <a:cubicBezTo>
                  <a:pt x="14172" y="38899"/>
                  <a:pt x="14451" y="39860"/>
                  <a:pt x="14704" y="40772"/>
                </a:cubicBezTo>
                <a:cubicBezTo>
                  <a:pt x="14780" y="41025"/>
                  <a:pt x="14881" y="41278"/>
                  <a:pt x="14932" y="41531"/>
                </a:cubicBezTo>
                <a:cubicBezTo>
                  <a:pt x="15058" y="41936"/>
                  <a:pt x="15463" y="43201"/>
                  <a:pt x="16172" y="43555"/>
                </a:cubicBezTo>
                <a:cubicBezTo>
                  <a:pt x="16311" y="43633"/>
                  <a:pt x="16441" y="43663"/>
                  <a:pt x="16579" y="43663"/>
                </a:cubicBezTo>
                <a:cubicBezTo>
                  <a:pt x="16667" y="43663"/>
                  <a:pt x="16757" y="43651"/>
                  <a:pt x="16855" y="43631"/>
                </a:cubicBezTo>
                <a:cubicBezTo>
                  <a:pt x="17437" y="43429"/>
                  <a:pt x="17918" y="42670"/>
                  <a:pt x="18045" y="42062"/>
                </a:cubicBezTo>
                <a:cubicBezTo>
                  <a:pt x="18095" y="41733"/>
                  <a:pt x="18070" y="41404"/>
                  <a:pt x="17994" y="41050"/>
                </a:cubicBezTo>
                <a:cubicBezTo>
                  <a:pt x="17994" y="40999"/>
                  <a:pt x="17969" y="40898"/>
                  <a:pt x="17943" y="40797"/>
                </a:cubicBezTo>
                <a:cubicBezTo>
                  <a:pt x="17867" y="40594"/>
                  <a:pt x="17817" y="40341"/>
                  <a:pt x="17918" y="40189"/>
                </a:cubicBezTo>
                <a:cubicBezTo>
                  <a:pt x="17969" y="40114"/>
                  <a:pt x="17969" y="40114"/>
                  <a:pt x="17994" y="40063"/>
                </a:cubicBezTo>
                <a:cubicBezTo>
                  <a:pt x="18045" y="40063"/>
                  <a:pt x="18070" y="40063"/>
                  <a:pt x="18120" y="40012"/>
                </a:cubicBezTo>
                <a:cubicBezTo>
                  <a:pt x="19361" y="39253"/>
                  <a:pt x="18981" y="37988"/>
                  <a:pt x="18551" y="36824"/>
                </a:cubicBezTo>
                <a:cubicBezTo>
                  <a:pt x="18475" y="36621"/>
                  <a:pt x="18374" y="36444"/>
                  <a:pt x="18323" y="36241"/>
                </a:cubicBezTo>
                <a:cubicBezTo>
                  <a:pt x="18095" y="35735"/>
                  <a:pt x="17867" y="35204"/>
                  <a:pt x="17817" y="34647"/>
                </a:cubicBezTo>
                <a:cubicBezTo>
                  <a:pt x="17791" y="34318"/>
                  <a:pt x="17817" y="34090"/>
                  <a:pt x="17943" y="33863"/>
                </a:cubicBezTo>
                <a:cubicBezTo>
                  <a:pt x="18045" y="33685"/>
                  <a:pt x="18247" y="33559"/>
                  <a:pt x="18500" y="33534"/>
                </a:cubicBezTo>
                <a:cubicBezTo>
                  <a:pt x="18829" y="33534"/>
                  <a:pt x="19107" y="33660"/>
                  <a:pt x="19234" y="33863"/>
                </a:cubicBezTo>
                <a:cubicBezTo>
                  <a:pt x="19512" y="34369"/>
                  <a:pt x="19816" y="34925"/>
                  <a:pt x="20069" y="35432"/>
                </a:cubicBezTo>
                <a:lnTo>
                  <a:pt x="20094" y="35482"/>
                </a:lnTo>
                <a:cubicBezTo>
                  <a:pt x="20474" y="36241"/>
                  <a:pt x="20727" y="36975"/>
                  <a:pt x="20980" y="37760"/>
                </a:cubicBezTo>
                <a:cubicBezTo>
                  <a:pt x="21081" y="38089"/>
                  <a:pt x="21208" y="38443"/>
                  <a:pt x="21284" y="38747"/>
                </a:cubicBezTo>
                <a:cubicBezTo>
                  <a:pt x="21588" y="39506"/>
                  <a:pt x="21891" y="40088"/>
                  <a:pt x="22271" y="40493"/>
                </a:cubicBezTo>
                <a:cubicBezTo>
                  <a:pt x="22529" y="40752"/>
                  <a:pt x="22881" y="40893"/>
                  <a:pt x="23240" y="40893"/>
                </a:cubicBezTo>
                <a:cubicBezTo>
                  <a:pt x="23408" y="40893"/>
                  <a:pt x="23577" y="40862"/>
                  <a:pt x="23739" y="40797"/>
                </a:cubicBezTo>
                <a:cubicBezTo>
                  <a:pt x="24245" y="40620"/>
                  <a:pt x="24549" y="40164"/>
                  <a:pt x="24625" y="39607"/>
                </a:cubicBezTo>
                <a:cubicBezTo>
                  <a:pt x="24650" y="39000"/>
                  <a:pt x="24321" y="38393"/>
                  <a:pt x="24017" y="37886"/>
                </a:cubicBezTo>
                <a:lnTo>
                  <a:pt x="23992" y="37836"/>
                </a:lnTo>
                <a:cubicBezTo>
                  <a:pt x="23941" y="37760"/>
                  <a:pt x="23891" y="37709"/>
                  <a:pt x="23865" y="37633"/>
                </a:cubicBezTo>
                <a:cubicBezTo>
                  <a:pt x="23739" y="37431"/>
                  <a:pt x="23612" y="37203"/>
                  <a:pt x="23511" y="36975"/>
                </a:cubicBezTo>
                <a:cubicBezTo>
                  <a:pt x="23283" y="36545"/>
                  <a:pt x="23384" y="36166"/>
                  <a:pt x="23435" y="35735"/>
                </a:cubicBezTo>
                <a:cubicBezTo>
                  <a:pt x="23486" y="35609"/>
                  <a:pt x="23486" y="35533"/>
                  <a:pt x="23511" y="35406"/>
                </a:cubicBezTo>
                <a:cubicBezTo>
                  <a:pt x="23612" y="34698"/>
                  <a:pt x="23157" y="34166"/>
                  <a:pt x="22726" y="33660"/>
                </a:cubicBezTo>
                <a:cubicBezTo>
                  <a:pt x="22600" y="33534"/>
                  <a:pt x="22499" y="33407"/>
                  <a:pt x="22397" y="33280"/>
                </a:cubicBezTo>
                <a:lnTo>
                  <a:pt x="22347" y="33205"/>
                </a:lnTo>
                <a:cubicBezTo>
                  <a:pt x="21790" y="32496"/>
                  <a:pt x="21259" y="31762"/>
                  <a:pt x="20980" y="30902"/>
                </a:cubicBezTo>
                <a:cubicBezTo>
                  <a:pt x="20854" y="30497"/>
                  <a:pt x="20854" y="29484"/>
                  <a:pt x="21259" y="29105"/>
                </a:cubicBezTo>
                <a:cubicBezTo>
                  <a:pt x="21389" y="29007"/>
                  <a:pt x="21520" y="28951"/>
                  <a:pt x="21664" y="28951"/>
                </a:cubicBezTo>
                <a:cubicBezTo>
                  <a:pt x="21744" y="28951"/>
                  <a:pt x="21827" y="28968"/>
                  <a:pt x="21917" y="29003"/>
                </a:cubicBezTo>
                <a:cubicBezTo>
                  <a:pt x="22473" y="29231"/>
                  <a:pt x="22878" y="29889"/>
                  <a:pt x="23157" y="30370"/>
                </a:cubicBezTo>
                <a:cubicBezTo>
                  <a:pt x="23182" y="30395"/>
                  <a:pt x="23233" y="30471"/>
                  <a:pt x="23258" y="30497"/>
                </a:cubicBezTo>
                <a:cubicBezTo>
                  <a:pt x="23815" y="31433"/>
                  <a:pt x="24245" y="32395"/>
                  <a:pt x="24650" y="33432"/>
                </a:cubicBezTo>
                <a:cubicBezTo>
                  <a:pt x="24751" y="33685"/>
                  <a:pt x="24878" y="33938"/>
                  <a:pt x="24954" y="34192"/>
                </a:cubicBezTo>
                <a:cubicBezTo>
                  <a:pt x="25257" y="34900"/>
                  <a:pt x="25586" y="35583"/>
                  <a:pt x="26194" y="35938"/>
                </a:cubicBezTo>
                <a:cubicBezTo>
                  <a:pt x="26421" y="36064"/>
                  <a:pt x="26700" y="36115"/>
                  <a:pt x="27029" y="36115"/>
                </a:cubicBezTo>
                <a:cubicBezTo>
                  <a:pt x="27105" y="36115"/>
                  <a:pt x="27181" y="36115"/>
                  <a:pt x="27231" y="36090"/>
                </a:cubicBezTo>
                <a:cubicBezTo>
                  <a:pt x="27302" y="36084"/>
                  <a:pt x="27364" y="36079"/>
                  <a:pt x="27421" y="36079"/>
                </a:cubicBezTo>
                <a:cubicBezTo>
                  <a:pt x="27611" y="36079"/>
                  <a:pt x="27745" y="36129"/>
                  <a:pt x="27940" y="36343"/>
                </a:cubicBezTo>
                <a:cubicBezTo>
                  <a:pt x="28041" y="36444"/>
                  <a:pt x="28168" y="36697"/>
                  <a:pt x="28345" y="37001"/>
                </a:cubicBezTo>
                <a:cubicBezTo>
                  <a:pt x="28851" y="37861"/>
                  <a:pt x="29585" y="39202"/>
                  <a:pt x="30268" y="39228"/>
                </a:cubicBezTo>
                <a:cubicBezTo>
                  <a:pt x="30496" y="39228"/>
                  <a:pt x="30724" y="39101"/>
                  <a:pt x="30901" y="38848"/>
                </a:cubicBezTo>
                <a:cubicBezTo>
                  <a:pt x="31280" y="38291"/>
                  <a:pt x="31154" y="37482"/>
                  <a:pt x="31103" y="36849"/>
                </a:cubicBezTo>
                <a:lnTo>
                  <a:pt x="31103" y="36798"/>
                </a:lnTo>
                <a:cubicBezTo>
                  <a:pt x="30977" y="35761"/>
                  <a:pt x="30597" y="34900"/>
                  <a:pt x="29964" y="34166"/>
                </a:cubicBezTo>
                <a:cubicBezTo>
                  <a:pt x="29509" y="33635"/>
                  <a:pt x="28977" y="33129"/>
                  <a:pt x="28471" y="32673"/>
                </a:cubicBezTo>
                <a:cubicBezTo>
                  <a:pt x="27839" y="32066"/>
                  <a:pt x="27181" y="31484"/>
                  <a:pt x="26649" y="30699"/>
                </a:cubicBezTo>
                <a:cubicBezTo>
                  <a:pt x="26345" y="30319"/>
                  <a:pt x="25713" y="29408"/>
                  <a:pt x="26270" y="28801"/>
                </a:cubicBezTo>
                <a:cubicBezTo>
                  <a:pt x="26472" y="28573"/>
                  <a:pt x="26725" y="28421"/>
                  <a:pt x="27054" y="28421"/>
                </a:cubicBezTo>
                <a:cubicBezTo>
                  <a:pt x="27069" y="28421"/>
                  <a:pt x="27084" y="28421"/>
                  <a:pt x="27099" y="28421"/>
                </a:cubicBezTo>
                <a:cubicBezTo>
                  <a:pt x="27816" y="28421"/>
                  <a:pt x="28475" y="29008"/>
                  <a:pt x="28674" y="29206"/>
                </a:cubicBezTo>
                <a:cubicBezTo>
                  <a:pt x="29306" y="29788"/>
                  <a:pt x="29762" y="30598"/>
                  <a:pt x="30243" y="31306"/>
                </a:cubicBezTo>
                <a:cubicBezTo>
                  <a:pt x="30622" y="31914"/>
                  <a:pt x="31002" y="32547"/>
                  <a:pt x="31483" y="33078"/>
                </a:cubicBezTo>
                <a:cubicBezTo>
                  <a:pt x="31989" y="33660"/>
                  <a:pt x="32622" y="34267"/>
                  <a:pt x="33406" y="34369"/>
                </a:cubicBezTo>
                <a:cubicBezTo>
                  <a:pt x="33508" y="34369"/>
                  <a:pt x="33558" y="34369"/>
                  <a:pt x="33609" y="34293"/>
                </a:cubicBezTo>
                <a:cubicBezTo>
                  <a:pt x="34014" y="33711"/>
                  <a:pt x="33761" y="33078"/>
                  <a:pt x="33482" y="32597"/>
                </a:cubicBezTo>
                <a:cubicBezTo>
                  <a:pt x="33280" y="32293"/>
                  <a:pt x="33052" y="31964"/>
                  <a:pt x="32850" y="31661"/>
                </a:cubicBezTo>
                <a:lnTo>
                  <a:pt x="32748" y="31534"/>
                </a:lnTo>
                <a:cubicBezTo>
                  <a:pt x="32242" y="30826"/>
                  <a:pt x="31989" y="30319"/>
                  <a:pt x="31989" y="29510"/>
                </a:cubicBezTo>
                <a:cubicBezTo>
                  <a:pt x="31989" y="28674"/>
                  <a:pt x="31660" y="28143"/>
                  <a:pt x="30901" y="27738"/>
                </a:cubicBezTo>
                <a:cubicBezTo>
                  <a:pt x="29813" y="27131"/>
                  <a:pt x="28724" y="26371"/>
                  <a:pt x="28497" y="25081"/>
                </a:cubicBezTo>
                <a:cubicBezTo>
                  <a:pt x="28421" y="24625"/>
                  <a:pt x="28446" y="24043"/>
                  <a:pt x="28750" y="23739"/>
                </a:cubicBezTo>
                <a:cubicBezTo>
                  <a:pt x="28882" y="23623"/>
                  <a:pt x="29047" y="23573"/>
                  <a:pt x="29245" y="23573"/>
                </a:cubicBezTo>
                <a:cubicBezTo>
                  <a:pt x="29349" y="23573"/>
                  <a:pt x="29463" y="23587"/>
                  <a:pt x="29585" y="23613"/>
                </a:cubicBezTo>
                <a:cubicBezTo>
                  <a:pt x="30243" y="23815"/>
                  <a:pt x="30850" y="24246"/>
                  <a:pt x="31382" y="24726"/>
                </a:cubicBezTo>
                <a:cubicBezTo>
                  <a:pt x="31787" y="25081"/>
                  <a:pt x="32268" y="25511"/>
                  <a:pt x="32622" y="26017"/>
                </a:cubicBezTo>
                <a:cubicBezTo>
                  <a:pt x="32976" y="26523"/>
                  <a:pt x="33229" y="27105"/>
                  <a:pt x="33508" y="27662"/>
                </a:cubicBezTo>
                <a:cubicBezTo>
                  <a:pt x="33761" y="28219"/>
                  <a:pt x="34014" y="28750"/>
                  <a:pt x="34317" y="29231"/>
                </a:cubicBezTo>
                <a:cubicBezTo>
                  <a:pt x="34798" y="29940"/>
                  <a:pt x="35507" y="30648"/>
                  <a:pt x="36519" y="31458"/>
                </a:cubicBezTo>
                <a:cubicBezTo>
                  <a:pt x="37101" y="31939"/>
                  <a:pt x="37835" y="32445"/>
                  <a:pt x="38620" y="32547"/>
                </a:cubicBezTo>
                <a:cubicBezTo>
                  <a:pt x="38696" y="32547"/>
                  <a:pt x="38797" y="32471"/>
                  <a:pt x="38797" y="32420"/>
                </a:cubicBezTo>
                <a:cubicBezTo>
                  <a:pt x="39075" y="31458"/>
                  <a:pt x="38949" y="30421"/>
                  <a:pt x="38417" y="29510"/>
                </a:cubicBezTo>
                <a:cubicBezTo>
                  <a:pt x="38114" y="29029"/>
                  <a:pt x="37785" y="28725"/>
                  <a:pt x="37354" y="28345"/>
                </a:cubicBezTo>
                <a:cubicBezTo>
                  <a:pt x="37203" y="28168"/>
                  <a:pt x="37025" y="28016"/>
                  <a:pt x="36848" y="27865"/>
                </a:cubicBezTo>
                <a:lnTo>
                  <a:pt x="36798" y="27789"/>
                </a:lnTo>
                <a:cubicBezTo>
                  <a:pt x="36570" y="27586"/>
                  <a:pt x="36190" y="27207"/>
                  <a:pt x="36317" y="26903"/>
                </a:cubicBezTo>
                <a:cubicBezTo>
                  <a:pt x="36393" y="26776"/>
                  <a:pt x="36443" y="26726"/>
                  <a:pt x="36570" y="26700"/>
                </a:cubicBezTo>
                <a:cubicBezTo>
                  <a:pt x="36626" y="26683"/>
                  <a:pt x="36690" y="26675"/>
                  <a:pt x="36759" y="26675"/>
                </a:cubicBezTo>
                <a:cubicBezTo>
                  <a:pt x="37189" y="26675"/>
                  <a:pt x="37823" y="26978"/>
                  <a:pt x="38063" y="27131"/>
                </a:cubicBezTo>
                <a:cubicBezTo>
                  <a:pt x="38316" y="27283"/>
                  <a:pt x="38569" y="27485"/>
                  <a:pt x="38797" y="27662"/>
                </a:cubicBezTo>
                <a:cubicBezTo>
                  <a:pt x="39252" y="28042"/>
                  <a:pt x="39759" y="28421"/>
                  <a:pt x="40366" y="28624"/>
                </a:cubicBezTo>
                <a:cubicBezTo>
                  <a:pt x="40534" y="28676"/>
                  <a:pt x="40805" y="28733"/>
                  <a:pt x="41084" y="28733"/>
                </a:cubicBezTo>
                <a:cubicBezTo>
                  <a:pt x="41479" y="28733"/>
                  <a:pt x="41888" y="28619"/>
                  <a:pt x="42036" y="28219"/>
                </a:cubicBezTo>
                <a:cubicBezTo>
                  <a:pt x="42239" y="27738"/>
                  <a:pt x="41960" y="27257"/>
                  <a:pt x="41631" y="26852"/>
                </a:cubicBezTo>
                <a:cubicBezTo>
                  <a:pt x="41404" y="26523"/>
                  <a:pt x="41125" y="26220"/>
                  <a:pt x="40872" y="25891"/>
                </a:cubicBezTo>
                <a:cubicBezTo>
                  <a:pt x="40644" y="25638"/>
                  <a:pt x="40467" y="25384"/>
                  <a:pt x="40239" y="25106"/>
                </a:cubicBezTo>
                <a:cubicBezTo>
                  <a:pt x="40214" y="25055"/>
                  <a:pt x="40138" y="24980"/>
                  <a:pt x="40088" y="24929"/>
                </a:cubicBezTo>
                <a:cubicBezTo>
                  <a:pt x="39968" y="24784"/>
                  <a:pt x="39832" y="24617"/>
                  <a:pt x="39707" y="24441"/>
                </a:cubicBezTo>
                <a:lnTo>
                  <a:pt x="39707" y="24441"/>
                </a:lnTo>
                <a:cubicBezTo>
                  <a:pt x="39966" y="24892"/>
                  <a:pt x="40315" y="25308"/>
                  <a:pt x="40619" y="25713"/>
                </a:cubicBezTo>
                <a:cubicBezTo>
                  <a:pt x="40720" y="25840"/>
                  <a:pt x="40822" y="25967"/>
                  <a:pt x="40948" y="26093"/>
                </a:cubicBezTo>
                <a:cubicBezTo>
                  <a:pt x="40999" y="26194"/>
                  <a:pt x="41075" y="26245"/>
                  <a:pt x="41125" y="26346"/>
                </a:cubicBezTo>
                <a:cubicBezTo>
                  <a:pt x="41353" y="26625"/>
                  <a:pt x="41606" y="26903"/>
                  <a:pt x="41809" y="27232"/>
                </a:cubicBezTo>
                <a:cubicBezTo>
                  <a:pt x="41809" y="27257"/>
                  <a:pt x="41834" y="27257"/>
                  <a:pt x="41834" y="27308"/>
                </a:cubicBezTo>
                <a:cubicBezTo>
                  <a:pt x="41859" y="27358"/>
                  <a:pt x="41935" y="27434"/>
                  <a:pt x="41960" y="27485"/>
                </a:cubicBezTo>
                <a:cubicBezTo>
                  <a:pt x="41986" y="27510"/>
                  <a:pt x="41986" y="27586"/>
                  <a:pt x="42011" y="27612"/>
                </a:cubicBezTo>
                <a:cubicBezTo>
                  <a:pt x="42087" y="27890"/>
                  <a:pt x="42087" y="28092"/>
                  <a:pt x="41935" y="28219"/>
                </a:cubicBezTo>
                <a:cubicBezTo>
                  <a:pt x="41803" y="28340"/>
                  <a:pt x="41599" y="28380"/>
                  <a:pt x="41395" y="28380"/>
                </a:cubicBezTo>
                <a:cubicBezTo>
                  <a:pt x="41128" y="28380"/>
                  <a:pt x="40860" y="28312"/>
                  <a:pt x="40746" y="28270"/>
                </a:cubicBezTo>
                <a:cubicBezTo>
                  <a:pt x="40189" y="28118"/>
                  <a:pt x="39708" y="27738"/>
                  <a:pt x="39227" y="27358"/>
                </a:cubicBezTo>
                <a:cubicBezTo>
                  <a:pt x="38670" y="26878"/>
                  <a:pt x="38063" y="26422"/>
                  <a:pt x="37304" y="26371"/>
                </a:cubicBezTo>
                <a:cubicBezTo>
                  <a:pt x="37152" y="26371"/>
                  <a:pt x="37000" y="26371"/>
                  <a:pt x="36874" y="26422"/>
                </a:cubicBezTo>
                <a:lnTo>
                  <a:pt x="36874" y="26371"/>
                </a:lnTo>
                <a:cubicBezTo>
                  <a:pt x="36317" y="25435"/>
                  <a:pt x="35811" y="24549"/>
                  <a:pt x="34900" y="23917"/>
                </a:cubicBezTo>
                <a:cubicBezTo>
                  <a:pt x="34646" y="23714"/>
                  <a:pt x="34393" y="23537"/>
                  <a:pt x="34166" y="23335"/>
                </a:cubicBezTo>
                <a:cubicBezTo>
                  <a:pt x="33837" y="23081"/>
                  <a:pt x="33508" y="22803"/>
                  <a:pt x="33128" y="22575"/>
                </a:cubicBezTo>
                <a:lnTo>
                  <a:pt x="33077" y="22550"/>
                </a:lnTo>
                <a:lnTo>
                  <a:pt x="33128" y="22550"/>
                </a:lnTo>
                <a:cubicBezTo>
                  <a:pt x="33634" y="22550"/>
                  <a:pt x="34140" y="22525"/>
                  <a:pt x="34646" y="22499"/>
                </a:cubicBezTo>
                <a:cubicBezTo>
                  <a:pt x="34975" y="22449"/>
                  <a:pt x="35279" y="22423"/>
                  <a:pt x="35558" y="22423"/>
                </a:cubicBezTo>
                <a:cubicBezTo>
                  <a:pt x="35671" y="22419"/>
                  <a:pt x="35784" y="22417"/>
                  <a:pt x="35896" y="22417"/>
                </a:cubicBezTo>
                <a:cubicBezTo>
                  <a:pt x="37134" y="22417"/>
                  <a:pt x="38290" y="22674"/>
                  <a:pt x="39404" y="23208"/>
                </a:cubicBezTo>
                <a:cubicBezTo>
                  <a:pt x="39380" y="23248"/>
                  <a:pt x="39364" y="23296"/>
                  <a:pt x="39355" y="23348"/>
                </a:cubicBezTo>
                <a:lnTo>
                  <a:pt x="39355" y="23348"/>
                </a:lnTo>
                <a:cubicBezTo>
                  <a:pt x="39391" y="23263"/>
                  <a:pt x="39448" y="23196"/>
                  <a:pt x="39506" y="23157"/>
                </a:cubicBezTo>
                <a:cubicBezTo>
                  <a:pt x="39631" y="23082"/>
                  <a:pt x="39804" y="23052"/>
                  <a:pt x="40001" y="23052"/>
                </a:cubicBezTo>
                <a:cubicBezTo>
                  <a:pt x="40597" y="23052"/>
                  <a:pt x="41415" y="23328"/>
                  <a:pt x="41834" y="23461"/>
                </a:cubicBezTo>
                <a:cubicBezTo>
                  <a:pt x="41884" y="23486"/>
                  <a:pt x="41960" y="23486"/>
                  <a:pt x="41986" y="23537"/>
                </a:cubicBezTo>
                <a:lnTo>
                  <a:pt x="42264" y="23613"/>
                </a:lnTo>
                <a:cubicBezTo>
                  <a:pt x="43064" y="23886"/>
                  <a:pt x="43845" y="24125"/>
                  <a:pt x="44668" y="24125"/>
                </a:cubicBezTo>
                <a:cubicBezTo>
                  <a:pt x="44835" y="24125"/>
                  <a:pt x="45004" y="24115"/>
                  <a:pt x="45174" y="24094"/>
                </a:cubicBezTo>
                <a:cubicBezTo>
                  <a:pt x="45579" y="24043"/>
                  <a:pt x="46541" y="23815"/>
                  <a:pt x="46592" y="23107"/>
                </a:cubicBezTo>
                <a:cubicBezTo>
                  <a:pt x="46668" y="22423"/>
                  <a:pt x="45934" y="22019"/>
                  <a:pt x="45402" y="21715"/>
                </a:cubicBezTo>
                <a:lnTo>
                  <a:pt x="45326" y="21690"/>
                </a:lnTo>
                <a:cubicBezTo>
                  <a:pt x="45276" y="21664"/>
                  <a:pt x="45250" y="21639"/>
                  <a:pt x="45174" y="21639"/>
                </a:cubicBezTo>
                <a:cubicBezTo>
                  <a:pt x="45023" y="21538"/>
                  <a:pt x="44871" y="21462"/>
                  <a:pt x="44744" y="21386"/>
                </a:cubicBezTo>
                <a:cubicBezTo>
                  <a:pt x="44390" y="21158"/>
                  <a:pt x="44441" y="21006"/>
                  <a:pt x="44618" y="20627"/>
                </a:cubicBezTo>
                <a:cubicBezTo>
                  <a:pt x="44643" y="20576"/>
                  <a:pt x="44643" y="20551"/>
                  <a:pt x="44668" y="20525"/>
                </a:cubicBezTo>
                <a:cubicBezTo>
                  <a:pt x="44795" y="20247"/>
                  <a:pt x="44921" y="20019"/>
                  <a:pt x="44795" y="19665"/>
                </a:cubicBezTo>
                <a:cubicBezTo>
                  <a:pt x="44632" y="19155"/>
                  <a:pt x="44194" y="19133"/>
                  <a:pt x="43751" y="19133"/>
                </a:cubicBezTo>
                <a:cubicBezTo>
                  <a:pt x="43711" y="19133"/>
                  <a:pt x="43671" y="19133"/>
                  <a:pt x="43631" y="19133"/>
                </a:cubicBezTo>
                <a:lnTo>
                  <a:pt x="43023" y="19133"/>
                </a:lnTo>
                <a:cubicBezTo>
                  <a:pt x="42897" y="19108"/>
                  <a:pt x="42871" y="19108"/>
                  <a:pt x="42846" y="19058"/>
                </a:cubicBezTo>
                <a:cubicBezTo>
                  <a:pt x="42796" y="19032"/>
                  <a:pt x="42846" y="19007"/>
                  <a:pt x="42897" y="18906"/>
                </a:cubicBezTo>
                <a:cubicBezTo>
                  <a:pt x="42922" y="18880"/>
                  <a:pt x="42922" y="18804"/>
                  <a:pt x="42973" y="18779"/>
                </a:cubicBezTo>
                <a:cubicBezTo>
                  <a:pt x="42998" y="18754"/>
                  <a:pt x="43023" y="18678"/>
                  <a:pt x="43023" y="18653"/>
                </a:cubicBezTo>
                <a:cubicBezTo>
                  <a:pt x="43049" y="18602"/>
                  <a:pt x="43125" y="18501"/>
                  <a:pt x="43125" y="18425"/>
                </a:cubicBezTo>
                <a:cubicBezTo>
                  <a:pt x="43175" y="18146"/>
                  <a:pt x="43125" y="17893"/>
                  <a:pt x="42897" y="17615"/>
                </a:cubicBezTo>
                <a:cubicBezTo>
                  <a:pt x="42659" y="17312"/>
                  <a:pt x="42305" y="17208"/>
                  <a:pt x="41916" y="17208"/>
                </a:cubicBezTo>
                <a:cubicBezTo>
                  <a:pt x="41397" y="17208"/>
                  <a:pt x="40815" y="17394"/>
                  <a:pt x="40366" y="17539"/>
                </a:cubicBezTo>
                <a:lnTo>
                  <a:pt x="40265" y="17590"/>
                </a:lnTo>
                <a:cubicBezTo>
                  <a:pt x="39885" y="17716"/>
                  <a:pt x="39506" y="17843"/>
                  <a:pt x="39177" y="17995"/>
                </a:cubicBezTo>
                <a:cubicBezTo>
                  <a:pt x="38341" y="18298"/>
                  <a:pt x="37481" y="18627"/>
                  <a:pt x="36595" y="18779"/>
                </a:cubicBezTo>
                <a:lnTo>
                  <a:pt x="36545" y="18779"/>
                </a:lnTo>
                <a:cubicBezTo>
                  <a:pt x="36424" y="18807"/>
                  <a:pt x="36294" y="18831"/>
                  <a:pt x="36171" y="18831"/>
                </a:cubicBezTo>
                <a:cubicBezTo>
                  <a:pt x="36037" y="18831"/>
                  <a:pt x="35911" y="18802"/>
                  <a:pt x="35816" y="18718"/>
                </a:cubicBezTo>
                <a:lnTo>
                  <a:pt x="35816" y="18718"/>
                </a:lnTo>
                <a:cubicBezTo>
                  <a:pt x="35897" y="18843"/>
                  <a:pt x="36031" y="18937"/>
                  <a:pt x="36241" y="18982"/>
                </a:cubicBezTo>
                <a:cubicBezTo>
                  <a:pt x="36344" y="19007"/>
                  <a:pt x="36454" y="19018"/>
                  <a:pt x="36567" y="19018"/>
                </a:cubicBezTo>
                <a:cubicBezTo>
                  <a:pt x="36897" y="19018"/>
                  <a:pt x="37255" y="18924"/>
                  <a:pt x="37557" y="18830"/>
                </a:cubicBezTo>
                <a:cubicBezTo>
                  <a:pt x="37633" y="18779"/>
                  <a:pt x="37683" y="18779"/>
                  <a:pt x="37759" y="18754"/>
                </a:cubicBezTo>
                <a:cubicBezTo>
                  <a:pt x="38468" y="18577"/>
                  <a:pt x="39202" y="18298"/>
                  <a:pt x="39936" y="18020"/>
                </a:cubicBezTo>
                <a:cubicBezTo>
                  <a:pt x="40037" y="17995"/>
                  <a:pt x="40164" y="17944"/>
                  <a:pt x="40290" y="17893"/>
                </a:cubicBezTo>
                <a:cubicBezTo>
                  <a:pt x="40849" y="17670"/>
                  <a:pt x="41545" y="17391"/>
                  <a:pt x="42126" y="17391"/>
                </a:cubicBezTo>
                <a:cubicBezTo>
                  <a:pt x="42334" y="17391"/>
                  <a:pt x="42527" y="17427"/>
                  <a:pt x="42694" y="17514"/>
                </a:cubicBezTo>
                <a:cubicBezTo>
                  <a:pt x="43200" y="17767"/>
                  <a:pt x="43074" y="18146"/>
                  <a:pt x="42947" y="18526"/>
                </a:cubicBezTo>
                <a:cubicBezTo>
                  <a:pt x="42846" y="18754"/>
                  <a:pt x="42770" y="19007"/>
                  <a:pt x="42821" y="19235"/>
                </a:cubicBezTo>
                <a:cubicBezTo>
                  <a:pt x="42821" y="19285"/>
                  <a:pt x="42897" y="19361"/>
                  <a:pt x="42973" y="19361"/>
                </a:cubicBezTo>
                <a:cubicBezTo>
                  <a:pt x="43099" y="19361"/>
                  <a:pt x="43226" y="19361"/>
                  <a:pt x="43378" y="19336"/>
                </a:cubicBezTo>
                <a:cubicBezTo>
                  <a:pt x="43557" y="19318"/>
                  <a:pt x="43751" y="19300"/>
                  <a:pt x="43937" y="19300"/>
                </a:cubicBezTo>
                <a:cubicBezTo>
                  <a:pt x="44277" y="19300"/>
                  <a:pt x="44588" y="19360"/>
                  <a:pt x="44719" y="19589"/>
                </a:cubicBezTo>
                <a:lnTo>
                  <a:pt x="44719" y="19614"/>
                </a:lnTo>
                <a:lnTo>
                  <a:pt x="44668" y="19614"/>
                </a:lnTo>
                <a:cubicBezTo>
                  <a:pt x="43352" y="20171"/>
                  <a:pt x="41859" y="20247"/>
                  <a:pt x="40442" y="20272"/>
                </a:cubicBezTo>
                <a:cubicBezTo>
                  <a:pt x="38316" y="20348"/>
                  <a:pt x="36317" y="20424"/>
                  <a:pt x="34722" y="22019"/>
                </a:cubicBezTo>
                <a:lnTo>
                  <a:pt x="34621" y="22019"/>
                </a:lnTo>
                <a:cubicBezTo>
                  <a:pt x="34176" y="22056"/>
                  <a:pt x="33718" y="22079"/>
                  <a:pt x="33266" y="22079"/>
                </a:cubicBezTo>
                <a:cubicBezTo>
                  <a:pt x="33101" y="22079"/>
                  <a:pt x="32936" y="22076"/>
                  <a:pt x="32774" y="22069"/>
                </a:cubicBezTo>
                <a:cubicBezTo>
                  <a:pt x="31458" y="21993"/>
                  <a:pt x="30293" y="21436"/>
                  <a:pt x="29231" y="20829"/>
                </a:cubicBezTo>
                <a:lnTo>
                  <a:pt x="29205" y="20804"/>
                </a:lnTo>
                <a:lnTo>
                  <a:pt x="29281" y="20804"/>
                </a:lnTo>
                <a:cubicBezTo>
                  <a:pt x="29484" y="20778"/>
                  <a:pt x="29711" y="20753"/>
                  <a:pt x="29914" y="20728"/>
                </a:cubicBezTo>
                <a:cubicBezTo>
                  <a:pt x="31103" y="20525"/>
                  <a:pt x="32343" y="20348"/>
                  <a:pt x="33356" y="19538"/>
                </a:cubicBezTo>
                <a:cubicBezTo>
                  <a:pt x="34267" y="18830"/>
                  <a:pt x="35026" y="17640"/>
                  <a:pt x="35684" y="16577"/>
                </a:cubicBezTo>
                <a:lnTo>
                  <a:pt x="35795" y="16514"/>
                </a:lnTo>
                <a:lnTo>
                  <a:pt x="35795" y="16514"/>
                </a:lnTo>
                <a:cubicBezTo>
                  <a:pt x="35846" y="16609"/>
                  <a:pt x="35885" y="16715"/>
                  <a:pt x="35912" y="16830"/>
                </a:cubicBezTo>
                <a:cubicBezTo>
                  <a:pt x="35949" y="17034"/>
                  <a:pt x="35918" y="17251"/>
                  <a:pt x="35869" y="17482"/>
                </a:cubicBezTo>
                <a:lnTo>
                  <a:pt x="35869" y="17482"/>
                </a:lnTo>
                <a:cubicBezTo>
                  <a:pt x="35920" y="17288"/>
                  <a:pt x="35988" y="17076"/>
                  <a:pt x="35988" y="16932"/>
                </a:cubicBezTo>
                <a:cubicBezTo>
                  <a:pt x="35988" y="16755"/>
                  <a:pt x="35912" y="16603"/>
                  <a:pt x="35861" y="16476"/>
                </a:cubicBezTo>
                <a:lnTo>
                  <a:pt x="35795" y="16514"/>
                </a:lnTo>
                <a:lnTo>
                  <a:pt x="35795" y="16514"/>
                </a:lnTo>
                <a:cubicBezTo>
                  <a:pt x="35733" y="16397"/>
                  <a:pt x="35653" y="16297"/>
                  <a:pt x="35558" y="16220"/>
                </a:cubicBezTo>
                <a:lnTo>
                  <a:pt x="35558" y="16220"/>
                </a:lnTo>
                <a:lnTo>
                  <a:pt x="35558" y="16223"/>
                </a:lnTo>
                <a:cubicBezTo>
                  <a:pt x="35532" y="16274"/>
                  <a:pt x="35482" y="16375"/>
                  <a:pt x="35406" y="16451"/>
                </a:cubicBezTo>
                <a:cubicBezTo>
                  <a:pt x="34773" y="17463"/>
                  <a:pt x="33988" y="18729"/>
                  <a:pt x="33001" y="19412"/>
                </a:cubicBezTo>
                <a:cubicBezTo>
                  <a:pt x="32090" y="20045"/>
                  <a:pt x="30951" y="20247"/>
                  <a:pt x="29863" y="20399"/>
                </a:cubicBezTo>
                <a:cubicBezTo>
                  <a:pt x="29534" y="20449"/>
                  <a:pt x="29180" y="20500"/>
                  <a:pt x="28826" y="20551"/>
                </a:cubicBezTo>
                <a:cubicBezTo>
                  <a:pt x="28699" y="20500"/>
                  <a:pt x="28573" y="20399"/>
                  <a:pt x="28446" y="20323"/>
                </a:cubicBezTo>
                <a:cubicBezTo>
                  <a:pt x="27661" y="19867"/>
                  <a:pt x="26826" y="19387"/>
                  <a:pt x="25991" y="19032"/>
                </a:cubicBezTo>
                <a:lnTo>
                  <a:pt x="25941" y="19032"/>
                </a:lnTo>
                <a:lnTo>
                  <a:pt x="25991" y="19007"/>
                </a:lnTo>
                <a:cubicBezTo>
                  <a:pt x="26447" y="18501"/>
                  <a:pt x="26877" y="18045"/>
                  <a:pt x="27282" y="17640"/>
                </a:cubicBezTo>
                <a:lnTo>
                  <a:pt x="27535" y="17362"/>
                </a:lnTo>
                <a:cubicBezTo>
                  <a:pt x="28041" y="16780"/>
                  <a:pt x="28547" y="16223"/>
                  <a:pt x="29079" y="15692"/>
                </a:cubicBezTo>
                <a:cubicBezTo>
                  <a:pt x="29281" y="15489"/>
                  <a:pt x="29484" y="15312"/>
                  <a:pt x="29686" y="15110"/>
                </a:cubicBezTo>
                <a:cubicBezTo>
                  <a:pt x="29990" y="14831"/>
                  <a:pt x="30344" y="14502"/>
                  <a:pt x="30622" y="14198"/>
                </a:cubicBezTo>
                <a:cubicBezTo>
                  <a:pt x="30673" y="14123"/>
                  <a:pt x="30724" y="14097"/>
                  <a:pt x="30749" y="14047"/>
                </a:cubicBezTo>
                <a:cubicBezTo>
                  <a:pt x="30850" y="13844"/>
                  <a:pt x="31053" y="13591"/>
                  <a:pt x="31205" y="13389"/>
                </a:cubicBezTo>
                <a:cubicBezTo>
                  <a:pt x="31483" y="12984"/>
                  <a:pt x="31761" y="12604"/>
                  <a:pt x="32090" y="12250"/>
                </a:cubicBezTo>
                <a:cubicBezTo>
                  <a:pt x="32622" y="11617"/>
                  <a:pt x="33153" y="11010"/>
                  <a:pt x="33710" y="10402"/>
                </a:cubicBezTo>
                <a:cubicBezTo>
                  <a:pt x="34267" y="9770"/>
                  <a:pt x="34849" y="9137"/>
                  <a:pt x="35380" y="8504"/>
                </a:cubicBezTo>
                <a:cubicBezTo>
                  <a:pt x="36519" y="7188"/>
                  <a:pt x="37683" y="5720"/>
                  <a:pt x="39025" y="4075"/>
                </a:cubicBezTo>
                <a:cubicBezTo>
                  <a:pt x="39252" y="3772"/>
                  <a:pt x="39531" y="3468"/>
                  <a:pt x="39733" y="3164"/>
                </a:cubicBezTo>
                <a:cubicBezTo>
                  <a:pt x="40474" y="2251"/>
                  <a:pt x="41239" y="1313"/>
                  <a:pt x="41934" y="351"/>
                </a:cubicBezTo>
                <a:lnTo>
                  <a:pt x="41934" y="351"/>
                </a:lnTo>
                <a:cubicBezTo>
                  <a:pt x="42034" y="454"/>
                  <a:pt x="42133" y="553"/>
                  <a:pt x="42239" y="659"/>
                </a:cubicBezTo>
                <a:cubicBezTo>
                  <a:pt x="42467" y="887"/>
                  <a:pt x="42644" y="1089"/>
                  <a:pt x="42871" y="1317"/>
                </a:cubicBezTo>
                <a:cubicBezTo>
                  <a:pt x="42876" y="1323"/>
                  <a:pt x="42880" y="1330"/>
                  <a:pt x="42883" y="1336"/>
                </a:cubicBezTo>
                <a:lnTo>
                  <a:pt x="42883" y="1336"/>
                </a:lnTo>
                <a:cubicBezTo>
                  <a:pt x="42905" y="1313"/>
                  <a:pt x="42926" y="1290"/>
                  <a:pt x="42947" y="1266"/>
                </a:cubicBezTo>
                <a:cubicBezTo>
                  <a:pt x="42745" y="1064"/>
                  <a:pt x="42593" y="887"/>
                  <a:pt x="42391" y="684"/>
                </a:cubicBezTo>
                <a:cubicBezTo>
                  <a:pt x="42264" y="558"/>
                  <a:pt x="42138" y="406"/>
                  <a:pt x="42011" y="279"/>
                </a:cubicBezTo>
                <a:lnTo>
                  <a:pt x="41986" y="254"/>
                </a:lnTo>
                <a:lnTo>
                  <a:pt x="41986" y="279"/>
                </a:lnTo>
                <a:cubicBezTo>
                  <a:pt x="41969" y="303"/>
                  <a:pt x="41951" y="327"/>
                  <a:pt x="41934" y="351"/>
                </a:cubicBezTo>
                <a:lnTo>
                  <a:pt x="41934" y="351"/>
                </a:lnTo>
                <a:cubicBezTo>
                  <a:pt x="41844" y="257"/>
                  <a:pt x="41753" y="160"/>
                  <a:pt x="41657" y="51"/>
                </a:cubicBezTo>
                <a:cubicBezTo>
                  <a:pt x="41631" y="26"/>
                  <a:pt x="41581" y="1"/>
                  <a:pt x="415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30"/>
          <p:cNvSpPr/>
          <p:nvPr/>
        </p:nvSpPr>
        <p:spPr>
          <a:xfrm rot="10800000">
            <a:off x="-57005" y="-77216"/>
            <a:ext cx="1914390" cy="1027081"/>
          </a:xfrm>
          <a:custGeom>
            <a:avLst/>
            <a:gdLst/>
            <a:ahLst/>
            <a:cxnLst/>
            <a:rect l="l" t="t" r="r" b="b"/>
            <a:pathLst>
              <a:path w="65143" h="31845" extrusionOk="0">
                <a:moveTo>
                  <a:pt x="46985" y="1"/>
                </a:moveTo>
                <a:cubicBezTo>
                  <a:pt x="43209" y="1"/>
                  <a:pt x="39435" y="1197"/>
                  <a:pt x="36520" y="3602"/>
                </a:cubicBezTo>
                <a:cubicBezTo>
                  <a:pt x="32875" y="6588"/>
                  <a:pt x="30547" y="11143"/>
                  <a:pt x="26574" y="13750"/>
                </a:cubicBezTo>
                <a:cubicBezTo>
                  <a:pt x="22752" y="16205"/>
                  <a:pt x="17969" y="16534"/>
                  <a:pt x="13616" y="17900"/>
                </a:cubicBezTo>
                <a:cubicBezTo>
                  <a:pt x="9668" y="19115"/>
                  <a:pt x="5948" y="21342"/>
                  <a:pt x="3367" y="24607"/>
                </a:cubicBezTo>
                <a:cubicBezTo>
                  <a:pt x="811" y="27846"/>
                  <a:pt x="1" y="29567"/>
                  <a:pt x="279" y="31845"/>
                </a:cubicBezTo>
                <a:lnTo>
                  <a:pt x="62688" y="31845"/>
                </a:lnTo>
                <a:lnTo>
                  <a:pt x="62688" y="31820"/>
                </a:lnTo>
                <a:cubicBezTo>
                  <a:pt x="64991" y="27770"/>
                  <a:pt x="65143" y="25670"/>
                  <a:pt x="64940" y="20001"/>
                </a:cubicBezTo>
                <a:cubicBezTo>
                  <a:pt x="64738" y="14357"/>
                  <a:pt x="62055" y="7524"/>
                  <a:pt x="57728" y="3804"/>
                </a:cubicBezTo>
                <a:cubicBezTo>
                  <a:pt x="54773" y="1273"/>
                  <a:pt x="50878" y="1"/>
                  <a:pt x="469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30"/>
          <p:cNvSpPr/>
          <p:nvPr/>
        </p:nvSpPr>
        <p:spPr>
          <a:xfrm rot="9900096">
            <a:off x="7984439" y="4205444"/>
            <a:ext cx="2070460" cy="1803578"/>
          </a:xfrm>
          <a:custGeom>
            <a:avLst/>
            <a:gdLst/>
            <a:ahLst/>
            <a:cxnLst/>
            <a:rect l="l" t="t" r="r" b="b"/>
            <a:pathLst>
              <a:path w="60613" h="52800" extrusionOk="0">
                <a:moveTo>
                  <a:pt x="31966" y="1"/>
                </a:moveTo>
                <a:cubicBezTo>
                  <a:pt x="30936" y="1"/>
                  <a:pt x="29827" y="197"/>
                  <a:pt x="28623" y="634"/>
                </a:cubicBezTo>
                <a:cubicBezTo>
                  <a:pt x="25080" y="1950"/>
                  <a:pt x="22549" y="4683"/>
                  <a:pt x="20246" y="7594"/>
                </a:cubicBezTo>
                <a:cubicBezTo>
                  <a:pt x="19538" y="8479"/>
                  <a:pt x="18854" y="9390"/>
                  <a:pt x="18146" y="10276"/>
                </a:cubicBezTo>
                <a:cubicBezTo>
                  <a:pt x="13869" y="15667"/>
                  <a:pt x="10326" y="21361"/>
                  <a:pt x="6327" y="26954"/>
                </a:cubicBezTo>
                <a:cubicBezTo>
                  <a:pt x="3822" y="30446"/>
                  <a:pt x="1519" y="34243"/>
                  <a:pt x="1012" y="38469"/>
                </a:cubicBezTo>
                <a:cubicBezTo>
                  <a:pt x="0" y="47225"/>
                  <a:pt x="7972" y="51730"/>
                  <a:pt x="15716" y="51983"/>
                </a:cubicBezTo>
                <a:cubicBezTo>
                  <a:pt x="16055" y="51995"/>
                  <a:pt x="16393" y="52000"/>
                  <a:pt x="16731" y="52000"/>
                </a:cubicBezTo>
                <a:cubicBezTo>
                  <a:pt x="21204" y="52000"/>
                  <a:pt x="25678" y="51070"/>
                  <a:pt x="30151" y="51070"/>
                </a:cubicBezTo>
                <a:cubicBezTo>
                  <a:pt x="30578" y="51070"/>
                  <a:pt x="31005" y="51079"/>
                  <a:pt x="31432" y="51098"/>
                </a:cubicBezTo>
                <a:cubicBezTo>
                  <a:pt x="36570" y="51325"/>
                  <a:pt x="41555" y="52717"/>
                  <a:pt x="46693" y="52793"/>
                </a:cubicBezTo>
                <a:cubicBezTo>
                  <a:pt x="46863" y="52797"/>
                  <a:pt x="47034" y="52799"/>
                  <a:pt x="47205" y="52799"/>
                </a:cubicBezTo>
                <a:cubicBezTo>
                  <a:pt x="50161" y="52799"/>
                  <a:pt x="53216" y="52170"/>
                  <a:pt x="55728" y="50591"/>
                </a:cubicBezTo>
                <a:cubicBezTo>
                  <a:pt x="60612" y="47529"/>
                  <a:pt x="60486" y="42670"/>
                  <a:pt x="58638" y="37684"/>
                </a:cubicBezTo>
                <a:cubicBezTo>
                  <a:pt x="54690" y="26979"/>
                  <a:pt x="49224" y="16856"/>
                  <a:pt x="42416" y="7720"/>
                </a:cubicBezTo>
                <a:cubicBezTo>
                  <a:pt x="39565" y="3877"/>
                  <a:pt x="36545" y="1"/>
                  <a:pt x="3196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30"/>
          <p:cNvSpPr txBox="1">
            <a:spLocks noGrp="1"/>
          </p:cNvSpPr>
          <p:nvPr>
            <p:ph type="subTitle" idx="1"/>
          </p:nvPr>
        </p:nvSpPr>
        <p:spPr>
          <a:xfrm>
            <a:off x="611875" y="2092875"/>
            <a:ext cx="3195900" cy="16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1"/>
          <p:cNvSpPr/>
          <p:nvPr/>
        </p:nvSpPr>
        <p:spPr>
          <a:xfrm rot="-5400000">
            <a:off x="7673270" y="344209"/>
            <a:ext cx="1914390" cy="1027081"/>
          </a:xfrm>
          <a:custGeom>
            <a:avLst/>
            <a:gdLst/>
            <a:ahLst/>
            <a:cxnLst/>
            <a:rect l="l" t="t" r="r" b="b"/>
            <a:pathLst>
              <a:path w="65143" h="31845" extrusionOk="0">
                <a:moveTo>
                  <a:pt x="46985" y="1"/>
                </a:moveTo>
                <a:cubicBezTo>
                  <a:pt x="43209" y="1"/>
                  <a:pt x="39435" y="1197"/>
                  <a:pt x="36520" y="3602"/>
                </a:cubicBezTo>
                <a:cubicBezTo>
                  <a:pt x="32875" y="6588"/>
                  <a:pt x="30547" y="11143"/>
                  <a:pt x="26574" y="13750"/>
                </a:cubicBezTo>
                <a:cubicBezTo>
                  <a:pt x="22752" y="16205"/>
                  <a:pt x="17969" y="16534"/>
                  <a:pt x="13616" y="17900"/>
                </a:cubicBezTo>
                <a:cubicBezTo>
                  <a:pt x="9668" y="19115"/>
                  <a:pt x="5948" y="21342"/>
                  <a:pt x="3367" y="24607"/>
                </a:cubicBezTo>
                <a:cubicBezTo>
                  <a:pt x="811" y="27846"/>
                  <a:pt x="1" y="29567"/>
                  <a:pt x="279" y="31845"/>
                </a:cubicBezTo>
                <a:lnTo>
                  <a:pt x="62688" y="31845"/>
                </a:lnTo>
                <a:lnTo>
                  <a:pt x="62688" y="31820"/>
                </a:lnTo>
                <a:cubicBezTo>
                  <a:pt x="64991" y="27770"/>
                  <a:pt x="65143" y="25670"/>
                  <a:pt x="64940" y="20001"/>
                </a:cubicBezTo>
                <a:cubicBezTo>
                  <a:pt x="64738" y="14357"/>
                  <a:pt x="62055" y="7524"/>
                  <a:pt x="57728" y="3804"/>
                </a:cubicBezTo>
                <a:cubicBezTo>
                  <a:pt x="54773" y="1273"/>
                  <a:pt x="50878" y="1"/>
                  <a:pt x="469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31"/>
          <p:cNvSpPr/>
          <p:nvPr/>
        </p:nvSpPr>
        <p:spPr>
          <a:xfrm rot="6615568">
            <a:off x="348052" y="409892"/>
            <a:ext cx="904053" cy="742285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31"/>
          <p:cNvSpPr/>
          <p:nvPr/>
        </p:nvSpPr>
        <p:spPr>
          <a:xfrm rot="505220">
            <a:off x="-498023" y="3928331"/>
            <a:ext cx="1776474" cy="1458689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31"/>
          <p:cNvSpPr/>
          <p:nvPr/>
        </p:nvSpPr>
        <p:spPr>
          <a:xfrm rot="-293222" flipH="1">
            <a:off x="7764871" y="4071054"/>
            <a:ext cx="1524512" cy="1827305"/>
          </a:xfrm>
          <a:custGeom>
            <a:avLst/>
            <a:gdLst/>
            <a:ahLst/>
            <a:cxnLst/>
            <a:rect l="l" t="t" r="r" b="b"/>
            <a:pathLst>
              <a:path w="44669" h="53541" extrusionOk="0">
                <a:moveTo>
                  <a:pt x="31822" y="477"/>
                </a:moveTo>
                <a:cubicBezTo>
                  <a:pt x="31836" y="477"/>
                  <a:pt x="31849" y="479"/>
                  <a:pt x="31863" y="481"/>
                </a:cubicBezTo>
                <a:cubicBezTo>
                  <a:pt x="31559" y="1494"/>
                  <a:pt x="31028" y="2405"/>
                  <a:pt x="30724" y="3417"/>
                </a:cubicBezTo>
                <a:cubicBezTo>
                  <a:pt x="30243" y="4885"/>
                  <a:pt x="29889" y="6327"/>
                  <a:pt x="29281" y="7719"/>
                </a:cubicBezTo>
                <a:cubicBezTo>
                  <a:pt x="29104" y="8175"/>
                  <a:pt x="28902" y="8580"/>
                  <a:pt x="28699" y="8985"/>
                </a:cubicBezTo>
                <a:cubicBezTo>
                  <a:pt x="28573" y="7972"/>
                  <a:pt x="28218" y="6985"/>
                  <a:pt x="28016" y="6024"/>
                </a:cubicBezTo>
                <a:cubicBezTo>
                  <a:pt x="27813" y="4581"/>
                  <a:pt x="28142" y="3164"/>
                  <a:pt x="28598" y="1848"/>
                </a:cubicBezTo>
                <a:lnTo>
                  <a:pt x="28598" y="1772"/>
                </a:lnTo>
                <a:cubicBezTo>
                  <a:pt x="29003" y="1772"/>
                  <a:pt x="29383" y="1646"/>
                  <a:pt x="29762" y="1468"/>
                </a:cubicBezTo>
                <a:cubicBezTo>
                  <a:pt x="30344" y="1215"/>
                  <a:pt x="30800" y="861"/>
                  <a:pt x="31357" y="633"/>
                </a:cubicBezTo>
                <a:cubicBezTo>
                  <a:pt x="31583" y="565"/>
                  <a:pt x="31708" y="477"/>
                  <a:pt x="31822" y="477"/>
                </a:cubicBezTo>
                <a:close/>
                <a:moveTo>
                  <a:pt x="32116" y="886"/>
                </a:moveTo>
                <a:cubicBezTo>
                  <a:pt x="32141" y="1089"/>
                  <a:pt x="32116" y="1266"/>
                  <a:pt x="32141" y="1468"/>
                </a:cubicBezTo>
                <a:cubicBezTo>
                  <a:pt x="32318" y="2683"/>
                  <a:pt x="33052" y="3620"/>
                  <a:pt x="33837" y="4556"/>
                </a:cubicBezTo>
                <a:cubicBezTo>
                  <a:pt x="34191" y="5011"/>
                  <a:pt x="34545" y="5416"/>
                  <a:pt x="34900" y="5796"/>
                </a:cubicBezTo>
                <a:cubicBezTo>
                  <a:pt x="33660" y="7163"/>
                  <a:pt x="32673" y="8732"/>
                  <a:pt x="31179" y="9845"/>
                </a:cubicBezTo>
                <a:cubicBezTo>
                  <a:pt x="30041" y="10706"/>
                  <a:pt x="28699" y="11212"/>
                  <a:pt x="27560" y="12022"/>
                </a:cubicBezTo>
                <a:cubicBezTo>
                  <a:pt x="28446" y="10351"/>
                  <a:pt x="29357" y="8706"/>
                  <a:pt x="30015" y="6910"/>
                </a:cubicBezTo>
                <a:cubicBezTo>
                  <a:pt x="30496" y="5644"/>
                  <a:pt x="30800" y="4303"/>
                  <a:pt x="31255" y="3012"/>
                </a:cubicBezTo>
                <a:cubicBezTo>
                  <a:pt x="31508" y="2278"/>
                  <a:pt x="31863" y="1620"/>
                  <a:pt x="32116" y="886"/>
                </a:cubicBezTo>
                <a:close/>
                <a:moveTo>
                  <a:pt x="23311" y="869"/>
                </a:moveTo>
                <a:cubicBezTo>
                  <a:pt x="23338" y="869"/>
                  <a:pt x="23363" y="875"/>
                  <a:pt x="23385" y="886"/>
                </a:cubicBezTo>
                <a:cubicBezTo>
                  <a:pt x="23461" y="962"/>
                  <a:pt x="23385" y="1620"/>
                  <a:pt x="23334" y="1747"/>
                </a:cubicBezTo>
                <a:cubicBezTo>
                  <a:pt x="23309" y="2379"/>
                  <a:pt x="23334" y="3012"/>
                  <a:pt x="23309" y="3645"/>
                </a:cubicBezTo>
                <a:cubicBezTo>
                  <a:pt x="23258" y="4682"/>
                  <a:pt x="23157" y="5720"/>
                  <a:pt x="23283" y="6783"/>
                </a:cubicBezTo>
                <a:cubicBezTo>
                  <a:pt x="23385" y="7466"/>
                  <a:pt x="23461" y="8175"/>
                  <a:pt x="23663" y="8858"/>
                </a:cubicBezTo>
                <a:cubicBezTo>
                  <a:pt x="23790" y="9314"/>
                  <a:pt x="23941" y="10048"/>
                  <a:pt x="24346" y="10326"/>
                </a:cubicBezTo>
                <a:cubicBezTo>
                  <a:pt x="24441" y="10386"/>
                  <a:pt x="24535" y="10411"/>
                  <a:pt x="24625" y="10411"/>
                </a:cubicBezTo>
                <a:cubicBezTo>
                  <a:pt x="24920" y="10411"/>
                  <a:pt x="25178" y="10136"/>
                  <a:pt x="25333" y="9845"/>
                </a:cubicBezTo>
                <a:cubicBezTo>
                  <a:pt x="25713" y="9061"/>
                  <a:pt x="25460" y="7972"/>
                  <a:pt x="25359" y="7163"/>
                </a:cubicBezTo>
                <a:cubicBezTo>
                  <a:pt x="25181" y="5492"/>
                  <a:pt x="24903" y="3113"/>
                  <a:pt x="26447" y="1975"/>
                </a:cubicBezTo>
                <a:cubicBezTo>
                  <a:pt x="26768" y="1747"/>
                  <a:pt x="27097" y="1689"/>
                  <a:pt x="27421" y="1689"/>
                </a:cubicBezTo>
                <a:cubicBezTo>
                  <a:pt x="27710" y="1689"/>
                  <a:pt x="27995" y="1735"/>
                  <a:pt x="28269" y="1747"/>
                </a:cubicBezTo>
                <a:cubicBezTo>
                  <a:pt x="27864" y="2987"/>
                  <a:pt x="27510" y="4303"/>
                  <a:pt x="27636" y="5644"/>
                </a:cubicBezTo>
                <a:cubicBezTo>
                  <a:pt x="27763" y="6960"/>
                  <a:pt x="28345" y="8226"/>
                  <a:pt x="28396" y="9567"/>
                </a:cubicBezTo>
                <a:lnTo>
                  <a:pt x="28396" y="9592"/>
                </a:lnTo>
                <a:cubicBezTo>
                  <a:pt x="27889" y="10579"/>
                  <a:pt x="27383" y="11591"/>
                  <a:pt x="26852" y="12553"/>
                </a:cubicBezTo>
                <a:lnTo>
                  <a:pt x="26826" y="12604"/>
                </a:lnTo>
                <a:cubicBezTo>
                  <a:pt x="26776" y="12629"/>
                  <a:pt x="26751" y="12680"/>
                  <a:pt x="26751" y="12730"/>
                </a:cubicBezTo>
                <a:lnTo>
                  <a:pt x="25713" y="14806"/>
                </a:lnTo>
                <a:cubicBezTo>
                  <a:pt x="25435" y="15438"/>
                  <a:pt x="25106" y="16071"/>
                  <a:pt x="24802" y="16729"/>
                </a:cubicBezTo>
                <a:cubicBezTo>
                  <a:pt x="23840" y="15590"/>
                  <a:pt x="22954" y="14578"/>
                  <a:pt x="22676" y="13059"/>
                </a:cubicBezTo>
                <a:cubicBezTo>
                  <a:pt x="22423" y="11794"/>
                  <a:pt x="22575" y="10529"/>
                  <a:pt x="22625" y="9263"/>
                </a:cubicBezTo>
                <a:cubicBezTo>
                  <a:pt x="22651" y="7947"/>
                  <a:pt x="22499" y="6656"/>
                  <a:pt x="22398" y="5315"/>
                </a:cubicBezTo>
                <a:cubicBezTo>
                  <a:pt x="22322" y="4075"/>
                  <a:pt x="22043" y="2860"/>
                  <a:pt x="22271" y="1646"/>
                </a:cubicBezTo>
                <a:lnTo>
                  <a:pt x="22271" y="1620"/>
                </a:lnTo>
                <a:lnTo>
                  <a:pt x="22398" y="1494"/>
                </a:lnTo>
                <a:cubicBezTo>
                  <a:pt x="22512" y="1379"/>
                  <a:pt x="23043" y="869"/>
                  <a:pt x="23311" y="869"/>
                </a:cubicBezTo>
                <a:close/>
                <a:moveTo>
                  <a:pt x="35077" y="6074"/>
                </a:moveTo>
                <a:cubicBezTo>
                  <a:pt x="35355" y="6429"/>
                  <a:pt x="35684" y="6783"/>
                  <a:pt x="35937" y="7163"/>
                </a:cubicBezTo>
                <a:cubicBezTo>
                  <a:pt x="36545" y="7947"/>
                  <a:pt x="37228" y="9086"/>
                  <a:pt x="36545" y="10022"/>
                </a:cubicBezTo>
                <a:cubicBezTo>
                  <a:pt x="35709" y="11136"/>
                  <a:pt x="34166" y="11743"/>
                  <a:pt x="33052" y="12553"/>
                </a:cubicBezTo>
                <a:cubicBezTo>
                  <a:pt x="31787" y="13515"/>
                  <a:pt x="30623" y="14451"/>
                  <a:pt x="29231" y="15210"/>
                </a:cubicBezTo>
                <a:cubicBezTo>
                  <a:pt x="28269" y="15717"/>
                  <a:pt x="27231" y="16273"/>
                  <a:pt x="26573" y="17109"/>
                </a:cubicBezTo>
                <a:cubicBezTo>
                  <a:pt x="26219" y="17564"/>
                  <a:pt x="25865" y="18298"/>
                  <a:pt x="26447" y="18728"/>
                </a:cubicBezTo>
                <a:cubicBezTo>
                  <a:pt x="26782" y="18983"/>
                  <a:pt x="27257" y="19048"/>
                  <a:pt x="27715" y="19048"/>
                </a:cubicBezTo>
                <a:cubicBezTo>
                  <a:pt x="27984" y="19048"/>
                  <a:pt x="28247" y="19025"/>
                  <a:pt x="28471" y="19007"/>
                </a:cubicBezTo>
                <a:cubicBezTo>
                  <a:pt x="30876" y="18829"/>
                  <a:pt x="32951" y="17589"/>
                  <a:pt x="34824" y="16147"/>
                </a:cubicBezTo>
                <a:cubicBezTo>
                  <a:pt x="35608" y="15514"/>
                  <a:pt x="36443" y="14881"/>
                  <a:pt x="37101" y="14122"/>
                </a:cubicBezTo>
                <a:cubicBezTo>
                  <a:pt x="37456" y="13743"/>
                  <a:pt x="37759" y="13312"/>
                  <a:pt x="38114" y="12933"/>
                </a:cubicBezTo>
                <a:cubicBezTo>
                  <a:pt x="38316" y="12756"/>
                  <a:pt x="38696" y="12275"/>
                  <a:pt x="38949" y="12249"/>
                </a:cubicBezTo>
                <a:cubicBezTo>
                  <a:pt x="38952" y="12249"/>
                  <a:pt x="38956" y="12249"/>
                  <a:pt x="38960" y="12249"/>
                </a:cubicBezTo>
                <a:cubicBezTo>
                  <a:pt x="39510" y="12249"/>
                  <a:pt x="39835" y="14150"/>
                  <a:pt x="39961" y="14552"/>
                </a:cubicBezTo>
                <a:cubicBezTo>
                  <a:pt x="40138" y="15059"/>
                  <a:pt x="40341" y="15590"/>
                  <a:pt x="40493" y="16147"/>
                </a:cubicBezTo>
                <a:cubicBezTo>
                  <a:pt x="37810" y="18602"/>
                  <a:pt x="34318" y="20196"/>
                  <a:pt x="30774" y="20829"/>
                </a:cubicBezTo>
                <a:cubicBezTo>
                  <a:pt x="28016" y="21284"/>
                  <a:pt x="24954" y="21107"/>
                  <a:pt x="22423" y="22499"/>
                </a:cubicBezTo>
                <a:cubicBezTo>
                  <a:pt x="22549" y="22221"/>
                  <a:pt x="22701" y="21917"/>
                  <a:pt x="22828" y="21664"/>
                </a:cubicBezTo>
                <a:cubicBezTo>
                  <a:pt x="24093" y="19133"/>
                  <a:pt x="25283" y="16577"/>
                  <a:pt x="26497" y="14046"/>
                </a:cubicBezTo>
                <a:cubicBezTo>
                  <a:pt x="26700" y="13667"/>
                  <a:pt x="26877" y="13262"/>
                  <a:pt x="27105" y="12882"/>
                </a:cubicBezTo>
                <a:cubicBezTo>
                  <a:pt x="28446" y="11667"/>
                  <a:pt x="30167" y="11111"/>
                  <a:pt x="31559" y="9997"/>
                </a:cubicBezTo>
                <a:cubicBezTo>
                  <a:pt x="32951" y="8884"/>
                  <a:pt x="33913" y="7365"/>
                  <a:pt x="35077" y="6074"/>
                </a:cubicBezTo>
                <a:close/>
                <a:moveTo>
                  <a:pt x="21891" y="2050"/>
                </a:moveTo>
                <a:lnTo>
                  <a:pt x="21891" y="2050"/>
                </a:lnTo>
                <a:cubicBezTo>
                  <a:pt x="21790" y="3164"/>
                  <a:pt x="22018" y="4303"/>
                  <a:pt x="22069" y="5416"/>
                </a:cubicBezTo>
                <a:cubicBezTo>
                  <a:pt x="22170" y="6935"/>
                  <a:pt x="22322" y="8453"/>
                  <a:pt x="22271" y="9997"/>
                </a:cubicBezTo>
                <a:cubicBezTo>
                  <a:pt x="22195" y="11262"/>
                  <a:pt x="22170" y="12578"/>
                  <a:pt x="22549" y="13793"/>
                </a:cubicBezTo>
                <a:cubicBezTo>
                  <a:pt x="22929" y="15135"/>
                  <a:pt x="23815" y="16046"/>
                  <a:pt x="24675" y="17083"/>
                </a:cubicBezTo>
                <a:lnTo>
                  <a:pt x="24701" y="17109"/>
                </a:lnTo>
                <a:cubicBezTo>
                  <a:pt x="23840" y="18931"/>
                  <a:pt x="22929" y="20728"/>
                  <a:pt x="22043" y="22524"/>
                </a:cubicBezTo>
                <a:cubicBezTo>
                  <a:pt x="21815" y="22929"/>
                  <a:pt x="21638" y="23385"/>
                  <a:pt x="21436" y="23790"/>
                </a:cubicBezTo>
                <a:cubicBezTo>
                  <a:pt x="20373" y="22499"/>
                  <a:pt x="19285" y="21208"/>
                  <a:pt x="18576" y="19690"/>
                </a:cubicBezTo>
                <a:cubicBezTo>
                  <a:pt x="17817" y="18070"/>
                  <a:pt x="17690" y="16375"/>
                  <a:pt x="17564" y="14628"/>
                </a:cubicBezTo>
                <a:cubicBezTo>
                  <a:pt x="17437" y="12730"/>
                  <a:pt x="17463" y="10782"/>
                  <a:pt x="17488" y="8884"/>
                </a:cubicBezTo>
                <a:cubicBezTo>
                  <a:pt x="17488" y="8150"/>
                  <a:pt x="17589" y="7390"/>
                  <a:pt x="17564" y="6606"/>
                </a:cubicBezTo>
                <a:cubicBezTo>
                  <a:pt x="17513" y="6049"/>
                  <a:pt x="17361" y="5442"/>
                  <a:pt x="17209" y="4910"/>
                </a:cubicBezTo>
                <a:cubicBezTo>
                  <a:pt x="17488" y="4758"/>
                  <a:pt x="17817" y="4632"/>
                  <a:pt x="18095" y="4505"/>
                </a:cubicBezTo>
                <a:cubicBezTo>
                  <a:pt x="18303" y="4413"/>
                  <a:pt x="19501" y="3752"/>
                  <a:pt x="19805" y="3752"/>
                </a:cubicBezTo>
                <a:cubicBezTo>
                  <a:pt x="19835" y="3752"/>
                  <a:pt x="19856" y="3758"/>
                  <a:pt x="19867" y="3771"/>
                </a:cubicBezTo>
                <a:cubicBezTo>
                  <a:pt x="19993" y="3923"/>
                  <a:pt x="19664" y="4682"/>
                  <a:pt x="19639" y="4885"/>
                </a:cubicBezTo>
                <a:cubicBezTo>
                  <a:pt x="19588" y="5189"/>
                  <a:pt x="19487" y="5492"/>
                  <a:pt x="19411" y="5796"/>
                </a:cubicBezTo>
                <a:cubicBezTo>
                  <a:pt x="19259" y="6530"/>
                  <a:pt x="19158" y="7213"/>
                  <a:pt x="19082" y="7947"/>
                </a:cubicBezTo>
                <a:cubicBezTo>
                  <a:pt x="18880" y="9415"/>
                  <a:pt x="18652" y="10858"/>
                  <a:pt x="18399" y="12300"/>
                </a:cubicBezTo>
                <a:cubicBezTo>
                  <a:pt x="18196" y="13616"/>
                  <a:pt x="18070" y="14907"/>
                  <a:pt x="18272" y="16197"/>
                </a:cubicBezTo>
                <a:cubicBezTo>
                  <a:pt x="18399" y="16906"/>
                  <a:pt x="18576" y="18121"/>
                  <a:pt x="19462" y="18247"/>
                </a:cubicBezTo>
                <a:cubicBezTo>
                  <a:pt x="19513" y="18256"/>
                  <a:pt x="19563" y="18260"/>
                  <a:pt x="19613" y="18260"/>
                </a:cubicBezTo>
                <a:cubicBezTo>
                  <a:pt x="20330" y="18260"/>
                  <a:pt x="20918" y="17445"/>
                  <a:pt x="21107" y="16830"/>
                </a:cubicBezTo>
                <a:cubicBezTo>
                  <a:pt x="21385" y="15818"/>
                  <a:pt x="21157" y="14704"/>
                  <a:pt x="21157" y="13667"/>
                </a:cubicBezTo>
                <a:cubicBezTo>
                  <a:pt x="21157" y="12098"/>
                  <a:pt x="21259" y="10503"/>
                  <a:pt x="21259" y="8884"/>
                </a:cubicBezTo>
                <a:cubicBezTo>
                  <a:pt x="21259" y="7568"/>
                  <a:pt x="21107" y="6201"/>
                  <a:pt x="21157" y="4885"/>
                </a:cubicBezTo>
                <a:cubicBezTo>
                  <a:pt x="21183" y="4252"/>
                  <a:pt x="21233" y="3569"/>
                  <a:pt x="21411" y="2936"/>
                </a:cubicBezTo>
                <a:cubicBezTo>
                  <a:pt x="21486" y="2633"/>
                  <a:pt x="21664" y="2304"/>
                  <a:pt x="21891" y="2050"/>
                </a:cubicBezTo>
                <a:close/>
                <a:moveTo>
                  <a:pt x="16830" y="5037"/>
                </a:moveTo>
                <a:cubicBezTo>
                  <a:pt x="16982" y="5669"/>
                  <a:pt x="17134" y="6277"/>
                  <a:pt x="17134" y="6910"/>
                </a:cubicBezTo>
                <a:cubicBezTo>
                  <a:pt x="17134" y="7871"/>
                  <a:pt x="17083" y="8833"/>
                  <a:pt x="17083" y="9820"/>
                </a:cubicBezTo>
                <a:cubicBezTo>
                  <a:pt x="17058" y="11617"/>
                  <a:pt x="17083" y="13388"/>
                  <a:pt x="17209" y="15185"/>
                </a:cubicBezTo>
                <a:cubicBezTo>
                  <a:pt x="17336" y="16931"/>
                  <a:pt x="17513" y="18576"/>
                  <a:pt x="18348" y="20171"/>
                </a:cubicBezTo>
                <a:cubicBezTo>
                  <a:pt x="19082" y="21588"/>
                  <a:pt x="20120" y="22803"/>
                  <a:pt x="21132" y="24043"/>
                </a:cubicBezTo>
                <a:cubicBezTo>
                  <a:pt x="21157" y="24068"/>
                  <a:pt x="21233" y="24119"/>
                  <a:pt x="21259" y="24119"/>
                </a:cubicBezTo>
                <a:cubicBezTo>
                  <a:pt x="20753" y="25232"/>
                  <a:pt x="20297" y="26321"/>
                  <a:pt x="19867" y="27459"/>
                </a:cubicBezTo>
                <a:cubicBezTo>
                  <a:pt x="19209" y="27004"/>
                  <a:pt x="18399" y="26827"/>
                  <a:pt x="17640" y="26574"/>
                </a:cubicBezTo>
                <a:cubicBezTo>
                  <a:pt x="16703" y="26295"/>
                  <a:pt x="15944" y="25738"/>
                  <a:pt x="15311" y="24929"/>
                </a:cubicBezTo>
                <a:cubicBezTo>
                  <a:pt x="14653" y="24119"/>
                  <a:pt x="14173" y="23208"/>
                  <a:pt x="13692" y="22271"/>
                </a:cubicBezTo>
                <a:cubicBezTo>
                  <a:pt x="13261" y="21461"/>
                  <a:pt x="12831" y="20677"/>
                  <a:pt x="12553" y="19791"/>
                </a:cubicBezTo>
                <a:cubicBezTo>
                  <a:pt x="11920" y="17893"/>
                  <a:pt x="11616" y="15818"/>
                  <a:pt x="11515" y="13844"/>
                </a:cubicBezTo>
                <a:cubicBezTo>
                  <a:pt x="11439" y="12781"/>
                  <a:pt x="11515" y="11769"/>
                  <a:pt x="11566" y="10731"/>
                </a:cubicBezTo>
                <a:cubicBezTo>
                  <a:pt x="11642" y="9795"/>
                  <a:pt x="11667" y="8808"/>
                  <a:pt x="11945" y="7897"/>
                </a:cubicBezTo>
                <a:lnTo>
                  <a:pt x="11945" y="7821"/>
                </a:lnTo>
                <a:cubicBezTo>
                  <a:pt x="12200" y="7659"/>
                  <a:pt x="12476" y="7539"/>
                  <a:pt x="12676" y="7539"/>
                </a:cubicBezTo>
                <a:cubicBezTo>
                  <a:pt x="12695" y="7539"/>
                  <a:pt x="12713" y="7540"/>
                  <a:pt x="12730" y="7542"/>
                </a:cubicBezTo>
                <a:cubicBezTo>
                  <a:pt x="13413" y="7669"/>
                  <a:pt x="12806" y="8808"/>
                  <a:pt x="12679" y="9162"/>
                </a:cubicBezTo>
                <a:cubicBezTo>
                  <a:pt x="12401" y="10200"/>
                  <a:pt x="12528" y="11364"/>
                  <a:pt x="12679" y="12401"/>
                </a:cubicBezTo>
                <a:cubicBezTo>
                  <a:pt x="12958" y="14223"/>
                  <a:pt x="13464" y="15944"/>
                  <a:pt x="13844" y="17767"/>
                </a:cubicBezTo>
                <a:cubicBezTo>
                  <a:pt x="14055" y="18709"/>
                  <a:pt x="15056" y="24318"/>
                  <a:pt x="16764" y="24318"/>
                </a:cubicBezTo>
                <a:cubicBezTo>
                  <a:pt x="16892" y="24318"/>
                  <a:pt x="17023" y="24287"/>
                  <a:pt x="17159" y="24220"/>
                </a:cubicBezTo>
                <a:cubicBezTo>
                  <a:pt x="18348" y="23613"/>
                  <a:pt x="17463" y="21208"/>
                  <a:pt x="17159" y="20348"/>
                </a:cubicBezTo>
                <a:cubicBezTo>
                  <a:pt x="16956" y="19614"/>
                  <a:pt x="16653" y="18855"/>
                  <a:pt x="16450" y="18146"/>
                </a:cubicBezTo>
                <a:cubicBezTo>
                  <a:pt x="15969" y="16653"/>
                  <a:pt x="15261" y="15210"/>
                  <a:pt x="14856" y="13743"/>
                </a:cubicBezTo>
                <a:cubicBezTo>
                  <a:pt x="14476" y="12325"/>
                  <a:pt x="14324" y="10858"/>
                  <a:pt x="14274" y="9415"/>
                </a:cubicBezTo>
                <a:cubicBezTo>
                  <a:pt x="14223" y="8706"/>
                  <a:pt x="14097" y="7922"/>
                  <a:pt x="14375" y="7213"/>
                </a:cubicBezTo>
                <a:cubicBezTo>
                  <a:pt x="14679" y="6555"/>
                  <a:pt x="15311" y="6024"/>
                  <a:pt x="15868" y="5594"/>
                </a:cubicBezTo>
                <a:cubicBezTo>
                  <a:pt x="16197" y="5391"/>
                  <a:pt x="16501" y="5189"/>
                  <a:pt x="16830" y="5037"/>
                </a:cubicBezTo>
                <a:close/>
                <a:moveTo>
                  <a:pt x="40619" y="16526"/>
                </a:moveTo>
                <a:cubicBezTo>
                  <a:pt x="40746" y="16906"/>
                  <a:pt x="40822" y="17311"/>
                  <a:pt x="40948" y="17691"/>
                </a:cubicBezTo>
                <a:cubicBezTo>
                  <a:pt x="41075" y="18222"/>
                  <a:pt x="41302" y="18855"/>
                  <a:pt x="41252" y="19437"/>
                </a:cubicBezTo>
                <a:cubicBezTo>
                  <a:pt x="41176" y="19943"/>
                  <a:pt x="40771" y="20323"/>
                  <a:pt x="40391" y="20601"/>
                </a:cubicBezTo>
                <a:cubicBezTo>
                  <a:pt x="39227" y="21537"/>
                  <a:pt x="37785" y="22170"/>
                  <a:pt x="36317" y="22550"/>
                </a:cubicBezTo>
                <a:cubicBezTo>
                  <a:pt x="34874" y="22904"/>
                  <a:pt x="33432" y="23056"/>
                  <a:pt x="31989" y="23106"/>
                </a:cubicBezTo>
                <a:cubicBezTo>
                  <a:pt x="31859" y="23109"/>
                  <a:pt x="31729" y="23110"/>
                  <a:pt x="31600" y="23110"/>
                </a:cubicBezTo>
                <a:cubicBezTo>
                  <a:pt x="31169" y="23110"/>
                  <a:pt x="30739" y="23099"/>
                  <a:pt x="30310" y="23099"/>
                </a:cubicBezTo>
                <a:cubicBezTo>
                  <a:pt x="29608" y="23099"/>
                  <a:pt x="28909" y="23129"/>
                  <a:pt x="28218" y="23284"/>
                </a:cubicBezTo>
                <a:cubicBezTo>
                  <a:pt x="27105" y="23537"/>
                  <a:pt x="26042" y="24043"/>
                  <a:pt x="25156" y="24777"/>
                </a:cubicBezTo>
                <a:cubicBezTo>
                  <a:pt x="24574" y="25258"/>
                  <a:pt x="23840" y="25966"/>
                  <a:pt x="23916" y="26776"/>
                </a:cubicBezTo>
                <a:cubicBezTo>
                  <a:pt x="24003" y="27894"/>
                  <a:pt x="25370" y="28108"/>
                  <a:pt x="26549" y="28108"/>
                </a:cubicBezTo>
                <a:cubicBezTo>
                  <a:pt x="27077" y="28108"/>
                  <a:pt x="27568" y="28065"/>
                  <a:pt x="27889" y="28041"/>
                </a:cubicBezTo>
                <a:cubicBezTo>
                  <a:pt x="30521" y="27788"/>
                  <a:pt x="32824" y="26447"/>
                  <a:pt x="35051" y="25131"/>
                </a:cubicBezTo>
                <a:cubicBezTo>
                  <a:pt x="36342" y="24372"/>
                  <a:pt x="37633" y="23613"/>
                  <a:pt x="38974" y="22980"/>
                </a:cubicBezTo>
                <a:cubicBezTo>
                  <a:pt x="40391" y="22297"/>
                  <a:pt x="41859" y="21841"/>
                  <a:pt x="43302" y="21284"/>
                </a:cubicBezTo>
                <a:cubicBezTo>
                  <a:pt x="43302" y="22423"/>
                  <a:pt x="43378" y="23613"/>
                  <a:pt x="43504" y="24751"/>
                </a:cubicBezTo>
                <a:cubicBezTo>
                  <a:pt x="41556" y="25030"/>
                  <a:pt x="39733" y="25536"/>
                  <a:pt x="37937" y="26295"/>
                </a:cubicBezTo>
                <a:cubicBezTo>
                  <a:pt x="35988" y="27105"/>
                  <a:pt x="34090" y="28041"/>
                  <a:pt x="32040" y="28548"/>
                </a:cubicBezTo>
                <a:cubicBezTo>
                  <a:pt x="29990" y="29054"/>
                  <a:pt x="27763" y="29307"/>
                  <a:pt x="25688" y="29433"/>
                </a:cubicBezTo>
                <a:cubicBezTo>
                  <a:pt x="25455" y="29443"/>
                  <a:pt x="25224" y="29447"/>
                  <a:pt x="24994" y="29447"/>
                </a:cubicBezTo>
                <a:cubicBezTo>
                  <a:pt x="24043" y="29447"/>
                  <a:pt x="23107" y="29378"/>
                  <a:pt x="22170" y="29357"/>
                </a:cubicBezTo>
                <a:cubicBezTo>
                  <a:pt x="22123" y="29356"/>
                  <a:pt x="22077" y="29355"/>
                  <a:pt x="22030" y="29355"/>
                </a:cubicBezTo>
                <a:cubicBezTo>
                  <a:pt x="21481" y="29355"/>
                  <a:pt x="20905" y="29442"/>
                  <a:pt x="20347" y="29442"/>
                </a:cubicBezTo>
                <a:cubicBezTo>
                  <a:pt x="20071" y="29442"/>
                  <a:pt x="19799" y="29421"/>
                  <a:pt x="19538" y="29357"/>
                </a:cubicBezTo>
                <a:cubicBezTo>
                  <a:pt x="19563" y="29307"/>
                  <a:pt x="19563" y="29256"/>
                  <a:pt x="19614" y="29206"/>
                </a:cubicBezTo>
                <a:cubicBezTo>
                  <a:pt x="20373" y="27080"/>
                  <a:pt x="21208" y="25080"/>
                  <a:pt x="22170" y="23056"/>
                </a:cubicBezTo>
                <a:cubicBezTo>
                  <a:pt x="24954" y="21259"/>
                  <a:pt x="28674" y="21639"/>
                  <a:pt x="31837" y="20981"/>
                </a:cubicBezTo>
                <a:cubicBezTo>
                  <a:pt x="33482" y="20626"/>
                  <a:pt x="35127" y="20095"/>
                  <a:pt x="36595" y="19234"/>
                </a:cubicBezTo>
                <a:cubicBezTo>
                  <a:pt x="37987" y="18425"/>
                  <a:pt x="39404" y="17589"/>
                  <a:pt x="40619" y="16526"/>
                </a:cubicBezTo>
                <a:close/>
                <a:moveTo>
                  <a:pt x="11515" y="8099"/>
                </a:moveTo>
                <a:cubicBezTo>
                  <a:pt x="11060" y="9845"/>
                  <a:pt x="11060" y="11845"/>
                  <a:pt x="11136" y="13616"/>
                </a:cubicBezTo>
                <a:cubicBezTo>
                  <a:pt x="11186" y="15641"/>
                  <a:pt x="11541" y="17716"/>
                  <a:pt x="12148" y="19690"/>
                </a:cubicBezTo>
                <a:cubicBezTo>
                  <a:pt x="12705" y="21512"/>
                  <a:pt x="13717" y="23435"/>
                  <a:pt x="14906" y="24979"/>
                </a:cubicBezTo>
                <a:cubicBezTo>
                  <a:pt x="15438" y="25688"/>
                  <a:pt x="16096" y="26321"/>
                  <a:pt x="16956" y="26675"/>
                </a:cubicBezTo>
                <a:cubicBezTo>
                  <a:pt x="17867" y="27054"/>
                  <a:pt x="18854" y="27156"/>
                  <a:pt x="19664" y="27712"/>
                </a:cubicBezTo>
                <a:cubicBezTo>
                  <a:pt x="19715" y="27763"/>
                  <a:pt x="19740" y="27763"/>
                  <a:pt x="19766" y="27763"/>
                </a:cubicBezTo>
                <a:cubicBezTo>
                  <a:pt x="19487" y="28497"/>
                  <a:pt x="19209" y="29231"/>
                  <a:pt x="18905" y="29990"/>
                </a:cubicBezTo>
                <a:cubicBezTo>
                  <a:pt x="18753" y="30395"/>
                  <a:pt x="18601" y="30851"/>
                  <a:pt x="18399" y="31256"/>
                </a:cubicBezTo>
                <a:cubicBezTo>
                  <a:pt x="17867" y="30749"/>
                  <a:pt x="17260" y="30243"/>
                  <a:pt x="16577" y="29940"/>
                </a:cubicBezTo>
                <a:cubicBezTo>
                  <a:pt x="15792" y="29560"/>
                  <a:pt x="14982" y="29560"/>
                  <a:pt x="14147" y="29560"/>
                </a:cubicBezTo>
                <a:cubicBezTo>
                  <a:pt x="12274" y="29509"/>
                  <a:pt x="10781" y="28573"/>
                  <a:pt x="9465" y="27333"/>
                </a:cubicBezTo>
                <a:cubicBezTo>
                  <a:pt x="8529" y="26523"/>
                  <a:pt x="7820" y="25511"/>
                  <a:pt x="6960" y="24574"/>
                </a:cubicBezTo>
                <a:cubicBezTo>
                  <a:pt x="6125" y="23663"/>
                  <a:pt x="5416" y="22777"/>
                  <a:pt x="4859" y="21664"/>
                </a:cubicBezTo>
                <a:cubicBezTo>
                  <a:pt x="4353" y="20652"/>
                  <a:pt x="4024" y="19589"/>
                  <a:pt x="4049" y="18425"/>
                </a:cubicBezTo>
                <a:cubicBezTo>
                  <a:pt x="4075" y="17412"/>
                  <a:pt x="4303" y="16451"/>
                  <a:pt x="4201" y="15438"/>
                </a:cubicBezTo>
                <a:cubicBezTo>
                  <a:pt x="4454" y="15135"/>
                  <a:pt x="4783" y="14831"/>
                  <a:pt x="5087" y="14628"/>
                </a:cubicBezTo>
                <a:cubicBezTo>
                  <a:pt x="5239" y="14527"/>
                  <a:pt x="5441" y="14426"/>
                  <a:pt x="5593" y="14401"/>
                </a:cubicBezTo>
                <a:cubicBezTo>
                  <a:pt x="5695" y="14373"/>
                  <a:pt x="5760" y="14355"/>
                  <a:pt x="5803" y="14355"/>
                </a:cubicBezTo>
                <a:cubicBezTo>
                  <a:pt x="5878" y="14355"/>
                  <a:pt x="5890" y="14408"/>
                  <a:pt x="5922" y="14552"/>
                </a:cubicBezTo>
                <a:cubicBezTo>
                  <a:pt x="5973" y="14831"/>
                  <a:pt x="5846" y="15286"/>
                  <a:pt x="5846" y="15565"/>
                </a:cubicBezTo>
                <a:lnTo>
                  <a:pt x="5846" y="16324"/>
                </a:lnTo>
                <a:cubicBezTo>
                  <a:pt x="5872" y="16906"/>
                  <a:pt x="5948" y="17438"/>
                  <a:pt x="6049" y="17969"/>
                </a:cubicBezTo>
                <a:cubicBezTo>
                  <a:pt x="6454" y="20373"/>
                  <a:pt x="7441" y="22651"/>
                  <a:pt x="8731" y="24676"/>
                </a:cubicBezTo>
                <a:cubicBezTo>
                  <a:pt x="9389" y="25688"/>
                  <a:pt x="10123" y="26700"/>
                  <a:pt x="11009" y="27561"/>
                </a:cubicBezTo>
                <a:cubicBezTo>
                  <a:pt x="11427" y="27943"/>
                  <a:pt x="11952" y="28266"/>
                  <a:pt x="12503" y="28266"/>
                </a:cubicBezTo>
                <a:cubicBezTo>
                  <a:pt x="12753" y="28266"/>
                  <a:pt x="13008" y="28200"/>
                  <a:pt x="13261" y="28041"/>
                </a:cubicBezTo>
                <a:cubicBezTo>
                  <a:pt x="14831" y="27004"/>
                  <a:pt x="12274" y="24245"/>
                  <a:pt x="11667" y="23385"/>
                </a:cubicBezTo>
                <a:cubicBezTo>
                  <a:pt x="10781" y="22170"/>
                  <a:pt x="9896" y="20879"/>
                  <a:pt x="9592" y="19386"/>
                </a:cubicBezTo>
                <a:cubicBezTo>
                  <a:pt x="9263" y="17944"/>
                  <a:pt x="9415" y="16425"/>
                  <a:pt x="9592" y="14932"/>
                </a:cubicBezTo>
                <a:cubicBezTo>
                  <a:pt x="9718" y="13793"/>
                  <a:pt x="9744" y="12629"/>
                  <a:pt x="9896" y="11490"/>
                </a:cubicBezTo>
                <a:cubicBezTo>
                  <a:pt x="9971" y="10275"/>
                  <a:pt x="10275" y="8985"/>
                  <a:pt x="11313" y="8226"/>
                </a:cubicBezTo>
                <a:cubicBezTo>
                  <a:pt x="11363" y="8200"/>
                  <a:pt x="11414" y="8175"/>
                  <a:pt x="11515" y="8099"/>
                </a:cubicBezTo>
                <a:close/>
                <a:moveTo>
                  <a:pt x="3847" y="15843"/>
                </a:moveTo>
                <a:lnTo>
                  <a:pt x="3847" y="15843"/>
                </a:lnTo>
                <a:cubicBezTo>
                  <a:pt x="3898" y="16855"/>
                  <a:pt x="3645" y="17842"/>
                  <a:pt x="3670" y="18855"/>
                </a:cubicBezTo>
                <a:cubicBezTo>
                  <a:pt x="3695" y="19842"/>
                  <a:pt x="4024" y="20753"/>
                  <a:pt x="4429" y="21639"/>
                </a:cubicBezTo>
                <a:cubicBezTo>
                  <a:pt x="4935" y="22676"/>
                  <a:pt x="5568" y="23613"/>
                  <a:pt x="6327" y="24448"/>
                </a:cubicBezTo>
                <a:cubicBezTo>
                  <a:pt x="7112" y="25334"/>
                  <a:pt x="7871" y="26295"/>
                  <a:pt x="8681" y="27181"/>
                </a:cubicBezTo>
                <a:cubicBezTo>
                  <a:pt x="9769" y="28320"/>
                  <a:pt x="11212" y="29459"/>
                  <a:pt x="12806" y="29813"/>
                </a:cubicBezTo>
                <a:cubicBezTo>
                  <a:pt x="13717" y="30015"/>
                  <a:pt x="14679" y="29838"/>
                  <a:pt x="15590" y="30015"/>
                </a:cubicBezTo>
                <a:cubicBezTo>
                  <a:pt x="16653" y="30243"/>
                  <a:pt x="17488" y="30952"/>
                  <a:pt x="18272" y="31660"/>
                </a:cubicBezTo>
                <a:cubicBezTo>
                  <a:pt x="18095" y="32091"/>
                  <a:pt x="17918" y="32496"/>
                  <a:pt x="17741" y="32901"/>
                </a:cubicBezTo>
                <a:cubicBezTo>
                  <a:pt x="17527" y="32887"/>
                  <a:pt x="17313" y="32880"/>
                  <a:pt x="17099" y="32880"/>
                </a:cubicBezTo>
                <a:cubicBezTo>
                  <a:pt x="15743" y="32880"/>
                  <a:pt x="14398" y="33170"/>
                  <a:pt x="13261" y="33913"/>
                </a:cubicBezTo>
                <a:cubicBezTo>
                  <a:pt x="12629" y="34318"/>
                  <a:pt x="12047" y="34824"/>
                  <a:pt x="11363" y="35178"/>
                </a:cubicBezTo>
                <a:cubicBezTo>
                  <a:pt x="11002" y="35348"/>
                  <a:pt x="10668" y="35420"/>
                  <a:pt x="10338" y="35420"/>
                </a:cubicBezTo>
                <a:cubicBezTo>
                  <a:pt x="9881" y="35420"/>
                  <a:pt x="9433" y="35283"/>
                  <a:pt x="8934" y="35077"/>
                </a:cubicBezTo>
                <a:cubicBezTo>
                  <a:pt x="7086" y="34368"/>
                  <a:pt x="4885" y="33609"/>
                  <a:pt x="3467" y="32091"/>
                </a:cubicBezTo>
                <a:cubicBezTo>
                  <a:pt x="2860" y="31458"/>
                  <a:pt x="2430" y="30699"/>
                  <a:pt x="1898" y="29965"/>
                </a:cubicBezTo>
                <a:cubicBezTo>
                  <a:pt x="1468" y="29433"/>
                  <a:pt x="785" y="28750"/>
                  <a:pt x="759" y="28041"/>
                </a:cubicBezTo>
                <a:cubicBezTo>
                  <a:pt x="759" y="27991"/>
                  <a:pt x="759" y="27966"/>
                  <a:pt x="709" y="27940"/>
                </a:cubicBezTo>
                <a:cubicBezTo>
                  <a:pt x="886" y="27459"/>
                  <a:pt x="1088" y="26979"/>
                  <a:pt x="1392" y="26574"/>
                </a:cubicBezTo>
                <a:cubicBezTo>
                  <a:pt x="1468" y="27029"/>
                  <a:pt x="1519" y="27485"/>
                  <a:pt x="1671" y="27940"/>
                </a:cubicBezTo>
                <a:cubicBezTo>
                  <a:pt x="1822" y="28446"/>
                  <a:pt x="2151" y="28826"/>
                  <a:pt x="2455" y="29231"/>
                </a:cubicBezTo>
                <a:cubicBezTo>
                  <a:pt x="3290" y="30218"/>
                  <a:pt x="4252" y="31028"/>
                  <a:pt x="5391" y="31635"/>
                </a:cubicBezTo>
                <a:cubicBezTo>
                  <a:pt x="6001" y="31966"/>
                  <a:pt x="6647" y="32178"/>
                  <a:pt x="7321" y="32178"/>
                </a:cubicBezTo>
                <a:cubicBezTo>
                  <a:pt x="7626" y="32178"/>
                  <a:pt x="7936" y="32135"/>
                  <a:pt x="8251" y="32040"/>
                </a:cubicBezTo>
                <a:cubicBezTo>
                  <a:pt x="9111" y="31787"/>
                  <a:pt x="9744" y="31230"/>
                  <a:pt x="9440" y="30269"/>
                </a:cubicBezTo>
                <a:cubicBezTo>
                  <a:pt x="8807" y="28193"/>
                  <a:pt x="6201" y="27561"/>
                  <a:pt x="4581" y="26523"/>
                </a:cubicBezTo>
                <a:cubicBezTo>
                  <a:pt x="4100" y="26194"/>
                  <a:pt x="3366" y="25688"/>
                  <a:pt x="3214" y="25080"/>
                </a:cubicBezTo>
                <a:cubicBezTo>
                  <a:pt x="3113" y="24701"/>
                  <a:pt x="3341" y="24296"/>
                  <a:pt x="3442" y="23942"/>
                </a:cubicBezTo>
                <a:cubicBezTo>
                  <a:pt x="3695" y="22803"/>
                  <a:pt x="3290" y="21790"/>
                  <a:pt x="2860" y="20753"/>
                </a:cubicBezTo>
                <a:cubicBezTo>
                  <a:pt x="2455" y="19766"/>
                  <a:pt x="2227" y="19007"/>
                  <a:pt x="2607" y="17994"/>
                </a:cubicBezTo>
                <a:cubicBezTo>
                  <a:pt x="2936" y="17210"/>
                  <a:pt x="3341" y="16476"/>
                  <a:pt x="3847" y="15843"/>
                </a:cubicBezTo>
                <a:close/>
                <a:moveTo>
                  <a:pt x="43555" y="25030"/>
                </a:moveTo>
                <a:cubicBezTo>
                  <a:pt x="43631" y="25587"/>
                  <a:pt x="43681" y="26194"/>
                  <a:pt x="43783" y="26776"/>
                </a:cubicBezTo>
                <a:cubicBezTo>
                  <a:pt x="43884" y="27535"/>
                  <a:pt x="44137" y="28598"/>
                  <a:pt x="43808" y="29332"/>
                </a:cubicBezTo>
                <a:cubicBezTo>
                  <a:pt x="43454" y="30091"/>
                  <a:pt x="42163" y="30117"/>
                  <a:pt x="41429" y="30319"/>
                </a:cubicBezTo>
                <a:cubicBezTo>
                  <a:pt x="39278" y="30851"/>
                  <a:pt x="37000" y="30901"/>
                  <a:pt x="34824" y="31002"/>
                </a:cubicBezTo>
                <a:cubicBezTo>
                  <a:pt x="34597" y="31014"/>
                  <a:pt x="34371" y="31019"/>
                  <a:pt x="34145" y="31019"/>
                </a:cubicBezTo>
                <a:cubicBezTo>
                  <a:pt x="32305" y="31019"/>
                  <a:pt x="30494" y="30685"/>
                  <a:pt x="28623" y="30572"/>
                </a:cubicBezTo>
                <a:cubicBezTo>
                  <a:pt x="28182" y="30548"/>
                  <a:pt x="27710" y="30521"/>
                  <a:pt x="27232" y="30521"/>
                </a:cubicBezTo>
                <a:cubicBezTo>
                  <a:pt x="26229" y="30521"/>
                  <a:pt x="25202" y="30640"/>
                  <a:pt x="24397" y="31154"/>
                </a:cubicBezTo>
                <a:cubicBezTo>
                  <a:pt x="23461" y="31762"/>
                  <a:pt x="23030" y="32901"/>
                  <a:pt x="23714" y="33812"/>
                </a:cubicBezTo>
                <a:cubicBezTo>
                  <a:pt x="24574" y="34900"/>
                  <a:pt x="26219" y="35305"/>
                  <a:pt x="27510" y="35457"/>
                </a:cubicBezTo>
                <a:cubicBezTo>
                  <a:pt x="27920" y="35506"/>
                  <a:pt x="28326" y="35528"/>
                  <a:pt x="28731" y="35528"/>
                </a:cubicBezTo>
                <a:cubicBezTo>
                  <a:pt x="30001" y="35528"/>
                  <a:pt x="31248" y="35308"/>
                  <a:pt x="32495" y="35001"/>
                </a:cubicBezTo>
                <a:cubicBezTo>
                  <a:pt x="34469" y="34520"/>
                  <a:pt x="36443" y="33989"/>
                  <a:pt x="38392" y="33483"/>
                </a:cubicBezTo>
                <a:cubicBezTo>
                  <a:pt x="39404" y="33230"/>
                  <a:pt x="40417" y="33027"/>
                  <a:pt x="41404" y="32749"/>
                </a:cubicBezTo>
                <a:cubicBezTo>
                  <a:pt x="41733" y="32647"/>
                  <a:pt x="42036" y="32572"/>
                  <a:pt x="42391" y="32470"/>
                </a:cubicBezTo>
                <a:cubicBezTo>
                  <a:pt x="42503" y="32448"/>
                  <a:pt x="42696" y="32365"/>
                  <a:pt x="42827" y="32365"/>
                </a:cubicBezTo>
                <a:cubicBezTo>
                  <a:pt x="42843" y="32365"/>
                  <a:pt x="42858" y="32366"/>
                  <a:pt x="42872" y="32369"/>
                </a:cubicBezTo>
                <a:cubicBezTo>
                  <a:pt x="43201" y="32521"/>
                  <a:pt x="43049" y="32647"/>
                  <a:pt x="43023" y="33002"/>
                </a:cubicBezTo>
                <a:cubicBezTo>
                  <a:pt x="42897" y="33761"/>
                  <a:pt x="42745" y="34520"/>
                  <a:pt x="42543" y="35305"/>
                </a:cubicBezTo>
                <a:lnTo>
                  <a:pt x="42492" y="35305"/>
                </a:lnTo>
                <a:cubicBezTo>
                  <a:pt x="40417" y="35431"/>
                  <a:pt x="38519" y="36317"/>
                  <a:pt x="36494" y="36595"/>
                </a:cubicBezTo>
                <a:cubicBezTo>
                  <a:pt x="35355" y="36773"/>
                  <a:pt x="34216" y="36975"/>
                  <a:pt x="33052" y="37076"/>
                </a:cubicBezTo>
                <a:cubicBezTo>
                  <a:pt x="32853" y="37095"/>
                  <a:pt x="32656" y="37104"/>
                  <a:pt x="32460" y="37104"/>
                </a:cubicBezTo>
                <a:cubicBezTo>
                  <a:pt x="31608" y="37104"/>
                  <a:pt x="30773" y="36947"/>
                  <a:pt x="29889" y="36823"/>
                </a:cubicBezTo>
                <a:cubicBezTo>
                  <a:pt x="28876" y="36671"/>
                  <a:pt x="27839" y="36697"/>
                  <a:pt x="26801" y="36595"/>
                </a:cubicBezTo>
                <a:cubicBezTo>
                  <a:pt x="25789" y="36469"/>
                  <a:pt x="24802" y="36216"/>
                  <a:pt x="23790" y="36165"/>
                </a:cubicBezTo>
                <a:cubicBezTo>
                  <a:pt x="22701" y="36089"/>
                  <a:pt x="21613" y="35937"/>
                  <a:pt x="20626" y="35457"/>
                </a:cubicBezTo>
                <a:cubicBezTo>
                  <a:pt x="19512" y="34925"/>
                  <a:pt x="18829" y="33913"/>
                  <a:pt x="18070" y="32976"/>
                </a:cubicBezTo>
                <a:cubicBezTo>
                  <a:pt x="18576" y="31888"/>
                  <a:pt x="19006" y="30775"/>
                  <a:pt x="19411" y="29636"/>
                </a:cubicBezTo>
                <a:cubicBezTo>
                  <a:pt x="19649" y="29699"/>
                  <a:pt x="19892" y="29720"/>
                  <a:pt x="20137" y="29720"/>
                </a:cubicBezTo>
                <a:cubicBezTo>
                  <a:pt x="20633" y="29720"/>
                  <a:pt x="21140" y="29634"/>
                  <a:pt x="21638" y="29634"/>
                </a:cubicBezTo>
                <a:cubicBezTo>
                  <a:pt x="21680" y="29634"/>
                  <a:pt x="21723" y="29635"/>
                  <a:pt x="21765" y="29636"/>
                </a:cubicBezTo>
                <a:cubicBezTo>
                  <a:pt x="22748" y="29680"/>
                  <a:pt x="23731" y="29742"/>
                  <a:pt x="24714" y="29742"/>
                </a:cubicBezTo>
                <a:cubicBezTo>
                  <a:pt x="24870" y="29742"/>
                  <a:pt x="25026" y="29741"/>
                  <a:pt x="25181" y="29737"/>
                </a:cubicBezTo>
                <a:cubicBezTo>
                  <a:pt x="27333" y="29686"/>
                  <a:pt x="29509" y="29433"/>
                  <a:pt x="31635" y="28953"/>
                </a:cubicBezTo>
                <a:cubicBezTo>
                  <a:pt x="33634" y="28497"/>
                  <a:pt x="35532" y="27687"/>
                  <a:pt x="37380" y="26852"/>
                </a:cubicBezTo>
                <a:cubicBezTo>
                  <a:pt x="39379" y="25966"/>
                  <a:pt x="41378" y="25334"/>
                  <a:pt x="43555" y="25030"/>
                </a:cubicBezTo>
                <a:close/>
                <a:moveTo>
                  <a:pt x="532" y="28573"/>
                </a:moveTo>
                <a:cubicBezTo>
                  <a:pt x="684" y="28953"/>
                  <a:pt x="962" y="29332"/>
                  <a:pt x="1190" y="29636"/>
                </a:cubicBezTo>
                <a:cubicBezTo>
                  <a:pt x="1696" y="30319"/>
                  <a:pt x="2177" y="31028"/>
                  <a:pt x="2683" y="31711"/>
                </a:cubicBezTo>
                <a:cubicBezTo>
                  <a:pt x="3974" y="33356"/>
                  <a:pt x="5948" y="34191"/>
                  <a:pt x="7846" y="35001"/>
                </a:cubicBezTo>
                <a:cubicBezTo>
                  <a:pt x="8586" y="35297"/>
                  <a:pt x="9422" y="35761"/>
                  <a:pt x="10237" y="35761"/>
                </a:cubicBezTo>
                <a:cubicBezTo>
                  <a:pt x="10258" y="35761"/>
                  <a:pt x="10279" y="35761"/>
                  <a:pt x="10300" y="35760"/>
                </a:cubicBezTo>
                <a:cubicBezTo>
                  <a:pt x="10984" y="35710"/>
                  <a:pt x="11566" y="35406"/>
                  <a:pt x="12123" y="35052"/>
                </a:cubicBezTo>
                <a:cubicBezTo>
                  <a:pt x="12806" y="34621"/>
                  <a:pt x="13439" y="34039"/>
                  <a:pt x="14198" y="33685"/>
                </a:cubicBezTo>
                <a:cubicBezTo>
                  <a:pt x="15078" y="33299"/>
                  <a:pt x="16068" y="33167"/>
                  <a:pt x="17013" y="33167"/>
                </a:cubicBezTo>
                <a:cubicBezTo>
                  <a:pt x="17181" y="33167"/>
                  <a:pt x="17348" y="33171"/>
                  <a:pt x="17513" y="33179"/>
                </a:cubicBezTo>
                <a:cubicBezTo>
                  <a:pt x="16880" y="34546"/>
                  <a:pt x="16298" y="35937"/>
                  <a:pt x="15919" y="37405"/>
                </a:cubicBezTo>
                <a:cubicBezTo>
                  <a:pt x="15895" y="37403"/>
                  <a:pt x="15871" y="37401"/>
                  <a:pt x="15846" y="37401"/>
                </a:cubicBezTo>
                <a:cubicBezTo>
                  <a:pt x="15172" y="37401"/>
                  <a:pt x="14312" y="38379"/>
                  <a:pt x="13970" y="38721"/>
                </a:cubicBezTo>
                <a:cubicBezTo>
                  <a:pt x="13134" y="39558"/>
                  <a:pt x="12184" y="40733"/>
                  <a:pt x="10908" y="40733"/>
                </a:cubicBezTo>
                <a:cubicBezTo>
                  <a:pt x="10833" y="40733"/>
                  <a:pt x="10757" y="40729"/>
                  <a:pt x="10680" y="40721"/>
                </a:cubicBezTo>
                <a:cubicBezTo>
                  <a:pt x="9642" y="40594"/>
                  <a:pt x="8655" y="39835"/>
                  <a:pt x="7846" y="39177"/>
                </a:cubicBezTo>
                <a:cubicBezTo>
                  <a:pt x="7010" y="38494"/>
                  <a:pt x="6251" y="37785"/>
                  <a:pt x="5365" y="37178"/>
                </a:cubicBezTo>
                <a:cubicBezTo>
                  <a:pt x="4530" y="36595"/>
                  <a:pt x="3594" y="36266"/>
                  <a:pt x="3037" y="35330"/>
                </a:cubicBezTo>
                <a:cubicBezTo>
                  <a:pt x="2455" y="34444"/>
                  <a:pt x="2278" y="33407"/>
                  <a:pt x="1797" y="32470"/>
                </a:cubicBezTo>
                <a:cubicBezTo>
                  <a:pt x="1291" y="31407"/>
                  <a:pt x="253" y="30699"/>
                  <a:pt x="355" y="29433"/>
                </a:cubicBezTo>
                <a:cubicBezTo>
                  <a:pt x="405" y="29180"/>
                  <a:pt x="430" y="28877"/>
                  <a:pt x="532" y="28573"/>
                </a:cubicBezTo>
                <a:close/>
                <a:moveTo>
                  <a:pt x="17893" y="33305"/>
                </a:moveTo>
                <a:cubicBezTo>
                  <a:pt x="18525" y="34115"/>
                  <a:pt x="19158" y="34950"/>
                  <a:pt x="20044" y="35533"/>
                </a:cubicBezTo>
                <a:cubicBezTo>
                  <a:pt x="20879" y="36039"/>
                  <a:pt x="21866" y="36292"/>
                  <a:pt x="22828" y="36418"/>
                </a:cubicBezTo>
                <a:cubicBezTo>
                  <a:pt x="23941" y="36545"/>
                  <a:pt x="24979" y="36646"/>
                  <a:pt x="26067" y="36823"/>
                </a:cubicBezTo>
                <a:cubicBezTo>
                  <a:pt x="27181" y="37051"/>
                  <a:pt x="28269" y="36975"/>
                  <a:pt x="29383" y="37102"/>
                </a:cubicBezTo>
                <a:cubicBezTo>
                  <a:pt x="30390" y="37222"/>
                  <a:pt x="31398" y="37433"/>
                  <a:pt x="32406" y="37433"/>
                </a:cubicBezTo>
                <a:cubicBezTo>
                  <a:pt x="32461" y="37433"/>
                  <a:pt x="32516" y="37432"/>
                  <a:pt x="32571" y="37431"/>
                </a:cubicBezTo>
                <a:cubicBezTo>
                  <a:pt x="33710" y="37405"/>
                  <a:pt x="34900" y="37178"/>
                  <a:pt x="35988" y="36975"/>
                </a:cubicBezTo>
                <a:cubicBezTo>
                  <a:pt x="37127" y="36823"/>
                  <a:pt x="38215" y="36570"/>
                  <a:pt x="39328" y="36292"/>
                </a:cubicBezTo>
                <a:cubicBezTo>
                  <a:pt x="40341" y="36013"/>
                  <a:pt x="41378" y="35710"/>
                  <a:pt x="42416" y="35634"/>
                </a:cubicBezTo>
                <a:lnTo>
                  <a:pt x="42416" y="35634"/>
                </a:lnTo>
                <a:cubicBezTo>
                  <a:pt x="42138" y="36671"/>
                  <a:pt x="41733" y="37658"/>
                  <a:pt x="41125" y="38494"/>
                </a:cubicBezTo>
                <a:cubicBezTo>
                  <a:pt x="40012" y="40088"/>
                  <a:pt x="38240" y="40619"/>
                  <a:pt x="36418" y="40872"/>
                </a:cubicBezTo>
                <a:cubicBezTo>
                  <a:pt x="36232" y="40898"/>
                  <a:pt x="36045" y="40909"/>
                  <a:pt x="35859" y="40909"/>
                </a:cubicBezTo>
                <a:cubicBezTo>
                  <a:pt x="34347" y="40909"/>
                  <a:pt x="32835" y="40148"/>
                  <a:pt x="31483" y="39607"/>
                </a:cubicBezTo>
                <a:cubicBezTo>
                  <a:pt x="29965" y="39000"/>
                  <a:pt x="28471" y="38342"/>
                  <a:pt x="26928" y="37911"/>
                </a:cubicBezTo>
                <a:cubicBezTo>
                  <a:pt x="26132" y="37691"/>
                  <a:pt x="25165" y="37448"/>
                  <a:pt x="24265" y="37448"/>
                </a:cubicBezTo>
                <a:cubicBezTo>
                  <a:pt x="23819" y="37448"/>
                  <a:pt x="23390" y="37508"/>
                  <a:pt x="23005" y="37658"/>
                </a:cubicBezTo>
                <a:cubicBezTo>
                  <a:pt x="22625" y="37785"/>
                  <a:pt x="22043" y="38114"/>
                  <a:pt x="21942" y="38569"/>
                </a:cubicBezTo>
                <a:cubicBezTo>
                  <a:pt x="21866" y="39076"/>
                  <a:pt x="22296" y="39632"/>
                  <a:pt x="22549" y="39987"/>
                </a:cubicBezTo>
                <a:cubicBezTo>
                  <a:pt x="23461" y="41277"/>
                  <a:pt x="24397" y="42593"/>
                  <a:pt x="25688" y="43505"/>
                </a:cubicBezTo>
                <a:cubicBezTo>
                  <a:pt x="26877" y="44365"/>
                  <a:pt x="28244" y="44947"/>
                  <a:pt x="29661" y="45377"/>
                </a:cubicBezTo>
                <a:cubicBezTo>
                  <a:pt x="31146" y="45834"/>
                  <a:pt x="32744" y="46106"/>
                  <a:pt x="34331" y="46106"/>
                </a:cubicBezTo>
                <a:cubicBezTo>
                  <a:pt x="35558" y="46106"/>
                  <a:pt x="36778" y="45944"/>
                  <a:pt x="37937" y="45580"/>
                </a:cubicBezTo>
                <a:lnTo>
                  <a:pt x="37937" y="45580"/>
                </a:lnTo>
                <a:cubicBezTo>
                  <a:pt x="37203" y="46339"/>
                  <a:pt x="36494" y="47098"/>
                  <a:pt x="35709" y="47782"/>
                </a:cubicBezTo>
                <a:cubicBezTo>
                  <a:pt x="35203" y="48186"/>
                  <a:pt x="34722" y="48591"/>
                  <a:pt x="34191" y="48946"/>
                </a:cubicBezTo>
                <a:cubicBezTo>
                  <a:pt x="34166" y="48946"/>
                  <a:pt x="34140" y="48920"/>
                  <a:pt x="34090" y="48920"/>
                </a:cubicBezTo>
                <a:cubicBezTo>
                  <a:pt x="33959" y="48932"/>
                  <a:pt x="33830" y="48937"/>
                  <a:pt x="33701" y="48937"/>
                </a:cubicBezTo>
                <a:cubicBezTo>
                  <a:pt x="32105" y="48937"/>
                  <a:pt x="30632" y="48108"/>
                  <a:pt x="29180" y="47453"/>
                </a:cubicBezTo>
                <a:cubicBezTo>
                  <a:pt x="27611" y="46719"/>
                  <a:pt x="25991" y="45959"/>
                  <a:pt x="24599" y="44922"/>
                </a:cubicBezTo>
                <a:cubicBezTo>
                  <a:pt x="23309" y="43935"/>
                  <a:pt x="22448" y="42492"/>
                  <a:pt x="21132" y="41530"/>
                </a:cubicBezTo>
                <a:cubicBezTo>
                  <a:pt x="20297" y="40948"/>
                  <a:pt x="18601" y="40645"/>
                  <a:pt x="18247" y="39607"/>
                </a:cubicBezTo>
                <a:cubicBezTo>
                  <a:pt x="18222" y="39582"/>
                  <a:pt x="18222" y="39556"/>
                  <a:pt x="18171" y="39506"/>
                </a:cubicBezTo>
                <a:cubicBezTo>
                  <a:pt x="17994" y="38240"/>
                  <a:pt x="17387" y="37076"/>
                  <a:pt x="16805" y="35912"/>
                </a:cubicBezTo>
                <a:lnTo>
                  <a:pt x="16805" y="35887"/>
                </a:lnTo>
                <a:cubicBezTo>
                  <a:pt x="17108" y="35001"/>
                  <a:pt x="17488" y="34141"/>
                  <a:pt x="17893" y="33305"/>
                </a:cubicBezTo>
                <a:close/>
                <a:moveTo>
                  <a:pt x="18247" y="40265"/>
                </a:moveTo>
                <a:cubicBezTo>
                  <a:pt x="18854" y="40948"/>
                  <a:pt x="19993" y="41227"/>
                  <a:pt x="20677" y="41657"/>
                </a:cubicBezTo>
                <a:cubicBezTo>
                  <a:pt x="22246" y="42619"/>
                  <a:pt x="23157" y="44314"/>
                  <a:pt x="24599" y="45403"/>
                </a:cubicBezTo>
                <a:cubicBezTo>
                  <a:pt x="26118" y="46516"/>
                  <a:pt x="27864" y="47301"/>
                  <a:pt x="29585" y="48060"/>
                </a:cubicBezTo>
                <a:cubicBezTo>
                  <a:pt x="30901" y="48617"/>
                  <a:pt x="32192" y="49300"/>
                  <a:pt x="33634" y="49325"/>
                </a:cubicBezTo>
                <a:cubicBezTo>
                  <a:pt x="33179" y="49578"/>
                  <a:pt x="32748" y="49806"/>
                  <a:pt x="32242" y="49958"/>
                </a:cubicBezTo>
                <a:cubicBezTo>
                  <a:pt x="31559" y="50173"/>
                  <a:pt x="30933" y="50306"/>
                  <a:pt x="30309" y="50306"/>
                </a:cubicBezTo>
                <a:cubicBezTo>
                  <a:pt x="29686" y="50306"/>
                  <a:pt x="29066" y="50173"/>
                  <a:pt x="28396" y="49857"/>
                </a:cubicBezTo>
                <a:cubicBezTo>
                  <a:pt x="27130" y="49300"/>
                  <a:pt x="26042" y="48364"/>
                  <a:pt x="25030" y="47453"/>
                </a:cubicBezTo>
                <a:cubicBezTo>
                  <a:pt x="24473" y="46972"/>
                  <a:pt x="24017" y="46314"/>
                  <a:pt x="23283" y="46086"/>
                </a:cubicBezTo>
                <a:cubicBezTo>
                  <a:pt x="23173" y="46055"/>
                  <a:pt x="23065" y="46040"/>
                  <a:pt x="22960" y="46040"/>
                </a:cubicBezTo>
                <a:cubicBezTo>
                  <a:pt x="22461" y="46040"/>
                  <a:pt x="22042" y="46373"/>
                  <a:pt x="21917" y="46896"/>
                </a:cubicBezTo>
                <a:cubicBezTo>
                  <a:pt x="21740" y="47706"/>
                  <a:pt x="22195" y="48490"/>
                  <a:pt x="22651" y="49173"/>
                </a:cubicBezTo>
                <a:cubicBezTo>
                  <a:pt x="23764" y="50591"/>
                  <a:pt x="25409" y="51856"/>
                  <a:pt x="27231" y="52109"/>
                </a:cubicBezTo>
                <a:cubicBezTo>
                  <a:pt x="26573" y="52413"/>
                  <a:pt x="25915" y="52717"/>
                  <a:pt x="25207" y="52919"/>
                </a:cubicBezTo>
                <a:cubicBezTo>
                  <a:pt x="24296" y="51831"/>
                  <a:pt x="22524" y="51831"/>
                  <a:pt x="21284" y="51274"/>
                </a:cubicBezTo>
                <a:cubicBezTo>
                  <a:pt x="19361" y="50464"/>
                  <a:pt x="17361" y="48465"/>
                  <a:pt x="17007" y="46339"/>
                </a:cubicBezTo>
                <a:cubicBezTo>
                  <a:pt x="16678" y="44238"/>
                  <a:pt x="18196" y="42593"/>
                  <a:pt x="18247" y="40518"/>
                </a:cubicBezTo>
                <a:lnTo>
                  <a:pt x="18247" y="40265"/>
                </a:lnTo>
                <a:close/>
                <a:moveTo>
                  <a:pt x="16602" y="36342"/>
                </a:moveTo>
                <a:cubicBezTo>
                  <a:pt x="17463" y="38063"/>
                  <a:pt x="18323" y="39835"/>
                  <a:pt x="17690" y="41784"/>
                </a:cubicBezTo>
                <a:cubicBezTo>
                  <a:pt x="17387" y="42720"/>
                  <a:pt x="16880" y="43530"/>
                  <a:pt x="16703" y="44492"/>
                </a:cubicBezTo>
                <a:cubicBezTo>
                  <a:pt x="16526" y="45301"/>
                  <a:pt x="16526" y="46187"/>
                  <a:pt x="16805" y="46972"/>
                </a:cubicBezTo>
                <a:cubicBezTo>
                  <a:pt x="17336" y="48693"/>
                  <a:pt x="18779" y="50236"/>
                  <a:pt x="20272" y="51173"/>
                </a:cubicBezTo>
                <a:cubicBezTo>
                  <a:pt x="21006" y="51603"/>
                  <a:pt x="21790" y="51856"/>
                  <a:pt x="22575" y="52084"/>
                </a:cubicBezTo>
                <a:cubicBezTo>
                  <a:pt x="23309" y="52261"/>
                  <a:pt x="24220" y="52489"/>
                  <a:pt x="24802" y="53020"/>
                </a:cubicBezTo>
                <a:cubicBezTo>
                  <a:pt x="24212" y="53168"/>
                  <a:pt x="23608" y="53258"/>
                  <a:pt x="23001" y="53258"/>
                </a:cubicBezTo>
                <a:cubicBezTo>
                  <a:pt x="22462" y="53258"/>
                  <a:pt x="21921" y="53187"/>
                  <a:pt x="21385" y="53020"/>
                </a:cubicBezTo>
                <a:cubicBezTo>
                  <a:pt x="20145" y="52666"/>
                  <a:pt x="18981" y="52109"/>
                  <a:pt x="17766" y="51704"/>
                </a:cubicBezTo>
                <a:cubicBezTo>
                  <a:pt x="16577" y="51325"/>
                  <a:pt x="15337" y="51072"/>
                  <a:pt x="14426" y="50110"/>
                </a:cubicBezTo>
                <a:cubicBezTo>
                  <a:pt x="13186" y="48819"/>
                  <a:pt x="12452" y="46820"/>
                  <a:pt x="12958" y="45074"/>
                </a:cubicBezTo>
                <a:cubicBezTo>
                  <a:pt x="13540" y="43125"/>
                  <a:pt x="15893" y="42214"/>
                  <a:pt x="16400" y="40214"/>
                </a:cubicBezTo>
                <a:cubicBezTo>
                  <a:pt x="16526" y="39683"/>
                  <a:pt x="16653" y="38924"/>
                  <a:pt x="16526" y="38392"/>
                </a:cubicBezTo>
                <a:cubicBezTo>
                  <a:pt x="16551" y="38190"/>
                  <a:pt x="16450" y="37785"/>
                  <a:pt x="16248" y="37557"/>
                </a:cubicBezTo>
                <a:cubicBezTo>
                  <a:pt x="16349" y="37152"/>
                  <a:pt x="16476" y="36773"/>
                  <a:pt x="16602" y="36342"/>
                </a:cubicBezTo>
                <a:close/>
                <a:moveTo>
                  <a:pt x="32268" y="1"/>
                </a:moveTo>
                <a:cubicBezTo>
                  <a:pt x="31154" y="1"/>
                  <a:pt x="30294" y="861"/>
                  <a:pt x="29281" y="1215"/>
                </a:cubicBezTo>
                <a:cubicBezTo>
                  <a:pt x="29006" y="1313"/>
                  <a:pt x="28735" y="1342"/>
                  <a:pt x="28469" y="1342"/>
                </a:cubicBezTo>
                <a:cubicBezTo>
                  <a:pt x="28101" y="1342"/>
                  <a:pt x="27741" y="1287"/>
                  <a:pt x="27390" y="1287"/>
                </a:cubicBezTo>
                <a:cubicBezTo>
                  <a:pt x="26944" y="1287"/>
                  <a:pt x="26511" y="1375"/>
                  <a:pt x="26093" y="1772"/>
                </a:cubicBezTo>
                <a:cubicBezTo>
                  <a:pt x="25232" y="2607"/>
                  <a:pt x="24979" y="3923"/>
                  <a:pt x="24954" y="5062"/>
                </a:cubicBezTo>
                <a:cubicBezTo>
                  <a:pt x="24954" y="5644"/>
                  <a:pt x="25004" y="6201"/>
                  <a:pt x="25080" y="6732"/>
                </a:cubicBezTo>
                <a:cubicBezTo>
                  <a:pt x="25131" y="7416"/>
                  <a:pt x="25688" y="9440"/>
                  <a:pt x="24928" y="9845"/>
                </a:cubicBezTo>
                <a:cubicBezTo>
                  <a:pt x="24886" y="9868"/>
                  <a:pt x="24845" y="9879"/>
                  <a:pt x="24804" y="9879"/>
                </a:cubicBezTo>
                <a:cubicBezTo>
                  <a:pt x="24120" y="9879"/>
                  <a:pt x="23712" y="6803"/>
                  <a:pt x="23688" y="6277"/>
                </a:cubicBezTo>
                <a:cubicBezTo>
                  <a:pt x="23612" y="5391"/>
                  <a:pt x="23714" y="4505"/>
                  <a:pt x="23790" y="3569"/>
                </a:cubicBezTo>
                <a:cubicBezTo>
                  <a:pt x="23815" y="2911"/>
                  <a:pt x="23790" y="2253"/>
                  <a:pt x="23815" y="1595"/>
                </a:cubicBezTo>
                <a:cubicBezTo>
                  <a:pt x="23836" y="1131"/>
                  <a:pt x="23892" y="385"/>
                  <a:pt x="23426" y="385"/>
                </a:cubicBezTo>
                <a:cubicBezTo>
                  <a:pt x="23333" y="385"/>
                  <a:pt x="23220" y="414"/>
                  <a:pt x="23081" y="481"/>
                </a:cubicBezTo>
                <a:cubicBezTo>
                  <a:pt x="22195" y="962"/>
                  <a:pt x="21309" y="1899"/>
                  <a:pt x="21056" y="2860"/>
                </a:cubicBezTo>
                <a:cubicBezTo>
                  <a:pt x="20778" y="3949"/>
                  <a:pt x="20803" y="5138"/>
                  <a:pt x="20879" y="6277"/>
                </a:cubicBezTo>
                <a:cubicBezTo>
                  <a:pt x="20955" y="7972"/>
                  <a:pt x="20930" y="9693"/>
                  <a:pt x="20904" y="11389"/>
                </a:cubicBezTo>
                <a:cubicBezTo>
                  <a:pt x="20879" y="12781"/>
                  <a:pt x="20930" y="14198"/>
                  <a:pt x="20930" y="15590"/>
                </a:cubicBezTo>
                <a:cubicBezTo>
                  <a:pt x="20930" y="16324"/>
                  <a:pt x="20778" y="17083"/>
                  <a:pt x="20145" y="17539"/>
                </a:cubicBezTo>
                <a:cubicBezTo>
                  <a:pt x="19961" y="17666"/>
                  <a:pt x="19801" y="17720"/>
                  <a:pt x="19661" y="17720"/>
                </a:cubicBezTo>
                <a:cubicBezTo>
                  <a:pt x="19051" y="17720"/>
                  <a:pt x="18831" y="16682"/>
                  <a:pt x="18728" y="16147"/>
                </a:cubicBezTo>
                <a:cubicBezTo>
                  <a:pt x="18424" y="14628"/>
                  <a:pt x="18652" y="13110"/>
                  <a:pt x="18930" y="11617"/>
                </a:cubicBezTo>
                <a:cubicBezTo>
                  <a:pt x="19234" y="10073"/>
                  <a:pt x="19386" y="8479"/>
                  <a:pt x="19639" y="6935"/>
                </a:cubicBezTo>
                <a:cubicBezTo>
                  <a:pt x="19766" y="6049"/>
                  <a:pt x="19993" y="5163"/>
                  <a:pt x="20196" y="4278"/>
                </a:cubicBezTo>
                <a:cubicBezTo>
                  <a:pt x="20272" y="4024"/>
                  <a:pt x="20424" y="3645"/>
                  <a:pt x="20272" y="3392"/>
                </a:cubicBezTo>
                <a:cubicBezTo>
                  <a:pt x="20182" y="3258"/>
                  <a:pt x="20058" y="3211"/>
                  <a:pt x="19924" y="3211"/>
                </a:cubicBezTo>
                <a:cubicBezTo>
                  <a:pt x="19831" y="3211"/>
                  <a:pt x="19733" y="3234"/>
                  <a:pt x="19639" y="3265"/>
                </a:cubicBezTo>
                <a:cubicBezTo>
                  <a:pt x="18981" y="3442"/>
                  <a:pt x="18348" y="3822"/>
                  <a:pt x="17716" y="4126"/>
                </a:cubicBezTo>
                <a:cubicBezTo>
                  <a:pt x="16526" y="4657"/>
                  <a:pt x="15362" y="5290"/>
                  <a:pt x="14552" y="6327"/>
                </a:cubicBezTo>
                <a:cubicBezTo>
                  <a:pt x="13793" y="7314"/>
                  <a:pt x="13995" y="8580"/>
                  <a:pt x="14071" y="9744"/>
                </a:cubicBezTo>
                <a:cubicBezTo>
                  <a:pt x="14173" y="11237"/>
                  <a:pt x="14350" y="12680"/>
                  <a:pt x="14805" y="14122"/>
                </a:cubicBezTo>
                <a:cubicBezTo>
                  <a:pt x="15514" y="16451"/>
                  <a:pt x="16577" y="18678"/>
                  <a:pt x="17209" y="21031"/>
                </a:cubicBezTo>
                <a:cubicBezTo>
                  <a:pt x="17361" y="21639"/>
                  <a:pt x="17867" y="23182"/>
                  <a:pt x="17235" y="23663"/>
                </a:cubicBezTo>
                <a:cubicBezTo>
                  <a:pt x="17131" y="23744"/>
                  <a:pt x="17029" y="23779"/>
                  <a:pt x="16931" y="23779"/>
                </a:cubicBezTo>
                <a:cubicBezTo>
                  <a:pt x="16475" y="23779"/>
                  <a:pt x="16090" y="23039"/>
                  <a:pt x="15944" y="22727"/>
                </a:cubicBezTo>
                <a:cubicBezTo>
                  <a:pt x="15109" y="21132"/>
                  <a:pt x="14729" y="19310"/>
                  <a:pt x="14350" y="17564"/>
                </a:cubicBezTo>
                <a:cubicBezTo>
                  <a:pt x="13945" y="15641"/>
                  <a:pt x="13363" y="13743"/>
                  <a:pt x="13110" y="11769"/>
                </a:cubicBezTo>
                <a:cubicBezTo>
                  <a:pt x="13034" y="11009"/>
                  <a:pt x="12958" y="10200"/>
                  <a:pt x="13110" y="9390"/>
                </a:cubicBezTo>
                <a:cubicBezTo>
                  <a:pt x="13211" y="8959"/>
                  <a:pt x="13413" y="8555"/>
                  <a:pt x="13489" y="8074"/>
                </a:cubicBezTo>
                <a:cubicBezTo>
                  <a:pt x="13599" y="7548"/>
                  <a:pt x="13462" y="7022"/>
                  <a:pt x="12946" y="7022"/>
                </a:cubicBezTo>
                <a:cubicBezTo>
                  <a:pt x="12867" y="7022"/>
                  <a:pt x="12778" y="7034"/>
                  <a:pt x="12679" y="7061"/>
                </a:cubicBezTo>
                <a:cubicBezTo>
                  <a:pt x="10503" y="7593"/>
                  <a:pt x="9769" y="9719"/>
                  <a:pt x="9567" y="11667"/>
                </a:cubicBezTo>
                <a:cubicBezTo>
                  <a:pt x="9440" y="13009"/>
                  <a:pt x="9313" y="14325"/>
                  <a:pt x="9238" y="15691"/>
                </a:cubicBezTo>
                <a:cubicBezTo>
                  <a:pt x="9136" y="17058"/>
                  <a:pt x="9060" y="18450"/>
                  <a:pt x="9440" y="19766"/>
                </a:cubicBezTo>
                <a:cubicBezTo>
                  <a:pt x="9870" y="21132"/>
                  <a:pt x="10680" y="22297"/>
                  <a:pt x="11515" y="23435"/>
                </a:cubicBezTo>
                <a:cubicBezTo>
                  <a:pt x="11945" y="24068"/>
                  <a:pt x="12426" y="24676"/>
                  <a:pt x="12831" y="25334"/>
                </a:cubicBezTo>
                <a:cubicBezTo>
                  <a:pt x="13110" y="25789"/>
                  <a:pt x="13464" y="26295"/>
                  <a:pt x="13489" y="26801"/>
                </a:cubicBezTo>
                <a:cubicBezTo>
                  <a:pt x="13565" y="27308"/>
                  <a:pt x="13211" y="27687"/>
                  <a:pt x="12705" y="27738"/>
                </a:cubicBezTo>
                <a:cubicBezTo>
                  <a:pt x="12655" y="27745"/>
                  <a:pt x="12605" y="27749"/>
                  <a:pt x="12557" y="27749"/>
                </a:cubicBezTo>
                <a:cubicBezTo>
                  <a:pt x="12114" y="27749"/>
                  <a:pt x="11733" y="27455"/>
                  <a:pt x="11414" y="27181"/>
                </a:cubicBezTo>
                <a:cubicBezTo>
                  <a:pt x="10958" y="26725"/>
                  <a:pt x="10554" y="26270"/>
                  <a:pt x="10174" y="25789"/>
                </a:cubicBezTo>
                <a:cubicBezTo>
                  <a:pt x="9288" y="24676"/>
                  <a:pt x="8554" y="23486"/>
                  <a:pt x="7922" y="22221"/>
                </a:cubicBezTo>
                <a:cubicBezTo>
                  <a:pt x="6732" y="19715"/>
                  <a:pt x="6074" y="16931"/>
                  <a:pt x="6403" y="14148"/>
                </a:cubicBezTo>
                <a:cubicBezTo>
                  <a:pt x="6403" y="14072"/>
                  <a:pt x="6378" y="13996"/>
                  <a:pt x="6277" y="13945"/>
                </a:cubicBezTo>
                <a:cubicBezTo>
                  <a:pt x="6130" y="13895"/>
                  <a:pt x="5985" y="13871"/>
                  <a:pt x="5842" y="13871"/>
                </a:cubicBezTo>
                <a:cubicBezTo>
                  <a:pt x="4476" y="13871"/>
                  <a:pt x="3288" y="15995"/>
                  <a:pt x="2784" y="16957"/>
                </a:cubicBezTo>
                <a:cubicBezTo>
                  <a:pt x="2455" y="17539"/>
                  <a:pt x="2101" y="18247"/>
                  <a:pt x="2151" y="18931"/>
                </a:cubicBezTo>
                <a:cubicBezTo>
                  <a:pt x="2177" y="20095"/>
                  <a:pt x="2936" y="21132"/>
                  <a:pt x="3189" y="22246"/>
                </a:cubicBezTo>
                <a:cubicBezTo>
                  <a:pt x="3341" y="22980"/>
                  <a:pt x="3214" y="23562"/>
                  <a:pt x="3037" y="24271"/>
                </a:cubicBezTo>
                <a:cubicBezTo>
                  <a:pt x="2961" y="24549"/>
                  <a:pt x="2911" y="24777"/>
                  <a:pt x="2987" y="25055"/>
                </a:cubicBezTo>
                <a:cubicBezTo>
                  <a:pt x="3290" y="25966"/>
                  <a:pt x="4353" y="26599"/>
                  <a:pt x="5138" y="27054"/>
                </a:cubicBezTo>
                <a:cubicBezTo>
                  <a:pt x="6201" y="27611"/>
                  <a:pt x="7339" y="28067"/>
                  <a:pt x="8251" y="28851"/>
                </a:cubicBezTo>
                <a:cubicBezTo>
                  <a:pt x="8782" y="29307"/>
                  <a:pt x="9642" y="30319"/>
                  <a:pt x="9136" y="31028"/>
                </a:cubicBezTo>
                <a:cubicBezTo>
                  <a:pt x="8828" y="31512"/>
                  <a:pt x="8080" y="31671"/>
                  <a:pt x="7508" y="31671"/>
                </a:cubicBezTo>
                <a:cubicBezTo>
                  <a:pt x="7422" y="31671"/>
                  <a:pt x="7340" y="31667"/>
                  <a:pt x="7264" y="31660"/>
                </a:cubicBezTo>
                <a:cubicBezTo>
                  <a:pt x="5821" y="31610"/>
                  <a:pt x="4328" y="30471"/>
                  <a:pt x="3341" y="29459"/>
                </a:cubicBezTo>
                <a:cubicBezTo>
                  <a:pt x="2784" y="28851"/>
                  <a:pt x="2202" y="28219"/>
                  <a:pt x="2025" y="27409"/>
                </a:cubicBezTo>
                <a:cubicBezTo>
                  <a:pt x="1924" y="26928"/>
                  <a:pt x="1898" y="26422"/>
                  <a:pt x="1696" y="25941"/>
                </a:cubicBezTo>
                <a:cubicBezTo>
                  <a:pt x="1682" y="25874"/>
                  <a:pt x="1620" y="25843"/>
                  <a:pt x="1552" y="25843"/>
                </a:cubicBezTo>
                <a:cubicBezTo>
                  <a:pt x="1492" y="25843"/>
                  <a:pt x="1428" y="25868"/>
                  <a:pt x="1392" y="25916"/>
                </a:cubicBezTo>
                <a:cubicBezTo>
                  <a:pt x="684" y="26827"/>
                  <a:pt x="253" y="28067"/>
                  <a:pt x="127" y="29206"/>
                </a:cubicBezTo>
                <a:cubicBezTo>
                  <a:pt x="0" y="30243"/>
                  <a:pt x="532" y="31002"/>
                  <a:pt x="1139" y="31787"/>
                </a:cubicBezTo>
                <a:cubicBezTo>
                  <a:pt x="1949" y="32875"/>
                  <a:pt x="2075" y="34267"/>
                  <a:pt x="2835" y="35406"/>
                </a:cubicBezTo>
                <a:cubicBezTo>
                  <a:pt x="3442" y="36317"/>
                  <a:pt x="4328" y="36722"/>
                  <a:pt x="5214" y="37304"/>
                </a:cubicBezTo>
                <a:cubicBezTo>
                  <a:pt x="6960" y="38418"/>
                  <a:pt x="8352" y="40366"/>
                  <a:pt x="10452" y="40898"/>
                </a:cubicBezTo>
                <a:cubicBezTo>
                  <a:pt x="10652" y="40946"/>
                  <a:pt x="10846" y="40968"/>
                  <a:pt x="11034" y="40968"/>
                </a:cubicBezTo>
                <a:cubicBezTo>
                  <a:pt x="12139" y="40968"/>
                  <a:pt x="13062" y="40208"/>
                  <a:pt x="13818" y="39430"/>
                </a:cubicBezTo>
                <a:cubicBezTo>
                  <a:pt x="14223" y="39000"/>
                  <a:pt x="14628" y="38569"/>
                  <a:pt x="15084" y="38215"/>
                </a:cubicBezTo>
                <a:cubicBezTo>
                  <a:pt x="15261" y="38063"/>
                  <a:pt x="15590" y="37734"/>
                  <a:pt x="15843" y="37709"/>
                </a:cubicBezTo>
                <a:cubicBezTo>
                  <a:pt x="15884" y="37701"/>
                  <a:pt x="15920" y="37698"/>
                  <a:pt x="15950" y="37698"/>
                </a:cubicBezTo>
                <a:cubicBezTo>
                  <a:pt x="16123" y="37698"/>
                  <a:pt x="16133" y="37815"/>
                  <a:pt x="16197" y="37987"/>
                </a:cubicBezTo>
                <a:cubicBezTo>
                  <a:pt x="16476" y="38721"/>
                  <a:pt x="16349" y="39885"/>
                  <a:pt x="15969" y="40594"/>
                </a:cubicBezTo>
                <a:cubicBezTo>
                  <a:pt x="15387" y="41632"/>
                  <a:pt x="14375" y="42391"/>
                  <a:pt x="13666" y="43302"/>
                </a:cubicBezTo>
                <a:cubicBezTo>
                  <a:pt x="11414" y="46061"/>
                  <a:pt x="12983" y="50439"/>
                  <a:pt x="16273" y="51502"/>
                </a:cubicBezTo>
                <a:cubicBezTo>
                  <a:pt x="17463" y="51907"/>
                  <a:pt x="18652" y="52261"/>
                  <a:pt x="19816" y="52717"/>
                </a:cubicBezTo>
                <a:cubicBezTo>
                  <a:pt x="20803" y="53096"/>
                  <a:pt x="21714" y="53476"/>
                  <a:pt x="22777" y="53526"/>
                </a:cubicBezTo>
                <a:cubicBezTo>
                  <a:pt x="22914" y="53536"/>
                  <a:pt x="23050" y="53540"/>
                  <a:pt x="23186" y="53540"/>
                </a:cubicBezTo>
                <a:cubicBezTo>
                  <a:pt x="24893" y="53540"/>
                  <a:pt x="26565" y="52830"/>
                  <a:pt x="28041" y="52033"/>
                </a:cubicBezTo>
                <a:cubicBezTo>
                  <a:pt x="28218" y="51983"/>
                  <a:pt x="28168" y="51704"/>
                  <a:pt x="27991" y="51704"/>
                </a:cubicBezTo>
                <a:cubicBezTo>
                  <a:pt x="26751" y="51654"/>
                  <a:pt x="25586" y="51147"/>
                  <a:pt x="24599" y="50388"/>
                </a:cubicBezTo>
                <a:cubicBezTo>
                  <a:pt x="23739" y="49730"/>
                  <a:pt x="22676" y="48718"/>
                  <a:pt x="22398" y="47655"/>
                </a:cubicBezTo>
                <a:cubicBezTo>
                  <a:pt x="22243" y="47058"/>
                  <a:pt x="22416" y="46288"/>
                  <a:pt x="23036" y="46288"/>
                </a:cubicBezTo>
                <a:cubicBezTo>
                  <a:pt x="23126" y="46288"/>
                  <a:pt x="23225" y="46304"/>
                  <a:pt x="23334" y="46339"/>
                </a:cubicBezTo>
                <a:cubicBezTo>
                  <a:pt x="23739" y="46466"/>
                  <a:pt x="24093" y="46845"/>
                  <a:pt x="24372" y="47149"/>
                </a:cubicBezTo>
                <a:cubicBezTo>
                  <a:pt x="25055" y="47782"/>
                  <a:pt x="25738" y="48364"/>
                  <a:pt x="26472" y="48920"/>
                </a:cubicBezTo>
                <a:cubicBezTo>
                  <a:pt x="27358" y="49578"/>
                  <a:pt x="28345" y="50135"/>
                  <a:pt x="29383" y="50464"/>
                </a:cubicBezTo>
                <a:cubicBezTo>
                  <a:pt x="29721" y="50561"/>
                  <a:pt x="30048" y="50602"/>
                  <a:pt x="30371" y="50602"/>
                </a:cubicBezTo>
                <a:cubicBezTo>
                  <a:pt x="30894" y="50602"/>
                  <a:pt x="31407" y="50494"/>
                  <a:pt x="31939" y="50338"/>
                </a:cubicBezTo>
                <a:cubicBezTo>
                  <a:pt x="34773" y="49604"/>
                  <a:pt x="36671" y="47402"/>
                  <a:pt x="38696" y="45327"/>
                </a:cubicBezTo>
                <a:cubicBezTo>
                  <a:pt x="38772" y="45276"/>
                  <a:pt x="38772" y="45150"/>
                  <a:pt x="38696" y="45074"/>
                </a:cubicBezTo>
                <a:cubicBezTo>
                  <a:pt x="38649" y="45042"/>
                  <a:pt x="38612" y="45021"/>
                  <a:pt x="38566" y="45021"/>
                </a:cubicBezTo>
                <a:cubicBezTo>
                  <a:pt x="38538" y="45021"/>
                  <a:pt x="38507" y="45029"/>
                  <a:pt x="38468" y="45048"/>
                </a:cubicBezTo>
                <a:cubicBezTo>
                  <a:pt x="37162" y="45560"/>
                  <a:pt x="35745" y="45783"/>
                  <a:pt x="34311" y="45783"/>
                </a:cubicBezTo>
                <a:cubicBezTo>
                  <a:pt x="32271" y="45783"/>
                  <a:pt x="30198" y="45331"/>
                  <a:pt x="28370" y="44618"/>
                </a:cubicBezTo>
                <a:cubicBezTo>
                  <a:pt x="26953" y="44036"/>
                  <a:pt x="25561" y="43251"/>
                  <a:pt x="24549" y="42113"/>
                </a:cubicBezTo>
                <a:cubicBezTo>
                  <a:pt x="24017" y="41505"/>
                  <a:pt x="23562" y="40822"/>
                  <a:pt x="23081" y="40189"/>
                </a:cubicBezTo>
                <a:cubicBezTo>
                  <a:pt x="22575" y="39506"/>
                  <a:pt x="21891" y="38595"/>
                  <a:pt x="23005" y="38089"/>
                </a:cubicBezTo>
                <a:cubicBezTo>
                  <a:pt x="23394" y="37921"/>
                  <a:pt x="23844" y="37854"/>
                  <a:pt x="24316" y="37854"/>
                </a:cubicBezTo>
                <a:cubicBezTo>
                  <a:pt x="25409" y="37854"/>
                  <a:pt x="26626" y="38211"/>
                  <a:pt x="27510" y="38494"/>
                </a:cubicBezTo>
                <a:cubicBezTo>
                  <a:pt x="28876" y="38949"/>
                  <a:pt x="30218" y="39556"/>
                  <a:pt x="31534" y="40063"/>
                </a:cubicBezTo>
                <a:cubicBezTo>
                  <a:pt x="32824" y="40569"/>
                  <a:pt x="34166" y="41201"/>
                  <a:pt x="35583" y="41277"/>
                </a:cubicBezTo>
                <a:cubicBezTo>
                  <a:pt x="35715" y="41287"/>
                  <a:pt x="35850" y="41292"/>
                  <a:pt x="35987" y="41292"/>
                </a:cubicBezTo>
                <a:cubicBezTo>
                  <a:pt x="37244" y="41292"/>
                  <a:pt x="38684" y="40889"/>
                  <a:pt x="39733" y="40341"/>
                </a:cubicBezTo>
                <a:cubicBezTo>
                  <a:pt x="40999" y="39683"/>
                  <a:pt x="41859" y="38367"/>
                  <a:pt x="42315" y="37051"/>
                </a:cubicBezTo>
                <a:cubicBezTo>
                  <a:pt x="42897" y="35533"/>
                  <a:pt x="43276" y="33938"/>
                  <a:pt x="43504" y="32369"/>
                </a:cubicBezTo>
                <a:cubicBezTo>
                  <a:pt x="43504" y="32293"/>
                  <a:pt x="43454" y="32217"/>
                  <a:pt x="43378" y="32167"/>
                </a:cubicBezTo>
                <a:cubicBezTo>
                  <a:pt x="43242" y="32133"/>
                  <a:pt x="43107" y="32118"/>
                  <a:pt x="42974" y="32118"/>
                </a:cubicBezTo>
                <a:cubicBezTo>
                  <a:pt x="42416" y="32118"/>
                  <a:pt x="41885" y="32373"/>
                  <a:pt x="41353" y="32496"/>
                </a:cubicBezTo>
                <a:cubicBezTo>
                  <a:pt x="40341" y="32749"/>
                  <a:pt x="39328" y="32926"/>
                  <a:pt x="38316" y="33230"/>
                </a:cubicBezTo>
                <a:cubicBezTo>
                  <a:pt x="36064" y="33786"/>
                  <a:pt x="33811" y="34444"/>
                  <a:pt x="31559" y="34925"/>
                </a:cubicBezTo>
                <a:cubicBezTo>
                  <a:pt x="30604" y="35131"/>
                  <a:pt x="29607" y="35268"/>
                  <a:pt x="28612" y="35268"/>
                </a:cubicBezTo>
                <a:cubicBezTo>
                  <a:pt x="27892" y="35268"/>
                  <a:pt x="27173" y="35196"/>
                  <a:pt x="26472" y="35026"/>
                </a:cubicBezTo>
                <a:cubicBezTo>
                  <a:pt x="25713" y="34824"/>
                  <a:pt x="24903" y="34546"/>
                  <a:pt x="24296" y="34039"/>
                </a:cubicBezTo>
                <a:cubicBezTo>
                  <a:pt x="23461" y="33356"/>
                  <a:pt x="23536" y="32293"/>
                  <a:pt x="24422" y="31635"/>
                </a:cubicBezTo>
                <a:cubicBezTo>
                  <a:pt x="25162" y="31081"/>
                  <a:pt x="26197" y="30934"/>
                  <a:pt x="27235" y="30934"/>
                </a:cubicBezTo>
                <a:cubicBezTo>
                  <a:pt x="28046" y="30934"/>
                  <a:pt x="28858" y="31023"/>
                  <a:pt x="29534" y="31078"/>
                </a:cubicBezTo>
                <a:cubicBezTo>
                  <a:pt x="31092" y="31218"/>
                  <a:pt x="32649" y="31464"/>
                  <a:pt x="34226" y="31464"/>
                </a:cubicBezTo>
                <a:cubicBezTo>
                  <a:pt x="34366" y="31464"/>
                  <a:pt x="34506" y="31462"/>
                  <a:pt x="34647" y="31458"/>
                </a:cubicBezTo>
                <a:cubicBezTo>
                  <a:pt x="36469" y="31382"/>
                  <a:pt x="38443" y="31331"/>
                  <a:pt x="40265" y="31002"/>
                </a:cubicBezTo>
                <a:cubicBezTo>
                  <a:pt x="41049" y="30876"/>
                  <a:pt x="41859" y="30648"/>
                  <a:pt x="42644" y="30471"/>
                </a:cubicBezTo>
                <a:cubicBezTo>
                  <a:pt x="43125" y="30370"/>
                  <a:pt x="43707" y="30218"/>
                  <a:pt x="44036" y="29813"/>
                </a:cubicBezTo>
                <a:cubicBezTo>
                  <a:pt x="44668" y="28927"/>
                  <a:pt x="44263" y="27409"/>
                  <a:pt x="44137" y="26447"/>
                </a:cubicBezTo>
                <a:cubicBezTo>
                  <a:pt x="43884" y="24676"/>
                  <a:pt x="43681" y="22853"/>
                  <a:pt x="43757" y="21082"/>
                </a:cubicBezTo>
                <a:cubicBezTo>
                  <a:pt x="43757" y="20969"/>
                  <a:pt x="43656" y="20876"/>
                  <a:pt x="43544" y="20876"/>
                </a:cubicBezTo>
                <a:cubicBezTo>
                  <a:pt x="43531" y="20876"/>
                  <a:pt x="43517" y="20877"/>
                  <a:pt x="43504" y="20879"/>
                </a:cubicBezTo>
                <a:cubicBezTo>
                  <a:pt x="41404" y="21664"/>
                  <a:pt x="39278" y="22398"/>
                  <a:pt x="37329" y="23486"/>
                </a:cubicBezTo>
                <a:cubicBezTo>
                  <a:pt x="35532" y="24498"/>
                  <a:pt x="33786" y="25637"/>
                  <a:pt x="31913" y="26523"/>
                </a:cubicBezTo>
                <a:cubicBezTo>
                  <a:pt x="30370" y="27232"/>
                  <a:pt x="28725" y="27712"/>
                  <a:pt x="26978" y="27738"/>
                </a:cubicBezTo>
                <a:cubicBezTo>
                  <a:pt x="26320" y="27738"/>
                  <a:pt x="25510" y="27738"/>
                  <a:pt x="24878" y="27434"/>
                </a:cubicBezTo>
                <a:cubicBezTo>
                  <a:pt x="23865" y="26953"/>
                  <a:pt x="24549" y="25916"/>
                  <a:pt x="25106" y="25334"/>
                </a:cubicBezTo>
                <a:cubicBezTo>
                  <a:pt x="27712" y="22803"/>
                  <a:pt x="31331" y="23689"/>
                  <a:pt x="34596" y="23284"/>
                </a:cubicBezTo>
                <a:cubicBezTo>
                  <a:pt x="36216" y="23056"/>
                  <a:pt x="37835" y="22626"/>
                  <a:pt x="39253" y="21841"/>
                </a:cubicBezTo>
                <a:cubicBezTo>
                  <a:pt x="40138" y="21335"/>
                  <a:pt x="41505" y="20601"/>
                  <a:pt x="41657" y="19462"/>
                </a:cubicBezTo>
                <a:cubicBezTo>
                  <a:pt x="41758" y="18829"/>
                  <a:pt x="41505" y="18121"/>
                  <a:pt x="41328" y="17488"/>
                </a:cubicBezTo>
                <a:cubicBezTo>
                  <a:pt x="41151" y="16729"/>
                  <a:pt x="40898" y="15970"/>
                  <a:pt x="40670" y="15210"/>
                </a:cubicBezTo>
                <a:cubicBezTo>
                  <a:pt x="40366" y="14299"/>
                  <a:pt x="40240" y="13312"/>
                  <a:pt x="39809" y="12427"/>
                </a:cubicBezTo>
                <a:cubicBezTo>
                  <a:pt x="39627" y="12031"/>
                  <a:pt x="39425" y="11827"/>
                  <a:pt x="39162" y="11827"/>
                </a:cubicBezTo>
                <a:cubicBezTo>
                  <a:pt x="38988" y="11827"/>
                  <a:pt x="38786" y="11916"/>
                  <a:pt x="38544" y="12098"/>
                </a:cubicBezTo>
                <a:cubicBezTo>
                  <a:pt x="37785" y="12680"/>
                  <a:pt x="37253" y="13540"/>
                  <a:pt x="36570" y="14198"/>
                </a:cubicBezTo>
                <a:cubicBezTo>
                  <a:pt x="34318" y="16425"/>
                  <a:pt x="31255" y="18551"/>
                  <a:pt x="27991" y="18576"/>
                </a:cubicBezTo>
                <a:cubicBezTo>
                  <a:pt x="27459" y="18576"/>
                  <a:pt x="26447" y="18576"/>
                  <a:pt x="26649" y="17792"/>
                </a:cubicBezTo>
                <a:cubicBezTo>
                  <a:pt x="26852" y="17058"/>
                  <a:pt x="27738" y="16526"/>
                  <a:pt x="28345" y="16147"/>
                </a:cubicBezTo>
                <a:cubicBezTo>
                  <a:pt x="29028" y="15691"/>
                  <a:pt x="29762" y="15337"/>
                  <a:pt x="30445" y="14932"/>
                </a:cubicBezTo>
                <a:cubicBezTo>
                  <a:pt x="31205" y="14451"/>
                  <a:pt x="31913" y="13920"/>
                  <a:pt x="32647" y="13363"/>
                </a:cubicBezTo>
                <a:cubicBezTo>
                  <a:pt x="33457" y="12730"/>
                  <a:pt x="34292" y="12148"/>
                  <a:pt x="35127" y="11591"/>
                </a:cubicBezTo>
                <a:cubicBezTo>
                  <a:pt x="35709" y="11237"/>
                  <a:pt x="36317" y="10858"/>
                  <a:pt x="36772" y="10326"/>
                </a:cubicBezTo>
                <a:cubicBezTo>
                  <a:pt x="37506" y="9491"/>
                  <a:pt x="37380" y="8504"/>
                  <a:pt x="36848" y="7593"/>
                </a:cubicBezTo>
                <a:cubicBezTo>
                  <a:pt x="36241" y="6555"/>
                  <a:pt x="35330" y="5644"/>
                  <a:pt x="34545" y="4708"/>
                </a:cubicBezTo>
                <a:cubicBezTo>
                  <a:pt x="33913" y="3999"/>
                  <a:pt x="33179" y="3240"/>
                  <a:pt x="32799" y="2354"/>
                </a:cubicBezTo>
                <a:cubicBezTo>
                  <a:pt x="32521" y="1646"/>
                  <a:pt x="32470" y="912"/>
                  <a:pt x="32419" y="152"/>
                </a:cubicBezTo>
                <a:cubicBezTo>
                  <a:pt x="32419" y="102"/>
                  <a:pt x="32318" y="1"/>
                  <a:pt x="3226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31"/>
          <p:cNvSpPr txBox="1">
            <a:spLocks noGrp="1"/>
          </p:cNvSpPr>
          <p:nvPr>
            <p:ph type="title"/>
          </p:nvPr>
        </p:nvSpPr>
        <p:spPr>
          <a:xfrm>
            <a:off x="724729" y="2185625"/>
            <a:ext cx="17445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31"/>
          <p:cNvSpPr txBox="1">
            <a:spLocks noGrp="1"/>
          </p:cNvSpPr>
          <p:nvPr>
            <p:ph type="subTitle" idx="1"/>
          </p:nvPr>
        </p:nvSpPr>
        <p:spPr>
          <a:xfrm>
            <a:off x="724725" y="2633225"/>
            <a:ext cx="1744500" cy="10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2" name="Google Shape;62;p31"/>
          <p:cNvSpPr txBox="1">
            <a:spLocks noGrp="1"/>
          </p:cNvSpPr>
          <p:nvPr>
            <p:ph type="title" idx="2"/>
          </p:nvPr>
        </p:nvSpPr>
        <p:spPr>
          <a:xfrm>
            <a:off x="6674602" y="2185625"/>
            <a:ext cx="17445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31"/>
          <p:cNvSpPr txBox="1">
            <a:spLocks noGrp="1"/>
          </p:cNvSpPr>
          <p:nvPr>
            <p:ph type="subTitle" idx="3"/>
          </p:nvPr>
        </p:nvSpPr>
        <p:spPr>
          <a:xfrm>
            <a:off x="6674600" y="2633225"/>
            <a:ext cx="1744500" cy="10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31"/>
          <p:cNvSpPr txBox="1">
            <a:spLocks noGrp="1"/>
          </p:cNvSpPr>
          <p:nvPr>
            <p:ph type="title" idx="4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32"/>
          <p:cNvGrpSpPr/>
          <p:nvPr/>
        </p:nvGrpSpPr>
        <p:grpSpPr>
          <a:xfrm>
            <a:off x="-1354318" y="-1462963"/>
            <a:ext cx="11574813" cy="3329308"/>
            <a:chOff x="-1354318" y="-1462963"/>
            <a:chExt cx="11574813" cy="3329308"/>
          </a:xfrm>
        </p:grpSpPr>
        <p:sp>
          <p:nvSpPr>
            <p:cNvPr id="67" name="Google Shape;67;p32"/>
            <p:cNvSpPr/>
            <p:nvPr/>
          </p:nvSpPr>
          <p:spPr>
            <a:xfrm rot="2700000">
              <a:off x="7815469" y="-700134"/>
              <a:ext cx="2070560" cy="1803665"/>
            </a:xfrm>
            <a:custGeom>
              <a:avLst/>
              <a:gdLst/>
              <a:ahLst/>
              <a:cxnLst/>
              <a:rect l="l" t="t" r="r" b="b"/>
              <a:pathLst>
                <a:path w="60613" h="52800" extrusionOk="0">
                  <a:moveTo>
                    <a:pt x="31966" y="1"/>
                  </a:moveTo>
                  <a:cubicBezTo>
                    <a:pt x="30936" y="1"/>
                    <a:pt x="29827" y="197"/>
                    <a:pt x="28623" y="634"/>
                  </a:cubicBezTo>
                  <a:cubicBezTo>
                    <a:pt x="25080" y="1950"/>
                    <a:pt x="22549" y="4683"/>
                    <a:pt x="20246" y="7594"/>
                  </a:cubicBezTo>
                  <a:cubicBezTo>
                    <a:pt x="19538" y="8479"/>
                    <a:pt x="18854" y="9390"/>
                    <a:pt x="18146" y="10276"/>
                  </a:cubicBezTo>
                  <a:cubicBezTo>
                    <a:pt x="13869" y="15667"/>
                    <a:pt x="10326" y="21361"/>
                    <a:pt x="6327" y="26954"/>
                  </a:cubicBezTo>
                  <a:cubicBezTo>
                    <a:pt x="3822" y="30446"/>
                    <a:pt x="1519" y="34243"/>
                    <a:pt x="1012" y="38469"/>
                  </a:cubicBezTo>
                  <a:cubicBezTo>
                    <a:pt x="0" y="47225"/>
                    <a:pt x="7972" y="51730"/>
                    <a:pt x="15716" y="51983"/>
                  </a:cubicBezTo>
                  <a:cubicBezTo>
                    <a:pt x="16055" y="51995"/>
                    <a:pt x="16393" y="52000"/>
                    <a:pt x="16731" y="52000"/>
                  </a:cubicBezTo>
                  <a:cubicBezTo>
                    <a:pt x="21204" y="52000"/>
                    <a:pt x="25678" y="51070"/>
                    <a:pt x="30151" y="51070"/>
                  </a:cubicBezTo>
                  <a:cubicBezTo>
                    <a:pt x="30578" y="51070"/>
                    <a:pt x="31005" y="51079"/>
                    <a:pt x="31432" y="51098"/>
                  </a:cubicBezTo>
                  <a:cubicBezTo>
                    <a:pt x="36570" y="51325"/>
                    <a:pt x="41555" y="52717"/>
                    <a:pt x="46693" y="52793"/>
                  </a:cubicBezTo>
                  <a:cubicBezTo>
                    <a:pt x="46863" y="52797"/>
                    <a:pt x="47034" y="52799"/>
                    <a:pt x="47205" y="52799"/>
                  </a:cubicBezTo>
                  <a:cubicBezTo>
                    <a:pt x="50161" y="52799"/>
                    <a:pt x="53216" y="52170"/>
                    <a:pt x="55728" y="50591"/>
                  </a:cubicBezTo>
                  <a:cubicBezTo>
                    <a:pt x="60612" y="47529"/>
                    <a:pt x="60486" y="42670"/>
                    <a:pt x="58638" y="37684"/>
                  </a:cubicBezTo>
                  <a:cubicBezTo>
                    <a:pt x="54690" y="26979"/>
                    <a:pt x="49224" y="16856"/>
                    <a:pt x="42416" y="7720"/>
                  </a:cubicBezTo>
                  <a:cubicBezTo>
                    <a:pt x="39565" y="3877"/>
                    <a:pt x="36545" y="1"/>
                    <a:pt x="319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32"/>
            <p:cNvSpPr/>
            <p:nvPr/>
          </p:nvSpPr>
          <p:spPr>
            <a:xfrm rot="1401043" flipH="1">
              <a:off x="-1001827" y="-986686"/>
              <a:ext cx="2894402" cy="2376753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rgbClr val="F7C6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32"/>
            <p:cNvSpPr/>
            <p:nvPr/>
          </p:nvSpPr>
          <p:spPr>
            <a:xfrm rot="6299957">
              <a:off x="657706" y="-711916"/>
              <a:ext cx="1524453" cy="1827235"/>
            </a:xfrm>
            <a:custGeom>
              <a:avLst/>
              <a:gdLst/>
              <a:ahLst/>
              <a:cxnLst/>
              <a:rect l="l" t="t" r="r" b="b"/>
              <a:pathLst>
                <a:path w="44669" h="53541" extrusionOk="0">
                  <a:moveTo>
                    <a:pt x="31822" y="477"/>
                  </a:moveTo>
                  <a:cubicBezTo>
                    <a:pt x="31836" y="477"/>
                    <a:pt x="31849" y="479"/>
                    <a:pt x="31863" y="481"/>
                  </a:cubicBezTo>
                  <a:cubicBezTo>
                    <a:pt x="31559" y="1494"/>
                    <a:pt x="31028" y="2405"/>
                    <a:pt x="30724" y="3417"/>
                  </a:cubicBezTo>
                  <a:cubicBezTo>
                    <a:pt x="30243" y="4885"/>
                    <a:pt x="29889" y="6327"/>
                    <a:pt x="29281" y="7719"/>
                  </a:cubicBezTo>
                  <a:cubicBezTo>
                    <a:pt x="29104" y="8175"/>
                    <a:pt x="28902" y="8580"/>
                    <a:pt x="28699" y="8985"/>
                  </a:cubicBezTo>
                  <a:cubicBezTo>
                    <a:pt x="28573" y="7972"/>
                    <a:pt x="28218" y="6985"/>
                    <a:pt x="28016" y="6024"/>
                  </a:cubicBezTo>
                  <a:cubicBezTo>
                    <a:pt x="27813" y="4581"/>
                    <a:pt x="28142" y="3164"/>
                    <a:pt x="28598" y="1848"/>
                  </a:cubicBezTo>
                  <a:lnTo>
                    <a:pt x="28598" y="1772"/>
                  </a:lnTo>
                  <a:cubicBezTo>
                    <a:pt x="29003" y="1772"/>
                    <a:pt x="29383" y="1646"/>
                    <a:pt x="29762" y="1468"/>
                  </a:cubicBezTo>
                  <a:cubicBezTo>
                    <a:pt x="30344" y="1215"/>
                    <a:pt x="30800" y="861"/>
                    <a:pt x="31357" y="633"/>
                  </a:cubicBezTo>
                  <a:cubicBezTo>
                    <a:pt x="31583" y="565"/>
                    <a:pt x="31708" y="477"/>
                    <a:pt x="31822" y="477"/>
                  </a:cubicBezTo>
                  <a:close/>
                  <a:moveTo>
                    <a:pt x="32116" y="886"/>
                  </a:moveTo>
                  <a:cubicBezTo>
                    <a:pt x="32141" y="1089"/>
                    <a:pt x="32116" y="1266"/>
                    <a:pt x="32141" y="1468"/>
                  </a:cubicBezTo>
                  <a:cubicBezTo>
                    <a:pt x="32318" y="2683"/>
                    <a:pt x="33052" y="3620"/>
                    <a:pt x="33837" y="4556"/>
                  </a:cubicBezTo>
                  <a:cubicBezTo>
                    <a:pt x="34191" y="5011"/>
                    <a:pt x="34545" y="5416"/>
                    <a:pt x="34900" y="5796"/>
                  </a:cubicBezTo>
                  <a:cubicBezTo>
                    <a:pt x="33660" y="7163"/>
                    <a:pt x="32673" y="8732"/>
                    <a:pt x="31179" y="9845"/>
                  </a:cubicBezTo>
                  <a:cubicBezTo>
                    <a:pt x="30041" y="10706"/>
                    <a:pt x="28699" y="11212"/>
                    <a:pt x="27560" y="12022"/>
                  </a:cubicBezTo>
                  <a:cubicBezTo>
                    <a:pt x="28446" y="10351"/>
                    <a:pt x="29357" y="8706"/>
                    <a:pt x="30015" y="6910"/>
                  </a:cubicBezTo>
                  <a:cubicBezTo>
                    <a:pt x="30496" y="5644"/>
                    <a:pt x="30800" y="4303"/>
                    <a:pt x="31255" y="3012"/>
                  </a:cubicBezTo>
                  <a:cubicBezTo>
                    <a:pt x="31508" y="2278"/>
                    <a:pt x="31863" y="1620"/>
                    <a:pt x="32116" y="886"/>
                  </a:cubicBezTo>
                  <a:close/>
                  <a:moveTo>
                    <a:pt x="23311" y="869"/>
                  </a:moveTo>
                  <a:cubicBezTo>
                    <a:pt x="23338" y="869"/>
                    <a:pt x="23363" y="875"/>
                    <a:pt x="23385" y="886"/>
                  </a:cubicBezTo>
                  <a:cubicBezTo>
                    <a:pt x="23461" y="962"/>
                    <a:pt x="23385" y="1620"/>
                    <a:pt x="23334" y="1747"/>
                  </a:cubicBezTo>
                  <a:cubicBezTo>
                    <a:pt x="23309" y="2379"/>
                    <a:pt x="23334" y="3012"/>
                    <a:pt x="23309" y="3645"/>
                  </a:cubicBezTo>
                  <a:cubicBezTo>
                    <a:pt x="23258" y="4682"/>
                    <a:pt x="23157" y="5720"/>
                    <a:pt x="23283" y="6783"/>
                  </a:cubicBezTo>
                  <a:cubicBezTo>
                    <a:pt x="23385" y="7466"/>
                    <a:pt x="23461" y="8175"/>
                    <a:pt x="23663" y="8858"/>
                  </a:cubicBezTo>
                  <a:cubicBezTo>
                    <a:pt x="23790" y="9314"/>
                    <a:pt x="23941" y="10048"/>
                    <a:pt x="24346" y="10326"/>
                  </a:cubicBezTo>
                  <a:cubicBezTo>
                    <a:pt x="24441" y="10386"/>
                    <a:pt x="24535" y="10411"/>
                    <a:pt x="24625" y="10411"/>
                  </a:cubicBezTo>
                  <a:cubicBezTo>
                    <a:pt x="24920" y="10411"/>
                    <a:pt x="25178" y="10136"/>
                    <a:pt x="25333" y="9845"/>
                  </a:cubicBezTo>
                  <a:cubicBezTo>
                    <a:pt x="25713" y="9061"/>
                    <a:pt x="25460" y="7972"/>
                    <a:pt x="25359" y="7163"/>
                  </a:cubicBezTo>
                  <a:cubicBezTo>
                    <a:pt x="25181" y="5492"/>
                    <a:pt x="24903" y="3113"/>
                    <a:pt x="26447" y="1975"/>
                  </a:cubicBezTo>
                  <a:cubicBezTo>
                    <a:pt x="26768" y="1747"/>
                    <a:pt x="27097" y="1689"/>
                    <a:pt x="27421" y="1689"/>
                  </a:cubicBezTo>
                  <a:cubicBezTo>
                    <a:pt x="27710" y="1689"/>
                    <a:pt x="27995" y="1735"/>
                    <a:pt x="28269" y="1747"/>
                  </a:cubicBezTo>
                  <a:cubicBezTo>
                    <a:pt x="27864" y="2987"/>
                    <a:pt x="27510" y="4303"/>
                    <a:pt x="27636" y="5644"/>
                  </a:cubicBezTo>
                  <a:cubicBezTo>
                    <a:pt x="27763" y="6960"/>
                    <a:pt x="28345" y="8226"/>
                    <a:pt x="28396" y="9567"/>
                  </a:cubicBezTo>
                  <a:lnTo>
                    <a:pt x="28396" y="9592"/>
                  </a:lnTo>
                  <a:cubicBezTo>
                    <a:pt x="27889" y="10579"/>
                    <a:pt x="27383" y="11591"/>
                    <a:pt x="26852" y="12553"/>
                  </a:cubicBezTo>
                  <a:lnTo>
                    <a:pt x="26826" y="12604"/>
                  </a:lnTo>
                  <a:cubicBezTo>
                    <a:pt x="26776" y="12629"/>
                    <a:pt x="26751" y="12680"/>
                    <a:pt x="26751" y="12730"/>
                  </a:cubicBezTo>
                  <a:lnTo>
                    <a:pt x="25713" y="14806"/>
                  </a:lnTo>
                  <a:cubicBezTo>
                    <a:pt x="25435" y="15438"/>
                    <a:pt x="25106" y="16071"/>
                    <a:pt x="24802" y="16729"/>
                  </a:cubicBezTo>
                  <a:cubicBezTo>
                    <a:pt x="23840" y="15590"/>
                    <a:pt x="22954" y="14578"/>
                    <a:pt x="22676" y="13059"/>
                  </a:cubicBezTo>
                  <a:cubicBezTo>
                    <a:pt x="22423" y="11794"/>
                    <a:pt x="22575" y="10529"/>
                    <a:pt x="22625" y="9263"/>
                  </a:cubicBezTo>
                  <a:cubicBezTo>
                    <a:pt x="22651" y="7947"/>
                    <a:pt x="22499" y="6656"/>
                    <a:pt x="22398" y="5315"/>
                  </a:cubicBezTo>
                  <a:cubicBezTo>
                    <a:pt x="22322" y="4075"/>
                    <a:pt x="22043" y="2860"/>
                    <a:pt x="22271" y="1646"/>
                  </a:cubicBezTo>
                  <a:lnTo>
                    <a:pt x="22271" y="1620"/>
                  </a:lnTo>
                  <a:lnTo>
                    <a:pt x="22398" y="1494"/>
                  </a:lnTo>
                  <a:cubicBezTo>
                    <a:pt x="22512" y="1379"/>
                    <a:pt x="23043" y="869"/>
                    <a:pt x="23311" y="869"/>
                  </a:cubicBezTo>
                  <a:close/>
                  <a:moveTo>
                    <a:pt x="35077" y="6074"/>
                  </a:moveTo>
                  <a:cubicBezTo>
                    <a:pt x="35355" y="6429"/>
                    <a:pt x="35684" y="6783"/>
                    <a:pt x="35937" y="7163"/>
                  </a:cubicBezTo>
                  <a:cubicBezTo>
                    <a:pt x="36545" y="7947"/>
                    <a:pt x="37228" y="9086"/>
                    <a:pt x="36545" y="10022"/>
                  </a:cubicBezTo>
                  <a:cubicBezTo>
                    <a:pt x="35709" y="11136"/>
                    <a:pt x="34166" y="11743"/>
                    <a:pt x="33052" y="12553"/>
                  </a:cubicBezTo>
                  <a:cubicBezTo>
                    <a:pt x="31787" y="13515"/>
                    <a:pt x="30623" y="14451"/>
                    <a:pt x="29231" y="15210"/>
                  </a:cubicBezTo>
                  <a:cubicBezTo>
                    <a:pt x="28269" y="15717"/>
                    <a:pt x="27231" y="16273"/>
                    <a:pt x="26573" y="17109"/>
                  </a:cubicBezTo>
                  <a:cubicBezTo>
                    <a:pt x="26219" y="17564"/>
                    <a:pt x="25865" y="18298"/>
                    <a:pt x="26447" y="18728"/>
                  </a:cubicBezTo>
                  <a:cubicBezTo>
                    <a:pt x="26782" y="18983"/>
                    <a:pt x="27257" y="19048"/>
                    <a:pt x="27715" y="19048"/>
                  </a:cubicBezTo>
                  <a:cubicBezTo>
                    <a:pt x="27984" y="19048"/>
                    <a:pt x="28247" y="19025"/>
                    <a:pt x="28471" y="19007"/>
                  </a:cubicBezTo>
                  <a:cubicBezTo>
                    <a:pt x="30876" y="18829"/>
                    <a:pt x="32951" y="17589"/>
                    <a:pt x="34824" y="16147"/>
                  </a:cubicBezTo>
                  <a:cubicBezTo>
                    <a:pt x="35608" y="15514"/>
                    <a:pt x="36443" y="14881"/>
                    <a:pt x="37101" y="14122"/>
                  </a:cubicBezTo>
                  <a:cubicBezTo>
                    <a:pt x="37456" y="13743"/>
                    <a:pt x="37759" y="13312"/>
                    <a:pt x="38114" y="12933"/>
                  </a:cubicBezTo>
                  <a:cubicBezTo>
                    <a:pt x="38316" y="12756"/>
                    <a:pt x="38696" y="12275"/>
                    <a:pt x="38949" y="12249"/>
                  </a:cubicBezTo>
                  <a:cubicBezTo>
                    <a:pt x="38952" y="12249"/>
                    <a:pt x="38956" y="12249"/>
                    <a:pt x="38960" y="12249"/>
                  </a:cubicBezTo>
                  <a:cubicBezTo>
                    <a:pt x="39510" y="12249"/>
                    <a:pt x="39835" y="14150"/>
                    <a:pt x="39961" y="14552"/>
                  </a:cubicBezTo>
                  <a:cubicBezTo>
                    <a:pt x="40138" y="15059"/>
                    <a:pt x="40341" y="15590"/>
                    <a:pt x="40493" y="16147"/>
                  </a:cubicBezTo>
                  <a:cubicBezTo>
                    <a:pt x="37810" y="18602"/>
                    <a:pt x="34318" y="20196"/>
                    <a:pt x="30774" y="20829"/>
                  </a:cubicBezTo>
                  <a:cubicBezTo>
                    <a:pt x="28016" y="21284"/>
                    <a:pt x="24954" y="21107"/>
                    <a:pt x="22423" y="22499"/>
                  </a:cubicBezTo>
                  <a:cubicBezTo>
                    <a:pt x="22549" y="22221"/>
                    <a:pt x="22701" y="21917"/>
                    <a:pt x="22828" y="21664"/>
                  </a:cubicBezTo>
                  <a:cubicBezTo>
                    <a:pt x="24093" y="19133"/>
                    <a:pt x="25283" y="16577"/>
                    <a:pt x="26497" y="14046"/>
                  </a:cubicBezTo>
                  <a:cubicBezTo>
                    <a:pt x="26700" y="13667"/>
                    <a:pt x="26877" y="13262"/>
                    <a:pt x="27105" y="12882"/>
                  </a:cubicBezTo>
                  <a:cubicBezTo>
                    <a:pt x="28446" y="11667"/>
                    <a:pt x="30167" y="11111"/>
                    <a:pt x="31559" y="9997"/>
                  </a:cubicBezTo>
                  <a:cubicBezTo>
                    <a:pt x="32951" y="8884"/>
                    <a:pt x="33913" y="7365"/>
                    <a:pt x="35077" y="6074"/>
                  </a:cubicBezTo>
                  <a:close/>
                  <a:moveTo>
                    <a:pt x="21891" y="2050"/>
                  </a:moveTo>
                  <a:lnTo>
                    <a:pt x="21891" y="2050"/>
                  </a:lnTo>
                  <a:cubicBezTo>
                    <a:pt x="21790" y="3164"/>
                    <a:pt x="22018" y="4303"/>
                    <a:pt x="22069" y="5416"/>
                  </a:cubicBezTo>
                  <a:cubicBezTo>
                    <a:pt x="22170" y="6935"/>
                    <a:pt x="22322" y="8453"/>
                    <a:pt x="22271" y="9997"/>
                  </a:cubicBezTo>
                  <a:cubicBezTo>
                    <a:pt x="22195" y="11262"/>
                    <a:pt x="22170" y="12578"/>
                    <a:pt x="22549" y="13793"/>
                  </a:cubicBezTo>
                  <a:cubicBezTo>
                    <a:pt x="22929" y="15135"/>
                    <a:pt x="23815" y="16046"/>
                    <a:pt x="24675" y="17083"/>
                  </a:cubicBezTo>
                  <a:lnTo>
                    <a:pt x="24701" y="17109"/>
                  </a:lnTo>
                  <a:cubicBezTo>
                    <a:pt x="23840" y="18931"/>
                    <a:pt x="22929" y="20728"/>
                    <a:pt x="22043" y="22524"/>
                  </a:cubicBezTo>
                  <a:cubicBezTo>
                    <a:pt x="21815" y="22929"/>
                    <a:pt x="21638" y="23385"/>
                    <a:pt x="21436" y="23790"/>
                  </a:cubicBezTo>
                  <a:cubicBezTo>
                    <a:pt x="20373" y="22499"/>
                    <a:pt x="19285" y="21208"/>
                    <a:pt x="18576" y="19690"/>
                  </a:cubicBezTo>
                  <a:cubicBezTo>
                    <a:pt x="17817" y="18070"/>
                    <a:pt x="17690" y="16375"/>
                    <a:pt x="17564" y="14628"/>
                  </a:cubicBezTo>
                  <a:cubicBezTo>
                    <a:pt x="17437" y="12730"/>
                    <a:pt x="17463" y="10782"/>
                    <a:pt x="17488" y="8884"/>
                  </a:cubicBezTo>
                  <a:cubicBezTo>
                    <a:pt x="17488" y="8150"/>
                    <a:pt x="17589" y="7390"/>
                    <a:pt x="17564" y="6606"/>
                  </a:cubicBezTo>
                  <a:cubicBezTo>
                    <a:pt x="17513" y="6049"/>
                    <a:pt x="17361" y="5442"/>
                    <a:pt x="17209" y="4910"/>
                  </a:cubicBezTo>
                  <a:cubicBezTo>
                    <a:pt x="17488" y="4758"/>
                    <a:pt x="17817" y="4632"/>
                    <a:pt x="18095" y="4505"/>
                  </a:cubicBezTo>
                  <a:cubicBezTo>
                    <a:pt x="18303" y="4413"/>
                    <a:pt x="19501" y="3752"/>
                    <a:pt x="19805" y="3752"/>
                  </a:cubicBezTo>
                  <a:cubicBezTo>
                    <a:pt x="19835" y="3752"/>
                    <a:pt x="19856" y="3758"/>
                    <a:pt x="19867" y="3771"/>
                  </a:cubicBezTo>
                  <a:cubicBezTo>
                    <a:pt x="19993" y="3923"/>
                    <a:pt x="19664" y="4682"/>
                    <a:pt x="19639" y="4885"/>
                  </a:cubicBezTo>
                  <a:cubicBezTo>
                    <a:pt x="19588" y="5189"/>
                    <a:pt x="19487" y="5492"/>
                    <a:pt x="19411" y="5796"/>
                  </a:cubicBezTo>
                  <a:cubicBezTo>
                    <a:pt x="19259" y="6530"/>
                    <a:pt x="19158" y="7213"/>
                    <a:pt x="19082" y="7947"/>
                  </a:cubicBezTo>
                  <a:cubicBezTo>
                    <a:pt x="18880" y="9415"/>
                    <a:pt x="18652" y="10858"/>
                    <a:pt x="18399" y="12300"/>
                  </a:cubicBezTo>
                  <a:cubicBezTo>
                    <a:pt x="18196" y="13616"/>
                    <a:pt x="18070" y="14907"/>
                    <a:pt x="18272" y="16197"/>
                  </a:cubicBezTo>
                  <a:cubicBezTo>
                    <a:pt x="18399" y="16906"/>
                    <a:pt x="18576" y="18121"/>
                    <a:pt x="19462" y="18247"/>
                  </a:cubicBezTo>
                  <a:cubicBezTo>
                    <a:pt x="19513" y="18256"/>
                    <a:pt x="19563" y="18260"/>
                    <a:pt x="19613" y="18260"/>
                  </a:cubicBezTo>
                  <a:cubicBezTo>
                    <a:pt x="20330" y="18260"/>
                    <a:pt x="20918" y="17445"/>
                    <a:pt x="21107" y="16830"/>
                  </a:cubicBezTo>
                  <a:cubicBezTo>
                    <a:pt x="21385" y="15818"/>
                    <a:pt x="21157" y="14704"/>
                    <a:pt x="21157" y="13667"/>
                  </a:cubicBezTo>
                  <a:cubicBezTo>
                    <a:pt x="21157" y="12098"/>
                    <a:pt x="21259" y="10503"/>
                    <a:pt x="21259" y="8884"/>
                  </a:cubicBezTo>
                  <a:cubicBezTo>
                    <a:pt x="21259" y="7568"/>
                    <a:pt x="21107" y="6201"/>
                    <a:pt x="21157" y="4885"/>
                  </a:cubicBezTo>
                  <a:cubicBezTo>
                    <a:pt x="21183" y="4252"/>
                    <a:pt x="21233" y="3569"/>
                    <a:pt x="21411" y="2936"/>
                  </a:cubicBezTo>
                  <a:cubicBezTo>
                    <a:pt x="21486" y="2633"/>
                    <a:pt x="21664" y="2304"/>
                    <a:pt x="21891" y="2050"/>
                  </a:cubicBezTo>
                  <a:close/>
                  <a:moveTo>
                    <a:pt x="16830" y="5037"/>
                  </a:moveTo>
                  <a:cubicBezTo>
                    <a:pt x="16982" y="5669"/>
                    <a:pt x="17134" y="6277"/>
                    <a:pt x="17134" y="6910"/>
                  </a:cubicBezTo>
                  <a:cubicBezTo>
                    <a:pt x="17134" y="7871"/>
                    <a:pt x="17083" y="8833"/>
                    <a:pt x="17083" y="9820"/>
                  </a:cubicBezTo>
                  <a:cubicBezTo>
                    <a:pt x="17058" y="11617"/>
                    <a:pt x="17083" y="13388"/>
                    <a:pt x="17209" y="15185"/>
                  </a:cubicBezTo>
                  <a:cubicBezTo>
                    <a:pt x="17336" y="16931"/>
                    <a:pt x="17513" y="18576"/>
                    <a:pt x="18348" y="20171"/>
                  </a:cubicBezTo>
                  <a:cubicBezTo>
                    <a:pt x="19082" y="21588"/>
                    <a:pt x="20120" y="22803"/>
                    <a:pt x="21132" y="24043"/>
                  </a:cubicBezTo>
                  <a:cubicBezTo>
                    <a:pt x="21157" y="24068"/>
                    <a:pt x="21233" y="24119"/>
                    <a:pt x="21259" y="24119"/>
                  </a:cubicBezTo>
                  <a:cubicBezTo>
                    <a:pt x="20753" y="25232"/>
                    <a:pt x="20297" y="26321"/>
                    <a:pt x="19867" y="27459"/>
                  </a:cubicBezTo>
                  <a:cubicBezTo>
                    <a:pt x="19209" y="27004"/>
                    <a:pt x="18399" y="26827"/>
                    <a:pt x="17640" y="26574"/>
                  </a:cubicBezTo>
                  <a:cubicBezTo>
                    <a:pt x="16703" y="26295"/>
                    <a:pt x="15944" y="25738"/>
                    <a:pt x="15311" y="24929"/>
                  </a:cubicBezTo>
                  <a:cubicBezTo>
                    <a:pt x="14653" y="24119"/>
                    <a:pt x="14173" y="23208"/>
                    <a:pt x="13692" y="22271"/>
                  </a:cubicBezTo>
                  <a:cubicBezTo>
                    <a:pt x="13261" y="21461"/>
                    <a:pt x="12831" y="20677"/>
                    <a:pt x="12553" y="19791"/>
                  </a:cubicBezTo>
                  <a:cubicBezTo>
                    <a:pt x="11920" y="17893"/>
                    <a:pt x="11616" y="15818"/>
                    <a:pt x="11515" y="13844"/>
                  </a:cubicBezTo>
                  <a:cubicBezTo>
                    <a:pt x="11439" y="12781"/>
                    <a:pt x="11515" y="11769"/>
                    <a:pt x="11566" y="10731"/>
                  </a:cubicBezTo>
                  <a:cubicBezTo>
                    <a:pt x="11642" y="9795"/>
                    <a:pt x="11667" y="8808"/>
                    <a:pt x="11945" y="7897"/>
                  </a:cubicBezTo>
                  <a:lnTo>
                    <a:pt x="11945" y="7821"/>
                  </a:lnTo>
                  <a:cubicBezTo>
                    <a:pt x="12200" y="7659"/>
                    <a:pt x="12476" y="7539"/>
                    <a:pt x="12676" y="7539"/>
                  </a:cubicBezTo>
                  <a:cubicBezTo>
                    <a:pt x="12695" y="7539"/>
                    <a:pt x="12713" y="7540"/>
                    <a:pt x="12730" y="7542"/>
                  </a:cubicBezTo>
                  <a:cubicBezTo>
                    <a:pt x="13413" y="7669"/>
                    <a:pt x="12806" y="8808"/>
                    <a:pt x="12679" y="9162"/>
                  </a:cubicBezTo>
                  <a:cubicBezTo>
                    <a:pt x="12401" y="10200"/>
                    <a:pt x="12528" y="11364"/>
                    <a:pt x="12679" y="12401"/>
                  </a:cubicBezTo>
                  <a:cubicBezTo>
                    <a:pt x="12958" y="14223"/>
                    <a:pt x="13464" y="15944"/>
                    <a:pt x="13844" y="17767"/>
                  </a:cubicBezTo>
                  <a:cubicBezTo>
                    <a:pt x="14055" y="18709"/>
                    <a:pt x="15056" y="24318"/>
                    <a:pt x="16764" y="24318"/>
                  </a:cubicBezTo>
                  <a:cubicBezTo>
                    <a:pt x="16892" y="24318"/>
                    <a:pt x="17023" y="24287"/>
                    <a:pt x="17159" y="24220"/>
                  </a:cubicBezTo>
                  <a:cubicBezTo>
                    <a:pt x="18348" y="23613"/>
                    <a:pt x="17463" y="21208"/>
                    <a:pt x="17159" y="20348"/>
                  </a:cubicBezTo>
                  <a:cubicBezTo>
                    <a:pt x="16956" y="19614"/>
                    <a:pt x="16653" y="18855"/>
                    <a:pt x="16450" y="18146"/>
                  </a:cubicBezTo>
                  <a:cubicBezTo>
                    <a:pt x="15969" y="16653"/>
                    <a:pt x="15261" y="15210"/>
                    <a:pt x="14856" y="13743"/>
                  </a:cubicBezTo>
                  <a:cubicBezTo>
                    <a:pt x="14476" y="12325"/>
                    <a:pt x="14324" y="10858"/>
                    <a:pt x="14274" y="9415"/>
                  </a:cubicBezTo>
                  <a:cubicBezTo>
                    <a:pt x="14223" y="8706"/>
                    <a:pt x="14097" y="7922"/>
                    <a:pt x="14375" y="7213"/>
                  </a:cubicBezTo>
                  <a:cubicBezTo>
                    <a:pt x="14679" y="6555"/>
                    <a:pt x="15311" y="6024"/>
                    <a:pt x="15868" y="5594"/>
                  </a:cubicBezTo>
                  <a:cubicBezTo>
                    <a:pt x="16197" y="5391"/>
                    <a:pt x="16501" y="5189"/>
                    <a:pt x="16830" y="5037"/>
                  </a:cubicBezTo>
                  <a:close/>
                  <a:moveTo>
                    <a:pt x="40619" y="16526"/>
                  </a:moveTo>
                  <a:cubicBezTo>
                    <a:pt x="40746" y="16906"/>
                    <a:pt x="40822" y="17311"/>
                    <a:pt x="40948" y="17691"/>
                  </a:cubicBezTo>
                  <a:cubicBezTo>
                    <a:pt x="41075" y="18222"/>
                    <a:pt x="41302" y="18855"/>
                    <a:pt x="41252" y="19437"/>
                  </a:cubicBezTo>
                  <a:cubicBezTo>
                    <a:pt x="41176" y="19943"/>
                    <a:pt x="40771" y="20323"/>
                    <a:pt x="40391" y="20601"/>
                  </a:cubicBezTo>
                  <a:cubicBezTo>
                    <a:pt x="39227" y="21537"/>
                    <a:pt x="37785" y="22170"/>
                    <a:pt x="36317" y="22550"/>
                  </a:cubicBezTo>
                  <a:cubicBezTo>
                    <a:pt x="34874" y="22904"/>
                    <a:pt x="33432" y="23056"/>
                    <a:pt x="31989" y="23106"/>
                  </a:cubicBezTo>
                  <a:cubicBezTo>
                    <a:pt x="31859" y="23109"/>
                    <a:pt x="31729" y="23110"/>
                    <a:pt x="31600" y="23110"/>
                  </a:cubicBezTo>
                  <a:cubicBezTo>
                    <a:pt x="31169" y="23110"/>
                    <a:pt x="30739" y="23099"/>
                    <a:pt x="30310" y="23099"/>
                  </a:cubicBezTo>
                  <a:cubicBezTo>
                    <a:pt x="29608" y="23099"/>
                    <a:pt x="28909" y="23129"/>
                    <a:pt x="28218" y="23284"/>
                  </a:cubicBezTo>
                  <a:cubicBezTo>
                    <a:pt x="27105" y="23537"/>
                    <a:pt x="26042" y="24043"/>
                    <a:pt x="25156" y="24777"/>
                  </a:cubicBezTo>
                  <a:cubicBezTo>
                    <a:pt x="24574" y="25258"/>
                    <a:pt x="23840" y="25966"/>
                    <a:pt x="23916" y="26776"/>
                  </a:cubicBezTo>
                  <a:cubicBezTo>
                    <a:pt x="24003" y="27894"/>
                    <a:pt x="25370" y="28108"/>
                    <a:pt x="26549" y="28108"/>
                  </a:cubicBezTo>
                  <a:cubicBezTo>
                    <a:pt x="27077" y="28108"/>
                    <a:pt x="27568" y="28065"/>
                    <a:pt x="27889" y="28041"/>
                  </a:cubicBezTo>
                  <a:cubicBezTo>
                    <a:pt x="30521" y="27788"/>
                    <a:pt x="32824" y="26447"/>
                    <a:pt x="35051" y="25131"/>
                  </a:cubicBezTo>
                  <a:cubicBezTo>
                    <a:pt x="36342" y="24372"/>
                    <a:pt x="37633" y="23613"/>
                    <a:pt x="38974" y="22980"/>
                  </a:cubicBezTo>
                  <a:cubicBezTo>
                    <a:pt x="40391" y="22297"/>
                    <a:pt x="41859" y="21841"/>
                    <a:pt x="43302" y="21284"/>
                  </a:cubicBezTo>
                  <a:cubicBezTo>
                    <a:pt x="43302" y="22423"/>
                    <a:pt x="43378" y="23613"/>
                    <a:pt x="43504" y="24751"/>
                  </a:cubicBezTo>
                  <a:cubicBezTo>
                    <a:pt x="41556" y="25030"/>
                    <a:pt x="39733" y="25536"/>
                    <a:pt x="37937" y="26295"/>
                  </a:cubicBezTo>
                  <a:cubicBezTo>
                    <a:pt x="35988" y="27105"/>
                    <a:pt x="34090" y="28041"/>
                    <a:pt x="32040" y="28548"/>
                  </a:cubicBezTo>
                  <a:cubicBezTo>
                    <a:pt x="29990" y="29054"/>
                    <a:pt x="27763" y="29307"/>
                    <a:pt x="25688" y="29433"/>
                  </a:cubicBezTo>
                  <a:cubicBezTo>
                    <a:pt x="25455" y="29443"/>
                    <a:pt x="25224" y="29447"/>
                    <a:pt x="24994" y="29447"/>
                  </a:cubicBezTo>
                  <a:cubicBezTo>
                    <a:pt x="24043" y="29447"/>
                    <a:pt x="23107" y="29378"/>
                    <a:pt x="22170" y="29357"/>
                  </a:cubicBezTo>
                  <a:cubicBezTo>
                    <a:pt x="22123" y="29356"/>
                    <a:pt x="22077" y="29355"/>
                    <a:pt x="22030" y="29355"/>
                  </a:cubicBezTo>
                  <a:cubicBezTo>
                    <a:pt x="21481" y="29355"/>
                    <a:pt x="20905" y="29442"/>
                    <a:pt x="20347" y="29442"/>
                  </a:cubicBezTo>
                  <a:cubicBezTo>
                    <a:pt x="20071" y="29442"/>
                    <a:pt x="19799" y="29421"/>
                    <a:pt x="19538" y="29357"/>
                  </a:cubicBezTo>
                  <a:cubicBezTo>
                    <a:pt x="19563" y="29307"/>
                    <a:pt x="19563" y="29256"/>
                    <a:pt x="19614" y="29206"/>
                  </a:cubicBezTo>
                  <a:cubicBezTo>
                    <a:pt x="20373" y="27080"/>
                    <a:pt x="21208" y="25080"/>
                    <a:pt x="22170" y="23056"/>
                  </a:cubicBezTo>
                  <a:cubicBezTo>
                    <a:pt x="24954" y="21259"/>
                    <a:pt x="28674" y="21639"/>
                    <a:pt x="31837" y="20981"/>
                  </a:cubicBezTo>
                  <a:cubicBezTo>
                    <a:pt x="33482" y="20626"/>
                    <a:pt x="35127" y="20095"/>
                    <a:pt x="36595" y="19234"/>
                  </a:cubicBezTo>
                  <a:cubicBezTo>
                    <a:pt x="37987" y="18425"/>
                    <a:pt x="39404" y="17589"/>
                    <a:pt x="40619" y="16526"/>
                  </a:cubicBezTo>
                  <a:close/>
                  <a:moveTo>
                    <a:pt x="11515" y="8099"/>
                  </a:moveTo>
                  <a:cubicBezTo>
                    <a:pt x="11060" y="9845"/>
                    <a:pt x="11060" y="11845"/>
                    <a:pt x="11136" y="13616"/>
                  </a:cubicBezTo>
                  <a:cubicBezTo>
                    <a:pt x="11186" y="15641"/>
                    <a:pt x="11541" y="17716"/>
                    <a:pt x="12148" y="19690"/>
                  </a:cubicBezTo>
                  <a:cubicBezTo>
                    <a:pt x="12705" y="21512"/>
                    <a:pt x="13717" y="23435"/>
                    <a:pt x="14906" y="24979"/>
                  </a:cubicBezTo>
                  <a:cubicBezTo>
                    <a:pt x="15438" y="25688"/>
                    <a:pt x="16096" y="26321"/>
                    <a:pt x="16956" y="26675"/>
                  </a:cubicBezTo>
                  <a:cubicBezTo>
                    <a:pt x="17867" y="27054"/>
                    <a:pt x="18854" y="27156"/>
                    <a:pt x="19664" y="27712"/>
                  </a:cubicBezTo>
                  <a:cubicBezTo>
                    <a:pt x="19715" y="27763"/>
                    <a:pt x="19740" y="27763"/>
                    <a:pt x="19766" y="27763"/>
                  </a:cubicBezTo>
                  <a:cubicBezTo>
                    <a:pt x="19487" y="28497"/>
                    <a:pt x="19209" y="29231"/>
                    <a:pt x="18905" y="29990"/>
                  </a:cubicBezTo>
                  <a:cubicBezTo>
                    <a:pt x="18753" y="30395"/>
                    <a:pt x="18601" y="30851"/>
                    <a:pt x="18399" y="31256"/>
                  </a:cubicBezTo>
                  <a:cubicBezTo>
                    <a:pt x="17867" y="30749"/>
                    <a:pt x="17260" y="30243"/>
                    <a:pt x="16577" y="29940"/>
                  </a:cubicBezTo>
                  <a:cubicBezTo>
                    <a:pt x="15792" y="29560"/>
                    <a:pt x="14982" y="29560"/>
                    <a:pt x="14147" y="29560"/>
                  </a:cubicBezTo>
                  <a:cubicBezTo>
                    <a:pt x="12274" y="29509"/>
                    <a:pt x="10781" y="28573"/>
                    <a:pt x="9465" y="27333"/>
                  </a:cubicBezTo>
                  <a:cubicBezTo>
                    <a:pt x="8529" y="26523"/>
                    <a:pt x="7820" y="25511"/>
                    <a:pt x="6960" y="24574"/>
                  </a:cubicBezTo>
                  <a:cubicBezTo>
                    <a:pt x="6125" y="23663"/>
                    <a:pt x="5416" y="22777"/>
                    <a:pt x="4859" y="21664"/>
                  </a:cubicBezTo>
                  <a:cubicBezTo>
                    <a:pt x="4353" y="20652"/>
                    <a:pt x="4024" y="19589"/>
                    <a:pt x="4049" y="18425"/>
                  </a:cubicBezTo>
                  <a:cubicBezTo>
                    <a:pt x="4075" y="17412"/>
                    <a:pt x="4303" y="16451"/>
                    <a:pt x="4201" y="15438"/>
                  </a:cubicBezTo>
                  <a:cubicBezTo>
                    <a:pt x="4454" y="15135"/>
                    <a:pt x="4783" y="14831"/>
                    <a:pt x="5087" y="14628"/>
                  </a:cubicBezTo>
                  <a:cubicBezTo>
                    <a:pt x="5239" y="14527"/>
                    <a:pt x="5441" y="14426"/>
                    <a:pt x="5593" y="14401"/>
                  </a:cubicBezTo>
                  <a:cubicBezTo>
                    <a:pt x="5695" y="14373"/>
                    <a:pt x="5760" y="14355"/>
                    <a:pt x="5803" y="14355"/>
                  </a:cubicBezTo>
                  <a:cubicBezTo>
                    <a:pt x="5878" y="14355"/>
                    <a:pt x="5890" y="14408"/>
                    <a:pt x="5922" y="14552"/>
                  </a:cubicBezTo>
                  <a:cubicBezTo>
                    <a:pt x="5973" y="14831"/>
                    <a:pt x="5846" y="15286"/>
                    <a:pt x="5846" y="15565"/>
                  </a:cubicBezTo>
                  <a:lnTo>
                    <a:pt x="5846" y="16324"/>
                  </a:lnTo>
                  <a:cubicBezTo>
                    <a:pt x="5872" y="16906"/>
                    <a:pt x="5948" y="17438"/>
                    <a:pt x="6049" y="17969"/>
                  </a:cubicBezTo>
                  <a:cubicBezTo>
                    <a:pt x="6454" y="20373"/>
                    <a:pt x="7441" y="22651"/>
                    <a:pt x="8731" y="24676"/>
                  </a:cubicBezTo>
                  <a:cubicBezTo>
                    <a:pt x="9389" y="25688"/>
                    <a:pt x="10123" y="26700"/>
                    <a:pt x="11009" y="27561"/>
                  </a:cubicBezTo>
                  <a:cubicBezTo>
                    <a:pt x="11427" y="27943"/>
                    <a:pt x="11952" y="28266"/>
                    <a:pt x="12503" y="28266"/>
                  </a:cubicBezTo>
                  <a:cubicBezTo>
                    <a:pt x="12753" y="28266"/>
                    <a:pt x="13008" y="28200"/>
                    <a:pt x="13261" y="28041"/>
                  </a:cubicBezTo>
                  <a:cubicBezTo>
                    <a:pt x="14831" y="27004"/>
                    <a:pt x="12274" y="24245"/>
                    <a:pt x="11667" y="23385"/>
                  </a:cubicBezTo>
                  <a:cubicBezTo>
                    <a:pt x="10781" y="22170"/>
                    <a:pt x="9896" y="20879"/>
                    <a:pt x="9592" y="19386"/>
                  </a:cubicBezTo>
                  <a:cubicBezTo>
                    <a:pt x="9263" y="17944"/>
                    <a:pt x="9415" y="16425"/>
                    <a:pt x="9592" y="14932"/>
                  </a:cubicBezTo>
                  <a:cubicBezTo>
                    <a:pt x="9718" y="13793"/>
                    <a:pt x="9744" y="12629"/>
                    <a:pt x="9896" y="11490"/>
                  </a:cubicBezTo>
                  <a:cubicBezTo>
                    <a:pt x="9971" y="10275"/>
                    <a:pt x="10275" y="8985"/>
                    <a:pt x="11313" y="8226"/>
                  </a:cubicBezTo>
                  <a:cubicBezTo>
                    <a:pt x="11363" y="8200"/>
                    <a:pt x="11414" y="8175"/>
                    <a:pt x="11515" y="8099"/>
                  </a:cubicBezTo>
                  <a:close/>
                  <a:moveTo>
                    <a:pt x="3847" y="15843"/>
                  </a:moveTo>
                  <a:lnTo>
                    <a:pt x="3847" y="15843"/>
                  </a:lnTo>
                  <a:cubicBezTo>
                    <a:pt x="3898" y="16855"/>
                    <a:pt x="3645" y="17842"/>
                    <a:pt x="3670" y="18855"/>
                  </a:cubicBezTo>
                  <a:cubicBezTo>
                    <a:pt x="3695" y="19842"/>
                    <a:pt x="4024" y="20753"/>
                    <a:pt x="4429" y="21639"/>
                  </a:cubicBezTo>
                  <a:cubicBezTo>
                    <a:pt x="4935" y="22676"/>
                    <a:pt x="5568" y="23613"/>
                    <a:pt x="6327" y="24448"/>
                  </a:cubicBezTo>
                  <a:cubicBezTo>
                    <a:pt x="7112" y="25334"/>
                    <a:pt x="7871" y="26295"/>
                    <a:pt x="8681" y="27181"/>
                  </a:cubicBezTo>
                  <a:cubicBezTo>
                    <a:pt x="9769" y="28320"/>
                    <a:pt x="11212" y="29459"/>
                    <a:pt x="12806" y="29813"/>
                  </a:cubicBezTo>
                  <a:cubicBezTo>
                    <a:pt x="13717" y="30015"/>
                    <a:pt x="14679" y="29838"/>
                    <a:pt x="15590" y="30015"/>
                  </a:cubicBezTo>
                  <a:cubicBezTo>
                    <a:pt x="16653" y="30243"/>
                    <a:pt x="17488" y="30952"/>
                    <a:pt x="18272" y="31660"/>
                  </a:cubicBezTo>
                  <a:cubicBezTo>
                    <a:pt x="18095" y="32091"/>
                    <a:pt x="17918" y="32496"/>
                    <a:pt x="17741" y="32901"/>
                  </a:cubicBezTo>
                  <a:cubicBezTo>
                    <a:pt x="17527" y="32887"/>
                    <a:pt x="17313" y="32880"/>
                    <a:pt x="17099" y="32880"/>
                  </a:cubicBezTo>
                  <a:cubicBezTo>
                    <a:pt x="15743" y="32880"/>
                    <a:pt x="14398" y="33170"/>
                    <a:pt x="13261" y="33913"/>
                  </a:cubicBezTo>
                  <a:cubicBezTo>
                    <a:pt x="12629" y="34318"/>
                    <a:pt x="12047" y="34824"/>
                    <a:pt x="11363" y="35178"/>
                  </a:cubicBezTo>
                  <a:cubicBezTo>
                    <a:pt x="11002" y="35348"/>
                    <a:pt x="10668" y="35420"/>
                    <a:pt x="10338" y="35420"/>
                  </a:cubicBezTo>
                  <a:cubicBezTo>
                    <a:pt x="9881" y="35420"/>
                    <a:pt x="9433" y="35283"/>
                    <a:pt x="8934" y="35077"/>
                  </a:cubicBezTo>
                  <a:cubicBezTo>
                    <a:pt x="7086" y="34368"/>
                    <a:pt x="4885" y="33609"/>
                    <a:pt x="3467" y="32091"/>
                  </a:cubicBezTo>
                  <a:cubicBezTo>
                    <a:pt x="2860" y="31458"/>
                    <a:pt x="2430" y="30699"/>
                    <a:pt x="1898" y="29965"/>
                  </a:cubicBezTo>
                  <a:cubicBezTo>
                    <a:pt x="1468" y="29433"/>
                    <a:pt x="785" y="28750"/>
                    <a:pt x="759" y="28041"/>
                  </a:cubicBezTo>
                  <a:cubicBezTo>
                    <a:pt x="759" y="27991"/>
                    <a:pt x="759" y="27966"/>
                    <a:pt x="709" y="27940"/>
                  </a:cubicBezTo>
                  <a:cubicBezTo>
                    <a:pt x="886" y="27459"/>
                    <a:pt x="1088" y="26979"/>
                    <a:pt x="1392" y="26574"/>
                  </a:cubicBezTo>
                  <a:cubicBezTo>
                    <a:pt x="1468" y="27029"/>
                    <a:pt x="1519" y="27485"/>
                    <a:pt x="1671" y="27940"/>
                  </a:cubicBezTo>
                  <a:cubicBezTo>
                    <a:pt x="1822" y="28446"/>
                    <a:pt x="2151" y="28826"/>
                    <a:pt x="2455" y="29231"/>
                  </a:cubicBezTo>
                  <a:cubicBezTo>
                    <a:pt x="3290" y="30218"/>
                    <a:pt x="4252" y="31028"/>
                    <a:pt x="5391" y="31635"/>
                  </a:cubicBezTo>
                  <a:cubicBezTo>
                    <a:pt x="6001" y="31966"/>
                    <a:pt x="6647" y="32178"/>
                    <a:pt x="7321" y="32178"/>
                  </a:cubicBezTo>
                  <a:cubicBezTo>
                    <a:pt x="7626" y="32178"/>
                    <a:pt x="7936" y="32135"/>
                    <a:pt x="8251" y="32040"/>
                  </a:cubicBezTo>
                  <a:cubicBezTo>
                    <a:pt x="9111" y="31787"/>
                    <a:pt x="9744" y="31230"/>
                    <a:pt x="9440" y="30269"/>
                  </a:cubicBezTo>
                  <a:cubicBezTo>
                    <a:pt x="8807" y="28193"/>
                    <a:pt x="6201" y="27561"/>
                    <a:pt x="4581" y="26523"/>
                  </a:cubicBezTo>
                  <a:cubicBezTo>
                    <a:pt x="4100" y="26194"/>
                    <a:pt x="3366" y="25688"/>
                    <a:pt x="3214" y="25080"/>
                  </a:cubicBezTo>
                  <a:cubicBezTo>
                    <a:pt x="3113" y="24701"/>
                    <a:pt x="3341" y="24296"/>
                    <a:pt x="3442" y="23942"/>
                  </a:cubicBezTo>
                  <a:cubicBezTo>
                    <a:pt x="3695" y="22803"/>
                    <a:pt x="3290" y="21790"/>
                    <a:pt x="2860" y="20753"/>
                  </a:cubicBezTo>
                  <a:cubicBezTo>
                    <a:pt x="2455" y="19766"/>
                    <a:pt x="2227" y="19007"/>
                    <a:pt x="2607" y="17994"/>
                  </a:cubicBezTo>
                  <a:cubicBezTo>
                    <a:pt x="2936" y="17210"/>
                    <a:pt x="3341" y="16476"/>
                    <a:pt x="3847" y="15843"/>
                  </a:cubicBezTo>
                  <a:close/>
                  <a:moveTo>
                    <a:pt x="43555" y="25030"/>
                  </a:moveTo>
                  <a:cubicBezTo>
                    <a:pt x="43631" y="25587"/>
                    <a:pt x="43681" y="26194"/>
                    <a:pt x="43783" y="26776"/>
                  </a:cubicBezTo>
                  <a:cubicBezTo>
                    <a:pt x="43884" y="27535"/>
                    <a:pt x="44137" y="28598"/>
                    <a:pt x="43808" y="29332"/>
                  </a:cubicBezTo>
                  <a:cubicBezTo>
                    <a:pt x="43454" y="30091"/>
                    <a:pt x="42163" y="30117"/>
                    <a:pt x="41429" y="30319"/>
                  </a:cubicBezTo>
                  <a:cubicBezTo>
                    <a:pt x="39278" y="30851"/>
                    <a:pt x="37000" y="30901"/>
                    <a:pt x="34824" y="31002"/>
                  </a:cubicBezTo>
                  <a:cubicBezTo>
                    <a:pt x="34597" y="31014"/>
                    <a:pt x="34371" y="31019"/>
                    <a:pt x="34145" y="31019"/>
                  </a:cubicBezTo>
                  <a:cubicBezTo>
                    <a:pt x="32305" y="31019"/>
                    <a:pt x="30494" y="30685"/>
                    <a:pt x="28623" y="30572"/>
                  </a:cubicBezTo>
                  <a:cubicBezTo>
                    <a:pt x="28182" y="30548"/>
                    <a:pt x="27710" y="30521"/>
                    <a:pt x="27232" y="30521"/>
                  </a:cubicBezTo>
                  <a:cubicBezTo>
                    <a:pt x="26229" y="30521"/>
                    <a:pt x="25202" y="30640"/>
                    <a:pt x="24397" y="31154"/>
                  </a:cubicBezTo>
                  <a:cubicBezTo>
                    <a:pt x="23461" y="31762"/>
                    <a:pt x="23030" y="32901"/>
                    <a:pt x="23714" y="33812"/>
                  </a:cubicBezTo>
                  <a:cubicBezTo>
                    <a:pt x="24574" y="34900"/>
                    <a:pt x="26219" y="35305"/>
                    <a:pt x="27510" y="35457"/>
                  </a:cubicBezTo>
                  <a:cubicBezTo>
                    <a:pt x="27920" y="35506"/>
                    <a:pt x="28326" y="35528"/>
                    <a:pt x="28731" y="35528"/>
                  </a:cubicBezTo>
                  <a:cubicBezTo>
                    <a:pt x="30001" y="35528"/>
                    <a:pt x="31248" y="35308"/>
                    <a:pt x="32495" y="35001"/>
                  </a:cubicBezTo>
                  <a:cubicBezTo>
                    <a:pt x="34469" y="34520"/>
                    <a:pt x="36443" y="33989"/>
                    <a:pt x="38392" y="33483"/>
                  </a:cubicBezTo>
                  <a:cubicBezTo>
                    <a:pt x="39404" y="33230"/>
                    <a:pt x="40417" y="33027"/>
                    <a:pt x="41404" y="32749"/>
                  </a:cubicBezTo>
                  <a:cubicBezTo>
                    <a:pt x="41733" y="32647"/>
                    <a:pt x="42036" y="32572"/>
                    <a:pt x="42391" y="32470"/>
                  </a:cubicBezTo>
                  <a:cubicBezTo>
                    <a:pt x="42503" y="32448"/>
                    <a:pt x="42696" y="32365"/>
                    <a:pt x="42827" y="32365"/>
                  </a:cubicBezTo>
                  <a:cubicBezTo>
                    <a:pt x="42843" y="32365"/>
                    <a:pt x="42858" y="32366"/>
                    <a:pt x="42872" y="32369"/>
                  </a:cubicBezTo>
                  <a:cubicBezTo>
                    <a:pt x="43201" y="32521"/>
                    <a:pt x="43049" y="32647"/>
                    <a:pt x="43023" y="33002"/>
                  </a:cubicBezTo>
                  <a:cubicBezTo>
                    <a:pt x="42897" y="33761"/>
                    <a:pt x="42745" y="34520"/>
                    <a:pt x="42543" y="35305"/>
                  </a:cubicBezTo>
                  <a:lnTo>
                    <a:pt x="42492" y="35305"/>
                  </a:lnTo>
                  <a:cubicBezTo>
                    <a:pt x="40417" y="35431"/>
                    <a:pt x="38519" y="36317"/>
                    <a:pt x="36494" y="36595"/>
                  </a:cubicBezTo>
                  <a:cubicBezTo>
                    <a:pt x="35355" y="36773"/>
                    <a:pt x="34216" y="36975"/>
                    <a:pt x="33052" y="37076"/>
                  </a:cubicBezTo>
                  <a:cubicBezTo>
                    <a:pt x="32853" y="37095"/>
                    <a:pt x="32656" y="37104"/>
                    <a:pt x="32460" y="37104"/>
                  </a:cubicBezTo>
                  <a:cubicBezTo>
                    <a:pt x="31608" y="37104"/>
                    <a:pt x="30773" y="36947"/>
                    <a:pt x="29889" y="36823"/>
                  </a:cubicBezTo>
                  <a:cubicBezTo>
                    <a:pt x="28876" y="36671"/>
                    <a:pt x="27839" y="36697"/>
                    <a:pt x="26801" y="36595"/>
                  </a:cubicBezTo>
                  <a:cubicBezTo>
                    <a:pt x="25789" y="36469"/>
                    <a:pt x="24802" y="36216"/>
                    <a:pt x="23790" y="36165"/>
                  </a:cubicBezTo>
                  <a:cubicBezTo>
                    <a:pt x="22701" y="36089"/>
                    <a:pt x="21613" y="35937"/>
                    <a:pt x="20626" y="35457"/>
                  </a:cubicBezTo>
                  <a:cubicBezTo>
                    <a:pt x="19512" y="34925"/>
                    <a:pt x="18829" y="33913"/>
                    <a:pt x="18070" y="32976"/>
                  </a:cubicBezTo>
                  <a:cubicBezTo>
                    <a:pt x="18576" y="31888"/>
                    <a:pt x="19006" y="30775"/>
                    <a:pt x="19411" y="29636"/>
                  </a:cubicBezTo>
                  <a:cubicBezTo>
                    <a:pt x="19649" y="29699"/>
                    <a:pt x="19892" y="29720"/>
                    <a:pt x="20137" y="29720"/>
                  </a:cubicBezTo>
                  <a:cubicBezTo>
                    <a:pt x="20633" y="29720"/>
                    <a:pt x="21140" y="29634"/>
                    <a:pt x="21638" y="29634"/>
                  </a:cubicBezTo>
                  <a:cubicBezTo>
                    <a:pt x="21680" y="29634"/>
                    <a:pt x="21723" y="29635"/>
                    <a:pt x="21765" y="29636"/>
                  </a:cubicBezTo>
                  <a:cubicBezTo>
                    <a:pt x="22748" y="29680"/>
                    <a:pt x="23731" y="29742"/>
                    <a:pt x="24714" y="29742"/>
                  </a:cubicBezTo>
                  <a:cubicBezTo>
                    <a:pt x="24870" y="29742"/>
                    <a:pt x="25026" y="29741"/>
                    <a:pt x="25181" y="29737"/>
                  </a:cubicBezTo>
                  <a:cubicBezTo>
                    <a:pt x="27333" y="29686"/>
                    <a:pt x="29509" y="29433"/>
                    <a:pt x="31635" y="28953"/>
                  </a:cubicBezTo>
                  <a:cubicBezTo>
                    <a:pt x="33634" y="28497"/>
                    <a:pt x="35532" y="27687"/>
                    <a:pt x="37380" y="26852"/>
                  </a:cubicBezTo>
                  <a:cubicBezTo>
                    <a:pt x="39379" y="25966"/>
                    <a:pt x="41378" y="25334"/>
                    <a:pt x="43555" y="25030"/>
                  </a:cubicBezTo>
                  <a:close/>
                  <a:moveTo>
                    <a:pt x="532" y="28573"/>
                  </a:moveTo>
                  <a:cubicBezTo>
                    <a:pt x="684" y="28953"/>
                    <a:pt x="962" y="29332"/>
                    <a:pt x="1190" y="29636"/>
                  </a:cubicBezTo>
                  <a:cubicBezTo>
                    <a:pt x="1696" y="30319"/>
                    <a:pt x="2177" y="31028"/>
                    <a:pt x="2683" y="31711"/>
                  </a:cubicBezTo>
                  <a:cubicBezTo>
                    <a:pt x="3974" y="33356"/>
                    <a:pt x="5948" y="34191"/>
                    <a:pt x="7846" y="35001"/>
                  </a:cubicBezTo>
                  <a:cubicBezTo>
                    <a:pt x="8586" y="35297"/>
                    <a:pt x="9422" y="35761"/>
                    <a:pt x="10237" y="35761"/>
                  </a:cubicBezTo>
                  <a:cubicBezTo>
                    <a:pt x="10258" y="35761"/>
                    <a:pt x="10279" y="35761"/>
                    <a:pt x="10300" y="35760"/>
                  </a:cubicBezTo>
                  <a:cubicBezTo>
                    <a:pt x="10984" y="35710"/>
                    <a:pt x="11566" y="35406"/>
                    <a:pt x="12123" y="35052"/>
                  </a:cubicBezTo>
                  <a:cubicBezTo>
                    <a:pt x="12806" y="34621"/>
                    <a:pt x="13439" y="34039"/>
                    <a:pt x="14198" y="33685"/>
                  </a:cubicBezTo>
                  <a:cubicBezTo>
                    <a:pt x="15078" y="33299"/>
                    <a:pt x="16068" y="33167"/>
                    <a:pt x="17013" y="33167"/>
                  </a:cubicBezTo>
                  <a:cubicBezTo>
                    <a:pt x="17181" y="33167"/>
                    <a:pt x="17348" y="33171"/>
                    <a:pt x="17513" y="33179"/>
                  </a:cubicBezTo>
                  <a:cubicBezTo>
                    <a:pt x="16880" y="34546"/>
                    <a:pt x="16298" y="35937"/>
                    <a:pt x="15919" y="37405"/>
                  </a:cubicBezTo>
                  <a:cubicBezTo>
                    <a:pt x="15895" y="37403"/>
                    <a:pt x="15871" y="37401"/>
                    <a:pt x="15846" y="37401"/>
                  </a:cubicBezTo>
                  <a:cubicBezTo>
                    <a:pt x="15172" y="37401"/>
                    <a:pt x="14312" y="38379"/>
                    <a:pt x="13970" y="38721"/>
                  </a:cubicBezTo>
                  <a:cubicBezTo>
                    <a:pt x="13134" y="39558"/>
                    <a:pt x="12184" y="40733"/>
                    <a:pt x="10908" y="40733"/>
                  </a:cubicBezTo>
                  <a:cubicBezTo>
                    <a:pt x="10833" y="40733"/>
                    <a:pt x="10757" y="40729"/>
                    <a:pt x="10680" y="40721"/>
                  </a:cubicBezTo>
                  <a:cubicBezTo>
                    <a:pt x="9642" y="40594"/>
                    <a:pt x="8655" y="39835"/>
                    <a:pt x="7846" y="39177"/>
                  </a:cubicBezTo>
                  <a:cubicBezTo>
                    <a:pt x="7010" y="38494"/>
                    <a:pt x="6251" y="37785"/>
                    <a:pt x="5365" y="37178"/>
                  </a:cubicBezTo>
                  <a:cubicBezTo>
                    <a:pt x="4530" y="36595"/>
                    <a:pt x="3594" y="36266"/>
                    <a:pt x="3037" y="35330"/>
                  </a:cubicBezTo>
                  <a:cubicBezTo>
                    <a:pt x="2455" y="34444"/>
                    <a:pt x="2278" y="33407"/>
                    <a:pt x="1797" y="32470"/>
                  </a:cubicBezTo>
                  <a:cubicBezTo>
                    <a:pt x="1291" y="31407"/>
                    <a:pt x="253" y="30699"/>
                    <a:pt x="355" y="29433"/>
                  </a:cubicBezTo>
                  <a:cubicBezTo>
                    <a:pt x="405" y="29180"/>
                    <a:pt x="430" y="28877"/>
                    <a:pt x="532" y="28573"/>
                  </a:cubicBezTo>
                  <a:close/>
                  <a:moveTo>
                    <a:pt x="17893" y="33305"/>
                  </a:moveTo>
                  <a:cubicBezTo>
                    <a:pt x="18525" y="34115"/>
                    <a:pt x="19158" y="34950"/>
                    <a:pt x="20044" y="35533"/>
                  </a:cubicBezTo>
                  <a:cubicBezTo>
                    <a:pt x="20879" y="36039"/>
                    <a:pt x="21866" y="36292"/>
                    <a:pt x="22828" y="36418"/>
                  </a:cubicBezTo>
                  <a:cubicBezTo>
                    <a:pt x="23941" y="36545"/>
                    <a:pt x="24979" y="36646"/>
                    <a:pt x="26067" y="36823"/>
                  </a:cubicBezTo>
                  <a:cubicBezTo>
                    <a:pt x="27181" y="37051"/>
                    <a:pt x="28269" y="36975"/>
                    <a:pt x="29383" y="37102"/>
                  </a:cubicBezTo>
                  <a:cubicBezTo>
                    <a:pt x="30390" y="37222"/>
                    <a:pt x="31398" y="37433"/>
                    <a:pt x="32406" y="37433"/>
                  </a:cubicBezTo>
                  <a:cubicBezTo>
                    <a:pt x="32461" y="37433"/>
                    <a:pt x="32516" y="37432"/>
                    <a:pt x="32571" y="37431"/>
                  </a:cubicBezTo>
                  <a:cubicBezTo>
                    <a:pt x="33710" y="37405"/>
                    <a:pt x="34900" y="37178"/>
                    <a:pt x="35988" y="36975"/>
                  </a:cubicBezTo>
                  <a:cubicBezTo>
                    <a:pt x="37127" y="36823"/>
                    <a:pt x="38215" y="36570"/>
                    <a:pt x="39328" y="36292"/>
                  </a:cubicBezTo>
                  <a:cubicBezTo>
                    <a:pt x="40341" y="36013"/>
                    <a:pt x="41378" y="35710"/>
                    <a:pt x="42416" y="35634"/>
                  </a:cubicBezTo>
                  <a:lnTo>
                    <a:pt x="42416" y="35634"/>
                  </a:lnTo>
                  <a:cubicBezTo>
                    <a:pt x="42138" y="36671"/>
                    <a:pt x="41733" y="37658"/>
                    <a:pt x="41125" y="38494"/>
                  </a:cubicBezTo>
                  <a:cubicBezTo>
                    <a:pt x="40012" y="40088"/>
                    <a:pt x="38240" y="40619"/>
                    <a:pt x="36418" y="40872"/>
                  </a:cubicBezTo>
                  <a:cubicBezTo>
                    <a:pt x="36232" y="40898"/>
                    <a:pt x="36045" y="40909"/>
                    <a:pt x="35859" y="40909"/>
                  </a:cubicBezTo>
                  <a:cubicBezTo>
                    <a:pt x="34347" y="40909"/>
                    <a:pt x="32835" y="40148"/>
                    <a:pt x="31483" y="39607"/>
                  </a:cubicBezTo>
                  <a:cubicBezTo>
                    <a:pt x="29965" y="39000"/>
                    <a:pt x="28471" y="38342"/>
                    <a:pt x="26928" y="37911"/>
                  </a:cubicBezTo>
                  <a:cubicBezTo>
                    <a:pt x="26132" y="37691"/>
                    <a:pt x="25165" y="37448"/>
                    <a:pt x="24265" y="37448"/>
                  </a:cubicBezTo>
                  <a:cubicBezTo>
                    <a:pt x="23819" y="37448"/>
                    <a:pt x="23390" y="37508"/>
                    <a:pt x="23005" y="37658"/>
                  </a:cubicBezTo>
                  <a:cubicBezTo>
                    <a:pt x="22625" y="37785"/>
                    <a:pt x="22043" y="38114"/>
                    <a:pt x="21942" y="38569"/>
                  </a:cubicBezTo>
                  <a:cubicBezTo>
                    <a:pt x="21866" y="39076"/>
                    <a:pt x="22296" y="39632"/>
                    <a:pt x="22549" y="39987"/>
                  </a:cubicBezTo>
                  <a:cubicBezTo>
                    <a:pt x="23461" y="41277"/>
                    <a:pt x="24397" y="42593"/>
                    <a:pt x="25688" y="43505"/>
                  </a:cubicBezTo>
                  <a:cubicBezTo>
                    <a:pt x="26877" y="44365"/>
                    <a:pt x="28244" y="44947"/>
                    <a:pt x="29661" y="45377"/>
                  </a:cubicBezTo>
                  <a:cubicBezTo>
                    <a:pt x="31146" y="45834"/>
                    <a:pt x="32744" y="46106"/>
                    <a:pt x="34331" y="46106"/>
                  </a:cubicBezTo>
                  <a:cubicBezTo>
                    <a:pt x="35558" y="46106"/>
                    <a:pt x="36778" y="45944"/>
                    <a:pt x="37937" y="45580"/>
                  </a:cubicBezTo>
                  <a:lnTo>
                    <a:pt x="37937" y="45580"/>
                  </a:lnTo>
                  <a:cubicBezTo>
                    <a:pt x="37203" y="46339"/>
                    <a:pt x="36494" y="47098"/>
                    <a:pt x="35709" y="47782"/>
                  </a:cubicBezTo>
                  <a:cubicBezTo>
                    <a:pt x="35203" y="48186"/>
                    <a:pt x="34722" y="48591"/>
                    <a:pt x="34191" y="48946"/>
                  </a:cubicBezTo>
                  <a:cubicBezTo>
                    <a:pt x="34166" y="48946"/>
                    <a:pt x="34140" y="48920"/>
                    <a:pt x="34090" y="48920"/>
                  </a:cubicBezTo>
                  <a:cubicBezTo>
                    <a:pt x="33959" y="48932"/>
                    <a:pt x="33830" y="48937"/>
                    <a:pt x="33701" y="48937"/>
                  </a:cubicBezTo>
                  <a:cubicBezTo>
                    <a:pt x="32105" y="48937"/>
                    <a:pt x="30632" y="48108"/>
                    <a:pt x="29180" y="47453"/>
                  </a:cubicBezTo>
                  <a:cubicBezTo>
                    <a:pt x="27611" y="46719"/>
                    <a:pt x="25991" y="45959"/>
                    <a:pt x="24599" y="44922"/>
                  </a:cubicBezTo>
                  <a:cubicBezTo>
                    <a:pt x="23309" y="43935"/>
                    <a:pt x="22448" y="42492"/>
                    <a:pt x="21132" y="41530"/>
                  </a:cubicBezTo>
                  <a:cubicBezTo>
                    <a:pt x="20297" y="40948"/>
                    <a:pt x="18601" y="40645"/>
                    <a:pt x="18247" y="39607"/>
                  </a:cubicBezTo>
                  <a:cubicBezTo>
                    <a:pt x="18222" y="39582"/>
                    <a:pt x="18222" y="39556"/>
                    <a:pt x="18171" y="39506"/>
                  </a:cubicBezTo>
                  <a:cubicBezTo>
                    <a:pt x="17994" y="38240"/>
                    <a:pt x="17387" y="37076"/>
                    <a:pt x="16805" y="35912"/>
                  </a:cubicBezTo>
                  <a:lnTo>
                    <a:pt x="16805" y="35887"/>
                  </a:lnTo>
                  <a:cubicBezTo>
                    <a:pt x="17108" y="35001"/>
                    <a:pt x="17488" y="34141"/>
                    <a:pt x="17893" y="33305"/>
                  </a:cubicBezTo>
                  <a:close/>
                  <a:moveTo>
                    <a:pt x="18247" y="40265"/>
                  </a:moveTo>
                  <a:cubicBezTo>
                    <a:pt x="18854" y="40948"/>
                    <a:pt x="19993" y="41227"/>
                    <a:pt x="20677" y="41657"/>
                  </a:cubicBezTo>
                  <a:cubicBezTo>
                    <a:pt x="22246" y="42619"/>
                    <a:pt x="23157" y="44314"/>
                    <a:pt x="24599" y="45403"/>
                  </a:cubicBezTo>
                  <a:cubicBezTo>
                    <a:pt x="26118" y="46516"/>
                    <a:pt x="27864" y="47301"/>
                    <a:pt x="29585" y="48060"/>
                  </a:cubicBezTo>
                  <a:cubicBezTo>
                    <a:pt x="30901" y="48617"/>
                    <a:pt x="32192" y="49300"/>
                    <a:pt x="33634" y="49325"/>
                  </a:cubicBezTo>
                  <a:cubicBezTo>
                    <a:pt x="33179" y="49578"/>
                    <a:pt x="32748" y="49806"/>
                    <a:pt x="32242" y="49958"/>
                  </a:cubicBezTo>
                  <a:cubicBezTo>
                    <a:pt x="31559" y="50173"/>
                    <a:pt x="30933" y="50306"/>
                    <a:pt x="30309" y="50306"/>
                  </a:cubicBezTo>
                  <a:cubicBezTo>
                    <a:pt x="29686" y="50306"/>
                    <a:pt x="29066" y="50173"/>
                    <a:pt x="28396" y="49857"/>
                  </a:cubicBezTo>
                  <a:cubicBezTo>
                    <a:pt x="27130" y="49300"/>
                    <a:pt x="26042" y="48364"/>
                    <a:pt x="25030" y="47453"/>
                  </a:cubicBezTo>
                  <a:cubicBezTo>
                    <a:pt x="24473" y="46972"/>
                    <a:pt x="24017" y="46314"/>
                    <a:pt x="23283" y="46086"/>
                  </a:cubicBezTo>
                  <a:cubicBezTo>
                    <a:pt x="23173" y="46055"/>
                    <a:pt x="23065" y="46040"/>
                    <a:pt x="22960" y="46040"/>
                  </a:cubicBezTo>
                  <a:cubicBezTo>
                    <a:pt x="22461" y="46040"/>
                    <a:pt x="22042" y="46373"/>
                    <a:pt x="21917" y="46896"/>
                  </a:cubicBezTo>
                  <a:cubicBezTo>
                    <a:pt x="21740" y="47706"/>
                    <a:pt x="22195" y="48490"/>
                    <a:pt x="22651" y="49173"/>
                  </a:cubicBezTo>
                  <a:cubicBezTo>
                    <a:pt x="23764" y="50591"/>
                    <a:pt x="25409" y="51856"/>
                    <a:pt x="27231" y="52109"/>
                  </a:cubicBezTo>
                  <a:cubicBezTo>
                    <a:pt x="26573" y="52413"/>
                    <a:pt x="25915" y="52717"/>
                    <a:pt x="25207" y="52919"/>
                  </a:cubicBezTo>
                  <a:cubicBezTo>
                    <a:pt x="24296" y="51831"/>
                    <a:pt x="22524" y="51831"/>
                    <a:pt x="21284" y="51274"/>
                  </a:cubicBezTo>
                  <a:cubicBezTo>
                    <a:pt x="19361" y="50464"/>
                    <a:pt x="17361" y="48465"/>
                    <a:pt x="17007" y="46339"/>
                  </a:cubicBezTo>
                  <a:cubicBezTo>
                    <a:pt x="16678" y="44238"/>
                    <a:pt x="18196" y="42593"/>
                    <a:pt x="18247" y="40518"/>
                  </a:cubicBezTo>
                  <a:lnTo>
                    <a:pt x="18247" y="40265"/>
                  </a:lnTo>
                  <a:close/>
                  <a:moveTo>
                    <a:pt x="16602" y="36342"/>
                  </a:moveTo>
                  <a:cubicBezTo>
                    <a:pt x="17463" y="38063"/>
                    <a:pt x="18323" y="39835"/>
                    <a:pt x="17690" y="41784"/>
                  </a:cubicBezTo>
                  <a:cubicBezTo>
                    <a:pt x="17387" y="42720"/>
                    <a:pt x="16880" y="43530"/>
                    <a:pt x="16703" y="44492"/>
                  </a:cubicBezTo>
                  <a:cubicBezTo>
                    <a:pt x="16526" y="45301"/>
                    <a:pt x="16526" y="46187"/>
                    <a:pt x="16805" y="46972"/>
                  </a:cubicBezTo>
                  <a:cubicBezTo>
                    <a:pt x="17336" y="48693"/>
                    <a:pt x="18779" y="50236"/>
                    <a:pt x="20272" y="51173"/>
                  </a:cubicBezTo>
                  <a:cubicBezTo>
                    <a:pt x="21006" y="51603"/>
                    <a:pt x="21790" y="51856"/>
                    <a:pt x="22575" y="52084"/>
                  </a:cubicBezTo>
                  <a:cubicBezTo>
                    <a:pt x="23309" y="52261"/>
                    <a:pt x="24220" y="52489"/>
                    <a:pt x="24802" y="53020"/>
                  </a:cubicBezTo>
                  <a:cubicBezTo>
                    <a:pt x="24212" y="53168"/>
                    <a:pt x="23608" y="53258"/>
                    <a:pt x="23001" y="53258"/>
                  </a:cubicBezTo>
                  <a:cubicBezTo>
                    <a:pt x="22462" y="53258"/>
                    <a:pt x="21921" y="53187"/>
                    <a:pt x="21385" y="53020"/>
                  </a:cubicBezTo>
                  <a:cubicBezTo>
                    <a:pt x="20145" y="52666"/>
                    <a:pt x="18981" y="52109"/>
                    <a:pt x="17766" y="51704"/>
                  </a:cubicBezTo>
                  <a:cubicBezTo>
                    <a:pt x="16577" y="51325"/>
                    <a:pt x="15337" y="51072"/>
                    <a:pt x="14426" y="50110"/>
                  </a:cubicBezTo>
                  <a:cubicBezTo>
                    <a:pt x="13186" y="48819"/>
                    <a:pt x="12452" y="46820"/>
                    <a:pt x="12958" y="45074"/>
                  </a:cubicBezTo>
                  <a:cubicBezTo>
                    <a:pt x="13540" y="43125"/>
                    <a:pt x="15893" y="42214"/>
                    <a:pt x="16400" y="40214"/>
                  </a:cubicBezTo>
                  <a:cubicBezTo>
                    <a:pt x="16526" y="39683"/>
                    <a:pt x="16653" y="38924"/>
                    <a:pt x="16526" y="38392"/>
                  </a:cubicBezTo>
                  <a:cubicBezTo>
                    <a:pt x="16551" y="38190"/>
                    <a:pt x="16450" y="37785"/>
                    <a:pt x="16248" y="37557"/>
                  </a:cubicBezTo>
                  <a:cubicBezTo>
                    <a:pt x="16349" y="37152"/>
                    <a:pt x="16476" y="36773"/>
                    <a:pt x="16602" y="36342"/>
                  </a:cubicBezTo>
                  <a:close/>
                  <a:moveTo>
                    <a:pt x="32268" y="1"/>
                  </a:moveTo>
                  <a:cubicBezTo>
                    <a:pt x="31154" y="1"/>
                    <a:pt x="30294" y="861"/>
                    <a:pt x="29281" y="1215"/>
                  </a:cubicBezTo>
                  <a:cubicBezTo>
                    <a:pt x="29006" y="1313"/>
                    <a:pt x="28735" y="1342"/>
                    <a:pt x="28469" y="1342"/>
                  </a:cubicBezTo>
                  <a:cubicBezTo>
                    <a:pt x="28101" y="1342"/>
                    <a:pt x="27741" y="1287"/>
                    <a:pt x="27390" y="1287"/>
                  </a:cubicBezTo>
                  <a:cubicBezTo>
                    <a:pt x="26944" y="1287"/>
                    <a:pt x="26511" y="1375"/>
                    <a:pt x="26093" y="1772"/>
                  </a:cubicBezTo>
                  <a:cubicBezTo>
                    <a:pt x="25232" y="2607"/>
                    <a:pt x="24979" y="3923"/>
                    <a:pt x="24954" y="5062"/>
                  </a:cubicBezTo>
                  <a:cubicBezTo>
                    <a:pt x="24954" y="5644"/>
                    <a:pt x="25004" y="6201"/>
                    <a:pt x="25080" y="6732"/>
                  </a:cubicBezTo>
                  <a:cubicBezTo>
                    <a:pt x="25131" y="7416"/>
                    <a:pt x="25688" y="9440"/>
                    <a:pt x="24928" y="9845"/>
                  </a:cubicBezTo>
                  <a:cubicBezTo>
                    <a:pt x="24886" y="9868"/>
                    <a:pt x="24845" y="9879"/>
                    <a:pt x="24804" y="9879"/>
                  </a:cubicBezTo>
                  <a:cubicBezTo>
                    <a:pt x="24120" y="9879"/>
                    <a:pt x="23712" y="6803"/>
                    <a:pt x="23688" y="6277"/>
                  </a:cubicBezTo>
                  <a:cubicBezTo>
                    <a:pt x="23612" y="5391"/>
                    <a:pt x="23714" y="4505"/>
                    <a:pt x="23790" y="3569"/>
                  </a:cubicBezTo>
                  <a:cubicBezTo>
                    <a:pt x="23815" y="2911"/>
                    <a:pt x="23790" y="2253"/>
                    <a:pt x="23815" y="1595"/>
                  </a:cubicBezTo>
                  <a:cubicBezTo>
                    <a:pt x="23836" y="1131"/>
                    <a:pt x="23892" y="385"/>
                    <a:pt x="23426" y="385"/>
                  </a:cubicBezTo>
                  <a:cubicBezTo>
                    <a:pt x="23333" y="385"/>
                    <a:pt x="23220" y="414"/>
                    <a:pt x="23081" y="481"/>
                  </a:cubicBezTo>
                  <a:cubicBezTo>
                    <a:pt x="22195" y="962"/>
                    <a:pt x="21309" y="1899"/>
                    <a:pt x="21056" y="2860"/>
                  </a:cubicBezTo>
                  <a:cubicBezTo>
                    <a:pt x="20778" y="3949"/>
                    <a:pt x="20803" y="5138"/>
                    <a:pt x="20879" y="6277"/>
                  </a:cubicBezTo>
                  <a:cubicBezTo>
                    <a:pt x="20955" y="7972"/>
                    <a:pt x="20930" y="9693"/>
                    <a:pt x="20904" y="11389"/>
                  </a:cubicBezTo>
                  <a:cubicBezTo>
                    <a:pt x="20879" y="12781"/>
                    <a:pt x="20930" y="14198"/>
                    <a:pt x="20930" y="15590"/>
                  </a:cubicBezTo>
                  <a:cubicBezTo>
                    <a:pt x="20930" y="16324"/>
                    <a:pt x="20778" y="17083"/>
                    <a:pt x="20145" y="17539"/>
                  </a:cubicBezTo>
                  <a:cubicBezTo>
                    <a:pt x="19961" y="17666"/>
                    <a:pt x="19801" y="17720"/>
                    <a:pt x="19661" y="17720"/>
                  </a:cubicBezTo>
                  <a:cubicBezTo>
                    <a:pt x="19051" y="17720"/>
                    <a:pt x="18831" y="16682"/>
                    <a:pt x="18728" y="16147"/>
                  </a:cubicBezTo>
                  <a:cubicBezTo>
                    <a:pt x="18424" y="14628"/>
                    <a:pt x="18652" y="13110"/>
                    <a:pt x="18930" y="11617"/>
                  </a:cubicBezTo>
                  <a:cubicBezTo>
                    <a:pt x="19234" y="10073"/>
                    <a:pt x="19386" y="8479"/>
                    <a:pt x="19639" y="6935"/>
                  </a:cubicBezTo>
                  <a:cubicBezTo>
                    <a:pt x="19766" y="6049"/>
                    <a:pt x="19993" y="5163"/>
                    <a:pt x="20196" y="4278"/>
                  </a:cubicBezTo>
                  <a:cubicBezTo>
                    <a:pt x="20272" y="4024"/>
                    <a:pt x="20424" y="3645"/>
                    <a:pt x="20272" y="3392"/>
                  </a:cubicBezTo>
                  <a:cubicBezTo>
                    <a:pt x="20182" y="3258"/>
                    <a:pt x="20058" y="3211"/>
                    <a:pt x="19924" y="3211"/>
                  </a:cubicBezTo>
                  <a:cubicBezTo>
                    <a:pt x="19831" y="3211"/>
                    <a:pt x="19733" y="3234"/>
                    <a:pt x="19639" y="3265"/>
                  </a:cubicBezTo>
                  <a:cubicBezTo>
                    <a:pt x="18981" y="3442"/>
                    <a:pt x="18348" y="3822"/>
                    <a:pt x="17716" y="4126"/>
                  </a:cubicBezTo>
                  <a:cubicBezTo>
                    <a:pt x="16526" y="4657"/>
                    <a:pt x="15362" y="5290"/>
                    <a:pt x="14552" y="6327"/>
                  </a:cubicBezTo>
                  <a:cubicBezTo>
                    <a:pt x="13793" y="7314"/>
                    <a:pt x="13995" y="8580"/>
                    <a:pt x="14071" y="9744"/>
                  </a:cubicBezTo>
                  <a:cubicBezTo>
                    <a:pt x="14173" y="11237"/>
                    <a:pt x="14350" y="12680"/>
                    <a:pt x="14805" y="14122"/>
                  </a:cubicBezTo>
                  <a:cubicBezTo>
                    <a:pt x="15514" y="16451"/>
                    <a:pt x="16577" y="18678"/>
                    <a:pt x="17209" y="21031"/>
                  </a:cubicBezTo>
                  <a:cubicBezTo>
                    <a:pt x="17361" y="21639"/>
                    <a:pt x="17867" y="23182"/>
                    <a:pt x="17235" y="23663"/>
                  </a:cubicBezTo>
                  <a:cubicBezTo>
                    <a:pt x="17131" y="23744"/>
                    <a:pt x="17029" y="23779"/>
                    <a:pt x="16931" y="23779"/>
                  </a:cubicBezTo>
                  <a:cubicBezTo>
                    <a:pt x="16475" y="23779"/>
                    <a:pt x="16090" y="23039"/>
                    <a:pt x="15944" y="22727"/>
                  </a:cubicBezTo>
                  <a:cubicBezTo>
                    <a:pt x="15109" y="21132"/>
                    <a:pt x="14729" y="19310"/>
                    <a:pt x="14350" y="17564"/>
                  </a:cubicBezTo>
                  <a:cubicBezTo>
                    <a:pt x="13945" y="15641"/>
                    <a:pt x="13363" y="13743"/>
                    <a:pt x="13110" y="11769"/>
                  </a:cubicBezTo>
                  <a:cubicBezTo>
                    <a:pt x="13034" y="11009"/>
                    <a:pt x="12958" y="10200"/>
                    <a:pt x="13110" y="9390"/>
                  </a:cubicBezTo>
                  <a:cubicBezTo>
                    <a:pt x="13211" y="8959"/>
                    <a:pt x="13413" y="8555"/>
                    <a:pt x="13489" y="8074"/>
                  </a:cubicBezTo>
                  <a:cubicBezTo>
                    <a:pt x="13599" y="7548"/>
                    <a:pt x="13462" y="7022"/>
                    <a:pt x="12946" y="7022"/>
                  </a:cubicBezTo>
                  <a:cubicBezTo>
                    <a:pt x="12867" y="7022"/>
                    <a:pt x="12778" y="7034"/>
                    <a:pt x="12679" y="7061"/>
                  </a:cubicBezTo>
                  <a:cubicBezTo>
                    <a:pt x="10503" y="7593"/>
                    <a:pt x="9769" y="9719"/>
                    <a:pt x="9567" y="11667"/>
                  </a:cubicBezTo>
                  <a:cubicBezTo>
                    <a:pt x="9440" y="13009"/>
                    <a:pt x="9313" y="14325"/>
                    <a:pt x="9238" y="15691"/>
                  </a:cubicBezTo>
                  <a:cubicBezTo>
                    <a:pt x="9136" y="17058"/>
                    <a:pt x="9060" y="18450"/>
                    <a:pt x="9440" y="19766"/>
                  </a:cubicBezTo>
                  <a:cubicBezTo>
                    <a:pt x="9870" y="21132"/>
                    <a:pt x="10680" y="22297"/>
                    <a:pt x="11515" y="23435"/>
                  </a:cubicBezTo>
                  <a:cubicBezTo>
                    <a:pt x="11945" y="24068"/>
                    <a:pt x="12426" y="24676"/>
                    <a:pt x="12831" y="25334"/>
                  </a:cubicBezTo>
                  <a:cubicBezTo>
                    <a:pt x="13110" y="25789"/>
                    <a:pt x="13464" y="26295"/>
                    <a:pt x="13489" y="26801"/>
                  </a:cubicBezTo>
                  <a:cubicBezTo>
                    <a:pt x="13565" y="27308"/>
                    <a:pt x="13211" y="27687"/>
                    <a:pt x="12705" y="27738"/>
                  </a:cubicBezTo>
                  <a:cubicBezTo>
                    <a:pt x="12655" y="27745"/>
                    <a:pt x="12605" y="27749"/>
                    <a:pt x="12557" y="27749"/>
                  </a:cubicBezTo>
                  <a:cubicBezTo>
                    <a:pt x="12114" y="27749"/>
                    <a:pt x="11733" y="27455"/>
                    <a:pt x="11414" y="27181"/>
                  </a:cubicBezTo>
                  <a:cubicBezTo>
                    <a:pt x="10958" y="26725"/>
                    <a:pt x="10554" y="26270"/>
                    <a:pt x="10174" y="25789"/>
                  </a:cubicBezTo>
                  <a:cubicBezTo>
                    <a:pt x="9288" y="24676"/>
                    <a:pt x="8554" y="23486"/>
                    <a:pt x="7922" y="22221"/>
                  </a:cubicBezTo>
                  <a:cubicBezTo>
                    <a:pt x="6732" y="19715"/>
                    <a:pt x="6074" y="16931"/>
                    <a:pt x="6403" y="14148"/>
                  </a:cubicBezTo>
                  <a:cubicBezTo>
                    <a:pt x="6403" y="14072"/>
                    <a:pt x="6378" y="13996"/>
                    <a:pt x="6277" y="13945"/>
                  </a:cubicBezTo>
                  <a:cubicBezTo>
                    <a:pt x="6130" y="13895"/>
                    <a:pt x="5985" y="13871"/>
                    <a:pt x="5842" y="13871"/>
                  </a:cubicBezTo>
                  <a:cubicBezTo>
                    <a:pt x="4476" y="13871"/>
                    <a:pt x="3288" y="15995"/>
                    <a:pt x="2784" y="16957"/>
                  </a:cubicBezTo>
                  <a:cubicBezTo>
                    <a:pt x="2455" y="17539"/>
                    <a:pt x="2101" y="18247"/>
                    <a:pt x="2151" y="18931"/>
                  </a:cubicBezTo>
                  <a:cubicBezTo>
                    <a:pt x="2177" y="20095"/>
                    <a:pt x="2936" y="21132"/>
                    <a:pt x="3189" y="22246"/>
                  </a:cubicBezTo>
                  <a:cubicBezTo>
                    <a:pt x="3341" y="22980"/>
                    <a:pt x="3214" y="23562"/>
                    <a:pt x="3037" y="24271"/>
                  </a:cubicBezTo>
                  <a:cubicBezTo>
                    <a:pt x="2961" y="24549"/>
                    <a:pt x="2911" y="24777"/>
                    <a:pt x="2987" y="25055"/>
                  </a:cubicBezTo>
                  <a:cubicBezTo>
                    <a:pt x="3290" y="25966"/>
                    <a:pt x="4353" y="26599"/>
                    <a:pt x="5138" y="27054"/>
                  </a:cubicBezTo>
                  <a:cubicBezTo>
                    <a:pt x="6201" y="27611"/>
                    <a:pt x="7339" y="28067"/>
                    <a:pt x="8251" y="28851"/>
                  </a:cubicBezTo>
                  <a:cubicBezTo>
                    <a:pt x="8782" y="29307"/>
                    <a:pt x="9642" y="30319"/>
                    <a:pt x="9136" y="31028"/>
                  </a:cubicBezTo>
                  <a:cubicBezTo>
                    <a:pt x="8828" y="31512"/>
                    <a:pt x="8080" y="31671"/>
                    <a:pt x="7508" y="31671"/>
                  </a:cubicBezTo>
                  <a:cubicBezTo>
                    <a:pt x="7422" y="31671"/>
                    <a:pt x="7340" y="31667"/>
                    <a:pt x="7264" y="31660"/>
                  </a:cubicBezTo>
                  <a:cubicBezTo>
                    <a:pt x="5821" y="31610"/>
                    <a:pt x="4328" y="30471"/>
                    <a:pt x="3341" y="29459"/>
                  </a:cubicBezTo>
                  <a:cubicBezTo>
                    <a:pt x="2784" y="28851"/>
                    <a:pt x="2202" y="28219"/>
                    <a:pt x="2025" y="27409"/>
                  </a:cubicBezTo>
                  <a:cubicBezTo>
                    <a:pt x="1924" y="26928"/>
                    <a:pt x="1898" y="26422"/>
                    <a:pt x="1696" y="25941"/>
                  </a:cubicBezTo>
                  <a:cubicBezTo>
                    <a:pt x="1682" y="25874"/>
                    <a:pt x="1620" y="25843"/>
                    <a:pt x="1552" y="25843"/>
                  </a:cubicBezTo>
                  <a:cubicBezTo>
                    <a:pt x="1492" y="25843"/>
                    <a:pt x="1428" y="25868"/>
                    <a:pt x="1392" y="25916"/>
                  </a:cubicBezTo>
                  <a:cubicBezTo>
                    <a:pt x="684" y="26827"/>
                    <a:pt x="253" y="28067"/>
                    <a:pt x="127" y="29206"/>
                  </a:cubicBezTo>
                  <a:cubicBezTo>
                    <a:pt x="0" y="30243"/>
                    <a:pt x="532" y="31002"/>
                    <a:pt x="1139" y="31787"/>
                  </a:cubicBezTo>
                  <a:cubicBezTo>
                    <a:pt x="1949" y="32875"/>
                    <a:pt x="2075" y="34267"/>
                    <a:pt x="2835" y="35406"/>
                  </a:cubicBezTo>
                  <a:cubicBezTo>
                    <a:pt x="3442" y="36317"/>
                    <a:pt x="4328" y="36722"/>
                    <a:pt x="5214" y="37304"/>
                  </a:cubicBezTo>
                  <a:cubicBezTo>
                    <a:pt x="6960" y="38418"/>
                    <a:pt x="8352" y="40366"/>
                    <a:pt x="10452" y="40898"/>
                  </a:cubicBezTo>
                  <a:cubicBezTo>
                    <a:pt x="10652" y="40946"/>
                    <a:pt x="10846" y="40968"/>
                    <a:pt x="11034" y="40968"/>
                  </a:cubicBezTo>
                  <a:cubicBezTo>
                    <a:pt x="12139" y="40968"/>
                    <a:pt x="13062" y="40208"/>
                    <a:pt x="13818" y="39430"/>
                  </a:cubicBezTo>
                  <a:cubicBezTo>
                    <a:pt x="14223" y="39000"/>
                    <a:pt x="14628" y="38569"/>
                    <a:pt x="15084" y="38215"/>
                  </a:cubicBezTo>
                  <a:cubicBezTo>
                    <a:pt x="15261" y="38063"/>
                    <a:pt x="15590" y="37734"/>
                    <a:pt x="15843" y="37709"/>
                  </a:cubicBezTo>
                  <a:cubicBezTo>
                    <a:pt x="15884" y="37701"/>
                    <a:pt x="15920" y="37698"/>
                    <a:pt x="15950" y="37698"/>
                  </a:cubicBezTo>
                  <a:cubicBezTo>
                    <a:pt x="16123" y="37698"/>
                    <a:pt x="16133" y="37815"/>
                    <a:pt x="16197" y="37987"/>
                  </a:cubicBezTo>
                  <a:cubicBezTo>
                    <a:pt x="16476" y="38721"/>
                    <a:pt x="16349" y="39885"/>
                    <a:pt x="15969" y="40594"/>
                  </a:cubicBezTo>
                  <a:cubicBezTo>
                    <a:pt x="15387" y="41632"/>
                    <a:pt x="14375" y="42391"/>
                    <a:pt x="13666" y="43302"/>
                  </a:cubicBezTo>
                  <a:cubicBezTo>
                    <a:pt x="11414" y="46061"/>
                    <a:pt x="12983" y="50439"/>
                    <a:pt x="16273" y="51502"/>
                  </a:cubicBezTo>
                  <a:cubicBezTo>
                    <a:pt x="17463" y="51907"/>
                    <a:pt x="18652" y="52261"/>
                    <a:pt x="19816" y="52717"/>
                  </a:cubicBezTo>
                  <a:cubicBezTo>
                    <a:pt x="20803" y="53096"/>
                    <a:pt x="21714" y="53476"/>
                    <a:pt x="22777" y="53526"/>
                  </a:cubicBezTo>
                  <a:cubicBezTo>
                    <a:pt x="22914" y="53536"/>
                    <a:pt x="23050" y="53540"/>
                    <a:pt x="23186" y="53540"/>
                  </a:cubicBezTo>
                  <a:cubicBezTo>
                    <a:pt x="24893" y="53540"/>
                    <a:pt x="26565" y="52830"/>
                    <a:pt x="28041" y="52033"/>
                  </a:cubicBezTo>
                  <a:cubicBezTo>
                    <a:pt x="28218" y="51983"/>
                    <a:pt x="28168" y="51704"/>
                    <a:pt x="27991" y="51704"/>
                  </a:cubicBezTo>
                  <a:cubicBezTo>
                    <a:pt x="26751" y="51654"/>
                    <a:pt x="25586" y="51147"/>
                    <a:pt x="24599" y="50388"/>
                  </a:cubicBezTo>
                  <a:cubicBezTo>
                    <a:pt x="23739" y="49730"/>
                    <a:pt x="22676" y="48718"/>
                    <a:pt x="22398" y="47655"/>
                  </a:cubicBezTo>
                  <a:cubicBezTo>
                    <a:pt x="22243" y="47058"/>
                    <a:pt x="22416" y="46288"/>
                    <a:pt x="23036" y="46288"/>
                  </a:cubicBezTo>
                  <a:cubicBezTo>
                    <a:pt x="23126" y="46288"/>
                    <a:pt x="23225" y="46304"/>
                    <a:pt x="23334" y="46339"/>
                  </a:cubicBezTo>
                  <a:cubicBezTo>
                    <a:pt x="23739" y="46466"/>
                    <a:pt x="24093" y="46845"/>
                    <a:pt x="24372" y="47149"/>
                  </a:cubicBezTo>
                  <a:cubicBezTo>
                    <a:pt x="25055" y="47782"/>
                    <a:pt x="25738" y="48364"/>
                    <a:pt x="26472" y="48920"/>
                  </a:cubicBezTo>
                  <a:cubicBezTo>
                    <a:pt x="27358" y="49578"/>
                    <a:pt x="28345" y="50135"/>
                    <a:pt x="29383" y="50464"/>
                  </a:cubicBezTo>
                  <a:cubicBezTo>
                    <a:pt x="29721" y="50561"/>
                    <a:pt x="30048" y="50602"/>
                    <a:pt x="30371" y="50602"/>
                  </a:cubicBezTo>
                  <a:cubicBezTo>
                    <a:pt x="30894" y="50602"/>
                    <a:pt x="31407" y="50494"/>
                    <a:pt x="31939" y="50338"/>
                  </a:cubicBezTo>
                  <a:cubicBezTo>
                    <a:pt x="34773" y="49604"/>
                    <a:pt x="36671" y="47402"/>
                    <a:pt x="38696" y="45327"/>
                  </a:cubicBezTo>
                  <a:cubicBezTo>
                    <a:pt x="38772" y="45276"/>
                    <a:pt x="38772" y="45150"/>
                    <a:pt x="38696" y="45074"/>
                  </a:cubicBezTo>
                  <a:cubicBezTo>
                    <a:pt x="38649" y="45042"/>
                    <a:pt x="38612" y="45021"/>
                    <a:pt x="38566" y="45021"/>
                  </a:cubicBezTo>
                  <a:cubicBezTo>
                    <a:pt x="38538" y="45021"/>
                    <a:pt x="38507" y="45029"/>
                    <a:pt x="38468" y="45048"/>
                  </a:cubicBezTo>
                  <a:cubicBezTo>
                    <a:pt x="37162" y="45560"/>
                    <a:pt x="35745" y="45783"/>
                    <a:pt x="34311" y="45783"/>
                  </a:cubicBezTo>
                  <a:cubicBezTo>
                    <a:pt x="32271" y="45783"/>
                    <a:pt x="30198" y="45331"/>
                    <a:pt x="28370" y="44618"/>
                  </a:cubicBezTo>
                  <a:cubicBezTo>
                    <a:pt x="26953" y="44036"/>
                    <a:pt x="25561" y="43251"/>
                    <a:pt x="24549" y="42113"/>
                  </a:cubicBezTo>
                  <a:cubicBezTo>
                    <a:pt x="24017" y="41505"/>
                    <a:pt x="23562" y="40822"/>
                    <a:pt x="23081" y="40189"/>
                  </a:cubicBezTo>
                  <a:cubicBezTo>
                    <a:pt x="22575" y="39506"/>
                    <a:pt x="21891" y="38595"/>
                    <a:pt x="23005" y="38089"/>
                  </a:cubicBezTo>
                  <a:cubicBezTo>
                    <a:pt x="23394" y="37921"/>
                    <a:pt x="23844" y="37854"/>
                    <a:pt x="24316" y="37854"/>
                  </a:cubicBezTo>
                  <a:cubicBezTo>
                    <a:pt x="25409" y="37854"/>
                    <a:pt x="26626" y="38211"/>
                    <a:pt x="27510" y="38494"/>
                  </a:cubicBezTo>
                  <a:cubicBezTo>
                    <a:pt x="28876" y="38949"/>
                    <a:pt x="30218" y="39556"/>
                    <a:pt x="31534" y="40063"/>
                  </a:cubicBezTo>
                  <a:cubicBezTo>
                    <a:pt x="32824" y="40569"/>
                    <a:pt x="34166" y="41201"/>
                    <a:pt x="35583" y="41277"/>
                  </a:cubicBezTo>
                  <a:cubicBezTo>
                    <a:pt x="35715" y="41287"/>
                    <a:pt x="35850" y="41292"/>
                    <a:pt x="35987" y="41292"/>
                  </a:cubicBezTo>
                  <a:cubicBezTo>
                    <a:pt x="37244" y="41292"/>
                    <a:pt x="38684" y="40889"/>
                    <a:pt x="39733" y="40341"/>
                  </a:cubicBezTo>
                  <a:cubicBezTo>
                    <a:pt x="40999" y="39683"/>
                    <a:pt x="41859" y="38367"/>
                    <a:pt x="42315" y="37051"/>
                  </a:cubicBezTo>
                  <a:cubicBezTo>
                    <a:pt x="42897" y="35533"/>
                    <a:pt x="43276" y="33938"/>
                    <a:pt x="43504" y="32369"/>
                  </a:cubicBezTo>
                  <a:cubicBezTo>
                    <a:pt x="43504" y="32293"/>
                    <a:pt x="43454" y="32217"/>
                    <a:pt x="43378" y="32167"/>
                  </a:cubicBezTo>
                  <a:cubicBezTo>
                    <a:pt x="43242" y="32133"/>
                    <a:pt x="43107" y="32118"/>
                    <a:pt x="42974" y="32118"/>
                  </a:cubicBezTo>
                  <a:cubicBezTo>
                    <a:pt x="42416" y="32118"/>
                    <a:pt x="41885" y="32373"/>
                    <a:pt x="41353" y="32496"/>
                  </a:cubicBezTo>
                  <a:cubicBezTo>
                    <a:pt x="40341" y="32749"/>
                    <a:pt x="39328" y="32926"/>
                    <a:pt x="38316" y="33230"/>
                  </a:cubicBezTo>
                  <a:cubicBezTo>
                    <a:pt x="36064" y="33786"/>
                    <a:pt x="33811" y="34444"/>
                    <a:pt x="31559" y="34925"/>
                  </a:cubicBezTo>
                  <a:cubicBezTo>
                    <a:pt x="30604" y="35131"/>
                    <a:pt x="29607" y="35268"/>
                    <a:pt x="28612" y="35268"/>
                  </a:cubicBezTo>
                  <a:cubicBezTo>
                    <a:pt x="27892" y="35268"/>
                    <a:pt x="27173" y="35196"/>
                    <a:pt x="26472" y="35026"/>
                  </a:cubicBezTo>
                  <a:cubicBezTo>
                    <a:pt x="25713" y="34824"/>
                    <a:pt x="24903" y="34546"/>
                    <a:pt x="24296" y="34039"/>
                  </a:cubicBezTo>
                  <a:cubicBezTo>
                    <a:pt x="23461" y="33356"/>
                    <a:pt x="23536" y="32293"/>
                    <a:pt x="24422" y="31635"/>
                  </a:cubicBezTo>
                  <a:cubicBezTo>
                    <a:pt x="25162" y="31081"/>
                    <a:pt x="26197" y="30934"/>
                    <a:pt x="27235" y="30934"/>
                  </a:cubicBezTo>
                  <a:cubicBezTo>
                    <a:pt x="28046" y="30934"/>
                    <a:pt x="28858" y="31023"/>
                    <a:pt x="29534" y="31078"/>
                  </a:cubicBezTo>
                  <a:cubicBezTo>
                    <a:pt x="31092" y="31218"/>
                    <a:pt x="32649" y="31464"/>
                    <a:pt x="34226" y="31464"/>
                  </a:cubicBezTo>
                  <a:cubicBezTo>
                    <a:pt x="34366" y="31464"/>
                    <a:pt x="34506" y="31462"/>
                    <a:pt x="34647" y="31458"/>
                  </a:cubicBezTo>
                  <a:cubicBezTo>
                    <a:pt x="36469" y="31382"/>
                    <a:pt x="38443" y="31331"/>
                    <a:pt x="40265" y="31002"/>
                  </a:cubicBezTo>
                  <a:cubicBezTo>
                    <a:pt x="41049" y="30876"/>
                    <a:pt x="41859" y="30648"/>
                    <a:pt x="42644" y="30471"/>
                  </a:cubicBezTo>
                  <a:cubicBezTo>
                    <a:pt x="43125" y="30370"/>
                    <a:pt x="43707" y="30218"/>
                    <a:pt x="44036" y="29813"/>
                  </a:cubicBezTo>
                  <a:cubicBezTo>
                    <a:pt x="44668" y="28927"/>
                    <a:pt x="44263" y="27409"/>
                    <a:pt x="44137" y="26447"/>
                  </a:cubicBezTo>
                  <a:cubicBezTo>
                    <a:pt x="43884" y="24676"/>
                    <a:pt x="43681" y="22853"/>
                    <a:pt x="43757" y="21082"/>
                  </a:cubicBezTo>
                  <a:cubicBezTo>
                    <a:pt x="43757" y="20969"/>
                    <a:pt x="43656" y="20876"/>
                    <a:pt x="43544" y="20876"/>
                  </a:cubicBezTo>
                  <a:cubicBezTo>
                    <a:pt x="43531" y="20876"/>
                    <a:pt x="43517" y="20877"/>
                    <a:pt x="43504" y="20879"/>
                  </a:cubicBezTo>
                  <a:cubicBezTo>
                    <a:pt x="41404" y="21664"/>
                    <a:pt x="39278" y="22398"/>
                    <a:pt x="37329" y="23486"/>
                  </a:cubicBezTo>
                  <a:cubicBezTo>
                    <a:pt x="35532" y="24498"/>
                    <a:pt x="33786" y="25637"/>
                    <a:pt x="31913" y="26523"/>
                  </a:cubicBezTo>
                  <a:cubicBezTo>
                    <a:pt x="30370" y="27232"/>
                    <a:pt x="28725" y="27712"/>
                    <a:pt x="26978" y="27738"/>
                  </a:cubicBezTo>
                  <a:cubicBezTo>
                    <a:pt x="26320" y="27738"/>
                    <a:pt x="25510" y="27738"/>
                    <a:pt x="24878" y="27434"/>
                  </a:cubicBezTo>
                  <a:cubicBezTo>
                    <a:pt x="23865" y="26953"/>
                    <a:pt x="24549" y="25916"/>
                    <a:pt x="25106" y="25334"/>
                  </a:cubicBezTo>
                  <a:cubicBezTo>
                    <a:pt x="27712" y="22803"/>
                    <a:pt x="31331" y="23689"/>
                    <a:pt x="34596" y="23284"/>
                  </a:cubicBezTo>
                  <a:cubicBezTo>
                    <a:pt x="36216" y="23056"/>
                    <a:pt x="37835" y="22626"/>
                    <a:pt x="39253" y="21841"/>
                  </a:cubicBezTo>
                  <a:cubicBezTo>
                    <a:pt x="40138" y="21335"/>
                    <a:pt x="41505" y="20601"/>
                    <a:pt x="41657" y="19462"/>
                  </a:cubicBezTo>
                  <a:cubicBezTo>
                    <a:pt x="41758" y="18829"/>
                    <a:pt x="41505" y="18121"/>
                    <a:pt x="41328" y="17488"/>
                  </a:cubicBezTo>
                  <a:cubicBezTo>
                    <a:pt x="41151" y="16729"/>
                    <a:pt x="40898" y="15970"/>
                    <a:pt x="40670" y="15210"/>
                  </a:cubicBezTo>
                  <a:cubicBezTo>
                    <a:pt x="40366" y="14299"/>
                    <a:pt x="40240" y="13312"/>
                    <a:pt x="39809" y="12427"/>
                  </a:cubicBezTo>
                  <a:cubicBezTo>
                    <a:pt x="39627" y="12031"/>
                    <a:pt x="39425" y="11827"/>
                    <a:pt x="39162" y="11827"/>
                  </a:cubicBezTo>
                  <a:cubicBezTo>
                    <a:pt x="38988" y="11827"/>
                    <a:pt x="38786" y="11916"/>
                    <a:pt x="38544" y="12098"/>
                  </a:cubicBezTo>
                  <a:cubicBezTo>
                    <a:pt x="37785" y="12680"/>
                    <a:pt x="37253" y="13540"/>
                    <a:pt x="36570" y="14198"/>
                  </a:cubicBezTo>
                  <a:cubicBezTo>
                    <a:pt x="34318" y="16425"/>
                    <a:pt x="31255" y="18551"/>
                    <a:pt x="27991" y="18576"/>
                  </a:cubicBezTo>
                  <a:cubicBezTo>
                    <a:pt x="27459" y="18576"/>
                    <a:pt x="26447" y="18576"/>
                    <a:pt x="26649" y="17792"/>
                  </a:cubicBezTo>
                  <a:cubicBezTo>
                    <a:pt x="26852" y="17058"/>
                    <a:pt x="27738" y="16526"/>
                    <a:pt x="28345" y="16147"/>
                  </a:cubicBezTo>
                  <a:cubicBezTo>
                    <a:pt x="29028" y="15691"/>
                    <a:pt x="29762" y="15337"/>
                    <a:pt x="30445" y="14932"/>
                  </a:cubicBezTo>
                  <a:cubicBezTo>
                    <a:pt x="31205" y="14451"/>
                    <a:pt x="31913" y="13920"/>
                    <a:pt x="32647" y="13363"/>
                  </a:cubicBezTo>
                  <a:cubicBezTo>
                    <a:pt x="33457" y="12730"/>
                    <a:pt x="34292" y="12148"/>
                    <a:pt x="35127" y="11591"/>
                  </a:cubicBezTo>
                  <a:cubicBezTo>
                    <a:pt x="35709" y="11237"/>
                    <a:pt x="36317" y="10858"/>
                    <a:pt x="36772" y="10326"/>
                  </a:cubicBezTo>
                  <a:cubicBezTo>
                    <a:pt x="37506" y="9491"/>
                    <a:pt x="37380" y="8504"/>
                    <a:pt x="36848" y="7593"/>
                  </a:cubicBezTo>
                  <a:cubicBezTo>
                    <a:pt x="36241" y="6555"/>
                    <a:pt x="35330" y="5644"/>
                    <a:pt x="34545" y="4708"/>
                  </a:cubicBezTo>
                  <a:cubicBezTo>
                    <a:pt x="33913" y="3999"/>
                    <a:pt x="33179" y="3240"/>
                    <a:pt x="32799" y="2354"/>
                  </a:cubicBezTo>
                  <a:cubicBezTo>
                    <a:pt x="32521" y="1646"/>
                    <a:pt x="32470" y="912"/>
                    <a:pt x="32419" y="152"/>
                  </a:cubicBezTo>
                  <a:cubicBezTo>
                    <a:pt x="32419" y="102"/>
                    <a:pt x="32318" y="1"/>
                    <a:pt x="32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32"/>
            <p:cNvSpPr/>
            <p:nvPr/>
          </p:nvSpPr>
          <p:spPr>
            <a:xfrm rot="-8994941">
              <a:off x="7534278" y="677861"/>
              <a:ext cx="705284" cy="402320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" name="Google Shape;71;p32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3"/>
          <p:cNvSpPr/>
          <p:nvPr/>
        </p:nvSpPr>
        <p:spPr>
          <a:xfrm rot="7558599">
            <a:off x="5455221" y="-2409451"/>
            <a:ext cx="3778179" cy="5544509"/>
          </a:xfrm>
          <a:custGeom>
            <a:avLst/>
            <a:gdLst/>
            <a:ahLst/>
            <a:cxnLst/>
            <a:rect l="l" t="t" r="r" b="b"/>
            <a:pathLst>
              <a:path w="66180" h="77985" extrusionOk="0">
                <a:moveTo>
                  <a:pt x="41421" y="1"/>
                </a:moveTo>
                <a:cubicBezTo>
                  <a:pt x="30886" y="1"/>
                  <a:pt x="19650" y="6761"/>
                  <a:pt x="12831" y="13852"/>
                </a:cubicBezTo>
                <a:cubicBezTo>
                  <a:pt x="6707" y="20255"/>
                  <a:pt x="0" y="31239"/>
                  <a:pt x="633" y="40501"/>
                </a:cubicBezTo>
                <a:cubicBezTo>
                  <a:pt x="1215" y="49486"/>
                  <a:pt x="5264" y="59052"/>
                  <a:pt x="11211" y="65759"/>
                </a:cubicBezTo>
                <a:cubicBezTo>
                  <a:pt x="17538" y="72845"/>
                  <a:pt x="26700" y="77527"/>
                  <a:pt x="36216" y="77957"/>
                </a:cubicBezTo>
                <a:cubicBezTo>
                  <a:pt x="36585" y="77974"/>
                  <a:pt x="36959" y="77984"/>
                  <a:pt x="37334" y="77984"/>
                </a:cubicBezTo>
                <a:cubicBezTo>
                  <a:pt x="40202" y="77984"/>
                  <a:pt x="43177" y="77415"/>
                  <a:pt x="45124" y="75401"/>
                </a:cubicBezTo>
                <a:cubicBezTo>
                  <a:pt x="48718" y="71731"/>
                  <a:pt x="47376" y="64923"/>
                  <a:pt x="46820" y="60343"/>
                </a:cubicBezTo>
                <a:cubicBezTo>
                  <a:pt x="45326" y="48372"/>
                  <a:pt x="50514" y="42020"/>
                  <a:pt x="57348" y="33112"/>
                </a:cubicBezTo>
                <a:cubicBezTo>
                  <a:pt x="62839" y="25924"/>
                  <a:pt x="66180" y="18129"/>
                  <a:pt x="60309" y="9980"/>
                </a:cubicBezTo>
                <a:cubicBezTo>
                  <a:pt x="57246" y="5703"/>
                  <a:pt x="52514" y="2388"/>
                  <a:pt x="47807" y="920"/>
                </a:cubicBezTo>
                <a:cubicBezTo>
                  <a:pt x="45738" y="288"/>
                  <a:pt x="43594" y="1"/>
                  <a:pt x="414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33"/>
          <p:cNvSpPr/>
          <p:nvPr/>
        </p:nvSpPr>
        <p:spPr>
          <a:xfrm>
            <a:off x="7167126" y="3930100"/>
            <a:ext cx="2691220" cy="1276348"/>
          </a:xfrm>
          <a:custGeom>
            <a:avLst/>
            <a:gdLst/>
            <a:ahLst/>
            <a:cxnLst/>
            <a:rect l="l" t="t" r="r" b="b"/>
            <a:pathLst>
              <a:path w="65143" h="31845" extrusionOk="0">
                <a:moveTo>
                  <a:pt x="46985" y="1"/>
                </a:moveTo>
                <a:cubicBezTo>
                  <a:pt x="43209" y="1"/>
                  <a:pt x="39435" y="1197"/>
                  <a:pt x="36520" y="3602"/>
                </a:cubicBezTo>
                <a:cubicBezTo>
                  <a:pt x="32875" y="6588"/>
                  <a:pt x="30547" y="11143"/>
                  <a:pt x="26574" y="13750"/>
                </a:cubicBezTo>
                <a:cubicBezTo>
                  <a:pt x="22752" y="16205"/>
                  <a:pt x="17969" y="16534"/>
                  <a:pt x="13616" y="17900"/>
                </a:cubicBezTo>
                <a:cubicBezTo>
                  <a:pt x="9668" y="19115"/>
                  <a:pt x="5948" y="21342"/>
                  <a:pt x="3367" y="24607"/>
                </a:cubicBezTo>
                <a:cubicBezTo>
                  <a:pt x="811" y="27846"/>
                  <a:pt x="1" y="29567"/>
                  <a:pt x="279" y="31845"/>
                </a:cubicBezTo>
                <a:lnTo>
                  <a:pt x="62688" y="31845"/>
                </a:lnTo>
                <a:lnTo>
                  <a:pt x="62688" y="31820"/>
                </a:lnTo>
                <a:cubicBezTo>
                  <a:pt x="64991" y="27770"/>
                  <a:pt x="65143" y="25670"/>
                  <a:pt x="64940" y="20001"/>
                </a:cubicBezTo>
                <a:cubicBezTo>
                  <a:pt x="64738" y="14357"/>
                  <a:pt x="62055" y="7524"/>
                  <a:pt x="57728" y="3804"/>
                </a:cubicBezTo>
                <a:cubicBezTo>
                  <a:pt x="54773" y="1273"/>
                  <a:pt x="50878" y="1"/>
                  <a:pt x="46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3"/>
          <p:cNvSpPr/>
          <p:nvPr/>
        </p:nvSpPr>
        <p:spPr>
          <a:xfrm rot="-2301134" flipH="1">
            <a:off x="7603442" y="-614625"/>
            <a:ext cx="1630920" cy="1954847"/>
          </a:xfrm>
          <a:custGeom>
            <a:avLst/>
            <a:gdLst/>
            <a:ahLst/>
            <a:cxnLst/>
            <a:rect l="l" t="t" r="r" b="b"/>
            <a:pathLst>
              <a:path w="44669" h="53541" extrusionOk="0">
                <a:moveTo>
                  <a:pt x="31822" y="477"/>
                </a:moveTo>
                <a:cubicBezTo>
                  <a:pt x="31836" y="477"/>
                  <a:pt x="31849" y="479"/>
                  <a:pt x="31863" y="481"/>
                </a:cubicBezTo>
                <a:cubicBezTo>
                  <a:pt x="31559" y="1494"/>
                  <a:pt x="31028" y="2405"/>
                  <a:pt x="30724" y="3417"/>
                </a:cubicBezTo>
                <a:cubicBezTo>
                  <a:pt x="30243" y="4885"/>
                  <a:pt x="29889" y="6327"/>
                  <a:pt x="29281" y="7719"/>
                </a:cubicBezTo>
                <a:cubicBezTo>
                  <a:pt x="29104" y="8175"/>
                  <a:pt x="28902" y="8580"/>
                  <a:pt x="28699" y="8985"/>
                </a:cubicBezTo>
                <a:cubicBezTo>
                  <a:pt x="28573" y="7972"/>
                  <a:pt x="28218" y="6985"/>
                  <a:pt x="28016" y="6024"/>
                </a:cubicBezTo>
                <a:cubicBezTo>
                  <a:pt x="27813" y="4581"/>
                  <a:pt x="28142" y="3164"/>
                  <a:pt x="28598" y="1848"/>
                </a:cubicBezTo>
                <a:lnTo>
                  <a:pt x="28598" y="1772"/>
                </a:lnTo>
                <a:cubicBezTo>
                  <a:pt x="29003" y="1772"/>
                  <a:pt x="29383" y="1646"/>
                  <a:pt x="29762" y="1468"/>
                </a:cubicBezTo>
                <a:cubicBezTo>
                  <a:pt x="30344" y="1215"/>
                  <a:pt x="30800" y="861"/>
                  <a:pt x="31357" y="633"/>
                </a:cubicBezTo>
                <a:cubicBezTo>
                  <a:pt x="31583" y="565"/>
                  <a:pt x="31708" y="477"/>
                  <a:pt x="31822" y="477"/>
                </a:cubicBezTo>
                <a:close/>
                <a:moveTo>
                  <a:pt x="32116" y="886"/>
                </a:moveTo>
                <a:cubicBezTo>
                  <a:pt x="32141" y="1089"/>
                  <a:pt x="32116" y="1266"/>
                  <a:pt x="32141" y="1468"/>
                </a:cubicBezTo>
                <a:cubicBezTo>
                  <a:pt x="32318" y="2683"/>
                  <a:pt x="33052" y="3620"/>
                  <a:pt x="33837" y="4556"/>
                </a:cubicBezTo>
                <a:cubicBezTo>
                  <a:pt x="34191" y="5011"/>
                  <a:pt x="34545" y="5416"/>
                  <a:pt x="34900" y="5796"/>
                </a:cubicBezTo>
                <a:cubicBezTo>
                  <a:pt x="33660" y="7163"/>
                  <a:pt x="32673" y="8732"/>
                  <a:pt x="31179" y="9845"/>
                </a:cubicBezTo>
                <a:cubicBezTo>
                  <a:pt x="30041" y="10706"/>
                  <a:pt x="28699" y="11212"/>
                  <a:pt x="27560" y="12022"/>
                </a:cubicBezTo>
                <a:cubicBezTo>
                  <a:pt x="28446" y="10351"/>
                  <a:pt x="29357" y="8706"/>
                  <a:pt x="30015" y="6910"/>
                </a:cubicBezTo>
                <a:cubicBezTo>
                  <a:pt x="30496" y="5644"/>
                  <a:pt x="30800" y="4303"/>
                  <a:pt x="31255" y="3012"/>
                </a:cubicBezTo>
                <a:cubicBezTo>
                  <a:pt x="31508" y="2278"/>
                  <a:pt x="31863" y="1620"/>
                  <a:pt x="32116" y="886"/>
                </a:cubicBezTo>
                <a:close/>
                <a:moveTo>
                  <a:pt x="23311" y="869"/>
                </a:moveTo>
                <a:cubicBezTo>
                  <a:pt x="23338" y="869"/>
                  <a:pt x="23363" y="875"/>
                  <a:pt x="23385" y="886"/>
                </a:cubicBezTo>
                <a:cubicBezTo>
                  <a:pt x="23461" y="962"/>
                  <a:pt x="23385" y="1620"/>
                  <a:pt x="23334" y="1747"/>
                </a:cubicBezTo>
                <a:cubicBezTo>
                  <a:pt x="23309" y="2379"/>
                  <a:pt x="23334" y="3012"/>
                  <a:pt x="23309" y="3645"/>
                </a:cubicBezTo>
                <a:cubicBezTo>
                  <a:pt x="23258" y="4682"/>
                  <a:pt x="23157" y="5720"/>
                  <a:pt x="23283" y="6783"/>
                </a:cubicBezTo>
                <a:cubicBezTo>
                  <a:pt x="23385" y="7466"/>
                  <a:pt x="23461" y="8175"/>
                  <a:pt x="23663" y="8858"/>
                </a:cubicBezTo>
                <a:cubicBezTo>
                  <a:pt x="23790" y="9314"/>
                  <a:pt x="23941" y="10048"/>
                  <a:pt x="24346" y="10326"/>
                </a:cubicBezTo>
                <a:cubicBezTo>
                  <a:pt x="24441" y="10386"/>
                  <a:pt x="24535" y="10411"/>
                  <a:pt x="24625" y="10411"/>
                </a:cubicBezTo>
                <a:cubicBezTo>
                  <a:pt x="24920" y="10411"/>
                  <a:pt x="25178" y="10136"/>
                  <a:pt x="25333" y="9845"/>
                </a:cubicBezTo>
                <a:cubicBezTo>
                  <a:pt x="25713" y="9061"/>
                  <a:pt x="25460" y="7972"/>
                  <a:pt x="25359" y="7163"/>
                </a:cubicBezTo>
                <a:cubicBezTo>
                  <a:pt x="25181" y="5492"/>
                  <a:pt x="24903" y="3113"/>
                  <a:pt x="26447" y="1975"/>
                </a:cubicBezTo>
                <a:cubicBezTo>
                  <a:pt x="26768" y="1747"/>
                  <a:pt x="27097" y="1689"/>
                  <a:pt x="27421" y="1689"/>
                </a:cubicBezTo>
                <a:cubicBezTo>
                  <a:pt x="27710" y="1689"/>
                  <a:pt x="27995" y="1735"/>
                  <a:pt x="28269" y="1747"/>
                </a:cubicBezTo>
                <a:cubicBezTo>
                  <a:pt x="27864" y="2987"/>
                  <a:pt x="27510" y="4303"/>
                  <a:pt x="27636" y="5644"/>
                </a:cubicBezTo>
                <a:cubicBezTo>
                  <a:pt x="27763" y="6960"/>
                  <a:pt x="28345" y="8226"/>
                  <a:pt x="28396" y="9567"/>
                </a:cubicBezTo>
                <a:lnTo>
                  <a:pt x="28396" y="9592"/>
                </a:lnTo>
                <a:cubicBezTo>
                  <a:pt x="27889" y="10579"/>
                  <a:pt x="27383" y="11591"/>
                  <a:pt x="26852" y="12553"/>
                </a:cubicBezTo>
                <a:lnTo>
                  <a:pt x="26826" y="12604"/>
                </a:lnTo>
                <a:cubicBezTo>
                  <a:pt x="26776" y="12629"/>
                  <a:pt x="26751" y="12680"/>
                  <a:pt x="26751" y="12730"/>
                </a:cubicBezTo>
                <a:lnTo>
                  <a:pt x="25713" y="14806"/>
                </a:lnTo>
                <a:cubicBezTo>
                  <a:pt x="25435" y="15438"/>
                  <a:pt x="25106" y="16071"/>
                  <a:pt x="24802" y="16729"/>
                </a:cubicBezTo>
                <a:cubicBezTo>
                  <a:pt x="23840" y="15590"/>
                  <a:pt x="22954" y="14578"/>
                  <a:pt x="22676" y="13059"/>
                </a:cubicBezTo>
                <a:cubicBezTo>
                  <a:pt x="22423" y="11794"/>
                  <a:pt x="22575" y="10529"/>
                  <a:pt x="22625" y="9263"/>
                </a:cubicBezTo>
                <a:cubicBezTo>
                  <a:pt x="22651" y="7947"/>
                  <a:pt x="22499" y="6656"/>
                  <a:pt x="22398" y="5315"/>
                </a:cubicBezTo>
                <a:cubicBezTo>
                  <a:pt x="22322" y="4075"/>
                  <a:pt x="22043" y="2860"/>
                  <a:pt x="22271" y="1646"/>
                </a:cubicBezTo>
                <a:lnTo>
                  <a:pt x="22271" y="1620"/>
                </a:lnTo>
                <a:lnTo>
                  <a:pt x="22398" y="1494"/>
                </a:lnTo>
                <a:cubicBezTo>
                  <a:pt x="22512" y="1379"/>
                  <a:pt x="23043" y="869"/>
                  <a:pt x="23311" y="869"/>
                </a:cubicBezTo>
                <a:close/>
                <a:moveTo>
                  <a:pt x="35077" y="6074"/>
                </a:moveTo>
                <a:cubicBezTo>
                  <a:pt x="35355" y="6429"/>
                  <a:pt x="35684" y="6783"/>
                  <a:pt x="35937" y="7163"/>
                </a:cubicBezTo>
                <a:cubicBezTo>
                  <a:pt x="36545" y="7947"/>
                  <a:pt x="37228" y="9086"/>
                  <a:pt x="36545" y="10022"/>
                </a:cubicBezTo>
                <a:cubicBezTo>
                  <a:pt x="35709" y="11136"/>
                  <a:pt x="34166" y="11743"/>
                  <a:pt x="33052" y="12553"/>
                </a:cubicBezTo>
                <a:cubicBezTo>
                  <a:pt x="31787" y="13515"/>
                  <a:pt x="30623" y="14451"/>
                  <a:pt x="29231" y="15210"/>
                </a:cubicBezTo>
                <a:cubicBezTo>
                  <a:pt x="28269" y="15717"/>
                  <a:pt x="27231" y="16273"/>
                  <a:pt x="26573" y="17109"/>
                </a:cubicBezTo>
                <a:cubicBezTo>
                  <a:pt x="26219" y="17564"/>
                  <a:pt x="25865" y="18298"/>
                  <a:pt x="26447" y="18728"/>
                </a:cubicBezTo>
                <a:cubicBezTo>
                  <a:pt x="26782" y="18983"/>
                  <a:pt x="27257" y="19048"/>
                  <a:pt x="27715" y="19048"/>
                </a:cubicBezTo>
                <a:cubicBezTo>
                  <a:pt x="27984" y="19048"/>
                  <a:pt x="28247" y="19025"/>
                  <a:pt x="28471" y="19007"/>
                </a:cubicBezTo>
                <a:cubicBezTo>
                  <a:pt x="30876" y="18829"/>
                  <a:pt x="32951" y="17589"/>
                  <a:pt x="34824" y="16147"/>
                </a:cubicBezTo>
                <a:cubicBezTo>
                  <a:pt x="35608" y="15514"/>
                  <a:pt x="36443" y="14881"/>
                  <a:pt x="37101" y="14122"/>
                </a:cubicBezTo>
                <a:cubicBezTo>
                  <a:pt x="37456" y="13743"/>
                  <a:pt x="37759" y="13312"/>
                  <a:pt x="38114" y="12933"/>
                </a:cubicBezTo>
                <a:cubicBezTo>
                  <a:pt x="38316" y="12756"/>
                  <a:pt x="38696" y="12275"/>
                  <a:pt x="38949" y="12249"/>
                </a:cubicBezTo>
                <a:cubicBezTo>
                  <a:pt x="38952" y="12249"/>
                  <a:pt x="38956" y="12249"/>
                  <a:pt x="38960" y="12249"/>
                </a:cubicBezTo>
                <a:cubicBezTo>
                  <a:pt x="39510" y="12249"/>
                  <a:pt x="39835" y="14150"/>
                  <a:pt x="39961" y="14552"/>
                </a:cubicBezTo>
                <a:cubicBezTo>
                  <a:pt x="40138" y="15059"/>
                  <a:pt x="40341" y="15590"/>
                  <a:pt x="40493" y="16147"/>
                </a:cubicBezTo>
                <a:cubicBezTo>
                  <a:pt x="37810" y="18602"/>
                  <a:pt x="34318" y="20196"/>
                  <a:pt x="30774" y="20829"/>
                </a:cubicBezTo>
                <a:cubicBezTo>
                  <a:pt x="28016" y="21284"/>
                  <a:pt x="24954" y="21107"/>
                  <a:pt x="22423" y="22499"/>
                </a:cubicBezTo>
                <a:cubicBezTo>
                  <a:pt x="22549" y="22221"/>
                  <a:pt x="22701" y="21917"/>
                  <a:pt x="22828" y="21664"/>
                </a:cubicBezTo>
                <a:cubicBezTo>
                  <a:pt x="24093" y="19133"/>
                  <a:pt x="25283" y="16577"/>
                  <a:pt x="26497" y="14046"/>
                </a:cubicBezTo>
                <a:cubicBezTo>
                  <a:pt x="26700" y="13667"/>
                  <a:pt x="26877" y="13262"/>
                  <a:pt x="27105" y="12882"/>
                </a:cubicBezTo>
                <a:cubicBezTo>
                  <a:pt x="28446" y="11667"/>
                  <a:pt x="30167" y="11111"/>
                  <a:pt x="31559" y="9997"/>
                </a:cubicBezTo>
                <a:cubicBezTo>
                  <a:pt x="32951" y="8884"/>
                  <a:pt x="33913" y="7365"/>
                  <a:pt x="35077" y="6074"/>
                </a:cubicBezTo>
                <a:close/>
                <a:moveTo>
                  <a:pt x="21891" y="2050"/>
                </a:moveTo>
                <a:lnTo>
                  <a:pt x="21891" y="2050"/>
                </a:lnTo>
                <a:cubicBezTo>
                  <a:pt x="21790" y="3164"/>
                  <a:pt x="22018" y="4303"/>
                  <a:pt x="22069" y="5416"/>
                </a:cubicBezTo>
                <a:cubicBezTo>
                  <a:pt x="22170" y="6935"/>
                  <a:pt x="22322" y="8453"/>
                  <a:pt x="22271" y="9997"/>
                </a:cubicBezTo>
                <a:cubicBezTo>
                  <a:pt x="22195" y="11262"/>
                  <a:pt x="22170" y="12578"/>
                  <a:pt x="22549" y="13793"/>
                </a:cubicBezTo>
                <a:cubicBezTo>
                  <a:pt x="22929" y="15135"/>
                  <a:pt x="23815" y="16046"/>
                  <a:pt x="24675" y="17083"/>
                </a:cubicBezTo>
                <a:lnTo>
                  <a:pt x="24701" y="17109"/>
                </a:lnTo>
                <a:cubicBezTo>
                  <a:pt x="23840" y="18931"/>
                  <a:pt x="22929" y="20728"/>
                  <a:pt x="22043" y="22524"/>
                </a:cubicBezTo>
                <a:cubicBezTo>
                  <a:pt x="21815" y="22929"/>
                  <a:pt x="21638" y="23385"/>
                  <a:pt x="21436" y="23790"/>
                </a:cubicBezTo>
                <a:cubicBezTo>
                  <a:pt x="20373" y="22499"/>
                  <a:pt x="19285" y="21208"/>
                  <a:pt x="18576" y="19690"/>
                </a:cubicBezTo>
                <a:cubicBezTo>
                  <a:pt x="17817" y="18070"/>
                  <a:pt x="17690" y="16375"/>
                  <a:pt x="17564" y="14628"/>
                </a:cubicBezTo>
                <a:cubicBezTo>
                  <a:pt x="17437" y="12730"/>
                  <a:pt x="17463" y="10782"/>
                  <a:pt x="17488" y="8884"/>
                </a:cubicBezTo>
                <a:cubicBezTo>
                  <a:pt x="17488" y="8150"/>
                  <a:pt x="17589" y="7390"/>
                  <a:pt x="17564" y="6606"/>
                </a:cubicBezTo>
                <a:cubicBezTo>
                  <a:pt x="17513" y="6049"/>
                  <a:pt x="17361" y="5442"/>
                  <a:pt x="17209" y="4910"/>
                </a:cubicBezTo>
                <a:cubicBezTo>
                  <a:pt x="17488" y="4758"/>
                  <a:pt x="17817" y="4632"/>
                  <a:pt x="18095" y="4505"/>
                </a:cubicBezTo>
                <a:cubicBezTo>
                  <a:pt x="18303" y="4413"/>
                  <a:pt x="19501" y="3752"/>
                  <a:pt x="19805" y="3752"/>
                </a:cubicBezTo>
                <a:cubicBezTo>
                  <a:pt x="19835" y="3752"/>
                  <a:pt x="19856" y="3758"/>
                  <a:pt x="19867" y="3771"/>
                </a:cubicBezTo>
                <a:cubicBezTo>
                  <a:pt x="19993" y="3923"/>
                  <a:pt x="19664" y="4682"/>
                  <a:pt x="19639" y="4885"/>
                </a:cubicBezTo>
                <a:cubicBezTo>
                  <a:pt x="19588" y="5189"/>
                  <a:pt x="19487" y="5492"/>
                  <a:pt x="19411" y="5796"/>
                </a:cubicBezTo>
                <a:cubicBezTo>
                  <a:pt x="19259" y="6530"/>
                  <a:pt x="19158" y="7213"/>
                  <a:pt x="19082" y="7947"/>
                </a:cubicBezTo>
                <a:cubicBezTo>
                  <a:pt x="18880" y="9415"/>
                  <a:pt x="18652" y="10858"/>
                  <a:pt x="18399" y="12300"/>
                </a:cubicBezTo>
                <a:cubicBezTo>
                  <a:pt x="18196" y="13616"/>
                  <a:pt x="18070" y="14907"/>
                  <a:pt x="18272" y="16197"/>
                </a:cubicBezTo>
                <a:cubicBezTo>
                  <a:pt x="18399" y="16906"/>
                  <a:pt x="18576" y="18121"/>
                  <a:pt x="19462" y="18247"/>
                </a:cubicBezTo>
                <a:cubicBezTo>
                  <a:pt x="19513" y="18256"/>
                  <a:pt x="19563" y="18260"/>
                  <a:pt x="19613" y="18260"/>
                </a:cubicBezTo>
                <a:cubicBezTo>
                  <a:pt x="20330" y="18260"/>
                  <a:pt x="20918" y="17445"/>
                  <a:pt x="21107" y="16830"/>
                </a:cubicBezTo>
                <a:cubicBezTo>
                  <a:pt x="21385" y="15818"/>
                  <a:pt x="21157" y="14704"/>
                  <a:pt x="21157" y="13667"/>
                </a:cubicBezTo>
                <a:cubicBezTo>
                  <a:pt x="21157" y="12098"/>
                  <a:pt x="21259" y="10503"/>
                  <a:pt x="21259" y="8884"/>
                </a:cubicBezTo>
                <a:cubicBezTo>
                  <a:pt x="21259" y="7568"/>
                  <a:pt x="21107" y="6201"/>
                  <a:pt x="21157" y="4885"/>
                </a:cubicBezTo>
                <a:cubicBezTo>
                  <a:pt x="21183" y="4252"/>
                  <a:pt x="21233" y="3569"/>
                  <a:pt x="21411" y="2936"/>
                </a:cubicBezTo>
                <a:cubicBezTo>
                  <a:pt x="21486" y="2633"/>
                  <a:pt x="21664" y="2304"/>
                  <a:pt x="21891" y="2050"/>
                </a:cubicBezTo>
                <a:close/>
                <a:moveTo>
                  <a:pt x="16830" y="5037"/>
                </a:moveTo>
                <a:cubicBezTo>
                  <a:pt x="16982" y="5669"/>
                  <a:pt x="17134" y="6277"/>
                  <a:pt x="17134" y="6910"/>
                </a:cubicBezTo>
                <a:cubicBezTo>
                  <a:pt x="17134" y="7871"/>
                  <a:pt x="17083" y="8833"/>
                  <a:pt x="17083" y="9820"/>
                </a:cubicBezTo>
                <a:cubicBezTo>
                  <a:pt x="17058" y="11617"/>
                  <a:pt x="17083" y="13388"/>
                  <a:pt x="17209" y="15185"/>
                </a:cubicBezTo>
                <a:cubicBezTo>
                  <a:pt x="17336" y="16931"/>
                  <a:pt x="17513" y="18576"/>
                  <a:pt x="18348" y="20171"/>
                </a:cubicBezTo>
                <a:cubicBezTo>
                  <a:pt x="19082" y="21588"/>
                  <a:pt x="20120" y="22803"/>
                  <a:pt x="21132" y="24043"/>
                </a:cubicBezTo>
                <a:cubicBezTo>
                  <a:pt x="21157" y="24068"/>
                  <a:pt x="21233" y="24119"/>
                  <a:pt x="21259" y="24119"/>
                </a:cubicBezTo>
                <a:cubicBezTo>
                  <a:pt x="20753" y="25232"/>
                  <a:pt x="20297" y="26321"/>
                  <a:pt x="19867" y="27459"/>
                </a:cubicBezTo>
                <a:cubicBezTo>
                  <a:pt x="19209" y="27004"/>
                  <a:pt x="18399" y="26827"/>
                  <a:pt x="17640" y="26574"/>
                </a:cubicBezTo>
                <a:cubicBezTo>
                  <a:pt x="16703" y="26295"/>
                  <a:pt x="15944" y="25738"/>
                  <a:pt x="15311" y="24929"/>
                </a:cubicBezTo>
                <a:cubicBezTo>
                  <a:pt x="14653" y="24119"/>
                  <a:pt x="14173" y="23208"/>
                  <a:pt x="13692" y="22271"/>
                </a:cubicBezTo>
                <a:cubicBezTo>
                  <a:pt x="13261" y="21461"/>
                  <a:pt x="12831" y="20677"/>
                  <a:pt x="12553" y="19791"/>
                </a:cubicBezTo>
                <a:cubicBezTo>
                  <a:pt x="11920" y="17893"/>
                  <a:pt x="11616" y="15818"/>
                  <a:pt x="11515" y="13844"/>
                </a:cubicBezTo>
                <a:cubicBezTo>
                  <a:pt x="11439" y="12781"/>
                  <a:pt x="11515" y="11769"/>
                  <a:pt x="11566" y="10731"/>
                </a:cubicBezTo>
                <a:cubicBezTo>
                  <a:pt x="11642" y="9795"/>
                  <a:pt x="11667" y="8808"/>
                  <a:pt x="11945" y="7897"/>
                </a:cubicBezTo>
                <a:lnTo>
                  <a:pt x="11945" y="7821"/>
                </a:lnTo>
                <a:cubicBezTo>
                  <a:pt x="12200" y="7659"/>
                  <a:pt x="12476" y="7539"/>
                  <a:pt x="12676" y="7539"/>
                </a:cubicBezTo>
                <a:cubicBezTo>
                  <a:pt x="12695" y="7539"/>
                  <a:pt x="12713" y="7540"/>
                  <a:pt x="12730" y="7542"/>
                </a:cubicBezTo>
                <a:cubicBezTo>
                  <a:pt x="13413" y="7669"/>
                  <a:pt x="12806" y="8808"/>
                  <a:pt x="12679" y="9162"/>
                </a:cubicBezTo>
                <a:cubicBezTo>
                  <a:pt x="12401" y="10200"/>
                  <a:pt x="12528" y="11364"/>
                  <a:pt x="12679" y="12401"/>
                </a:cubicBezTo>
                <a:cubicBezTo>
                  <a:pt x="12958" y="14223"/>
                  <a:pt x="13464" y="15944"/>
                  <a:pt x="13844" y="17767"/>
                </a:cubicBezTo>
                <a:cubicBezTo>
                  <a:pt x="14055" y="18709"/>
                  <a:pt x="15056" y="24318"/>
                  <a:pt x="16764" y="24318"/>
                </a:cubicBezTo>
                <a:cubicBezTo>
                  <a:pt x="16892" y="24318"/>
                  <a:pt x="17023" y="24287"/>
                  <a:pt x="17159" y="24220"/>
                </a:cubicBezTo>
                <a:cubicBezTo>
                  <a:pt x="18348" y="23613"/>
                  <a:pt x="17463" y="21208"/>
                  <a:pt x="17159" y="20348"/>
                </a:cubicBezTo>
                <a:cubicBezTo>
                  <a:pt x="16956" y="19614"/>
                  <a:pt x="16653" y="18855"/>
                  <a:pt x="16450" y="18146"/>
                </a:cubicBezTo>
                <a:cubicBezTo>
                  <a:pt x="15969" y="16653"/>
                  <a:pt x="15261" y="15210"/>
                  <a:pt x="14856" y="13743"/>
                </a:cubicBezTo>
                <a:cubicBezTo>
                  <a:pt x="14476" y="12325"/>
                  <a:pt x="14324" y="10858"/>
                  <a:pt x="14274" y="9415"/>
                </a:cubicBezTo>
                <a:cubicBezTo>
                  <a:pt x="14223" y="8706"/>
                  <a:pt x="14097" y="7922"/>
                  <a:pt x="14375" y="7213"/>
                </a:cubicBezTo>
                <a:cubicBezTo>
                  <a:pt x="14679" y="6555"/>
                  <a:pt x="15311" y="6024"/>
                  <a:pt x="15868" y="5594"/>
                </a:cubicBezTo>
                <a:cubicBezTo>
                  <a:pt x="16197" y="5391"/>
                  <a:pt x="16501" y="5189"/>
                  <a:pt x="16830" y="5037"/>
                </a:cubicBezTo>
                <a:close/>
                <a:moveTo>
                  <a:pt x="40619" y="16526"/>
                </a:moveTo>
                <a:cubicBezTo>
                  <a:pt x="40746" y="16906"/>
                  <a:pt x="40822" y="17311"/>
                  <a:pt x="40948" y="17691"/>
                </a:cubicBezTo>
                <a:cubicBezTo>
                  <a:pt x="41075" y="18222"/>
                  <a:pt x="41302" y="18855"/>
                  <a:pt x="41252" y="19437"/>
                </a:cubicBezTo>
                <a:cubicBezTo>
                  <a:pt x="41176" y="19943"/>
                  <a:pt x="40771" y="20323"/>
                  <a:pt x="40391" y="20601"/>
                </a:cubicBezTo>
                <a:cubicBezTo>
                  <a:pt x="39227" y="21537"/>
                  <a:pt x="37785" y="22170"/>
                  <a:pt x="36317" y="22550"/>
                </a:cubicBezTo>
                <a:cubicBezTo>
                  <a:pt x="34874" y="22904"/>
                  <a:pt x="33432" y="23056"/>
                  <a:pt x="31989" y="23106"/>
                </a:cubicBezTo>
                <a:cubicBezTo>
                  <a:pt x="31859" y="23109"/>
                  <a:pt x="31729" y="23110"/>
                  <a:pt x="31600" y="23110"/>
                </a:cubicBezTo>
                <a:cubicBezTo>
                  <a:pt x="31169" y="23110"/>
                  <a:pt x="30739" y="23099"/>
                  <a:pt x="30310" y="23099"/>
                </a:cubicBezTo>
                <a:cubicBezTo>
                  <a:pt x="29608" y="23099"/>
                  <a:pt x="28909" y="23129"/>
                  <a:pt x="28218" y="23284"/>
                </a:cubicBezTo>
                <a:cubicBezTo>
                  <a:pt x="27105" y="23537"/>
                  <a:pt x="26042" y="24043"/>
                  <a:pt x="25156" y="24777"/>
                </a:cubicBezTo>
                <a:cubicBezTo>
                  <a:pt x="24574" y="25258"/>
                  <a:pt x="23840" y="25966"/>
                  <a:pt x="23916" y="26776"/>
                </a:cubicBezTo>
                <a:cubicBezTo>
                  <a:pt x="24003" y="27894"/>
                  <a:pt x="25370" y="28108"/>
                  <a:pt x="26549" y="28108"/>
                </a:cubicBezTo>
                <a:cubicBezTo>
                  <a:pt x="27077" y="28108"/>
                  <a:pt x="27568" y="28065"/>
                  <a:pt x="27889" y="28041"/>
                </a:cubicBezTo>
                <a:cubicBezTo>
                  <a:pt x="30521" y="27788"/>
                  <a:pt x="32824" y="26447"/>
                  <a:pt x="35051" y="25131"/>
                </a:cubicBezTo>
                <a:cubicBezTo>
                  <a:pt x="36342" y="24372"/>
                  <a:pt x="37633" y="23613"/>
                  <a:pt x="38974" y="22980"/>
                </a:cubicBezTo>
                <a:cubicBezTo>
                  <a:pt x="40391" y="22297"/>
                  <a:pt x="41859" y="21841"/>
                  <a:pt x="43302" y="21284"/>
                </a:cubicBezTo>
                <a:cubicBezTo>
                  <a:pt x="43302" y="22423"/>
                  <a:pt x="43378" y="23613"/>
                  <a:pt x="43504" y="24751"/>
                </a:cubicBezTo>
                <a:cubicBezTo>
                  <a:pt x="41556" y="25030"/>
                  <a:pt x="39733" y="25536"/>
                  <a:pt x="37937" y="26295"/>
                </a:cubicBezTo>
                <a:cubicBezTo>
                  <a:pt x="35988" y="27105"/>
                  <a:pt x="34090" y="28041"/>
                  <a:pt x="32040" y="28548"/>
                </a:cubicBezTo>
                <a:cubicBezTo>
                  <a:pt x="29990" y="29054"/>
                  <a:pt x="27763" y="29307"/>
                  <a:pt x="25688" y="29433"/>
                </a:cubicBezTo>
                <a:cubicBezTo>
                  <a:pt x="25455" y="29443"/>
                  <a:pt x="25224" y="29447"/>
                  <a:pt x="24994" y="29447"/>
                </a:cubicBezTo>
                <a:cubicBezTo>
                  <a:pt x="24043" y="29447"/>
                  <a:pt x="23107" y="29378"/>
                  <a:pt x="22170" y="29357"/>
                </a:cubicBezTo>
                <a:cubicBezTo>
                  <a:pt x="22123" y="29356"/>
                  <a:pt x="22077" y="29355"/>
                  <a:pt x="22030" y="29355"/>
                </a:cubicBezTo>
                <a:cubicBezTo>
                  <a:pt x="21481" y="29355"/>
                  <a:pt x="20905" y="29442"/>
                  <a:pt x="20347" y="29442"/>
                </a:cubicBezTo>
                <a:cubicBezTo>
                  <a:pt x="20071" y="29442"/>
                  <a:pt x="19799" y="29421"/>
                  <a:pt x="19538" y="29357"/>
                </a:cubicBezTo>
                <a:cubicBezTo>
                  <a:pt x="19563" y="29307"/>
                  <a:pt x="19563" y="29256"/>
                  <a:pt x="19614" y="29206"/>
                </a:cubicBezTo>
                <a:cubicBezTo>
                  <a:pt x="20373" y="27080"/>
                  <a:pt x="21208" y="25080"/>
                  <a:pt x="22170" y="23056"/>
                </a:cubicBezTo>
                <a:cubicBezTo>
                  <a:pt x="24954" y="21259"/>
                  <a:pt x="28674" y="21639"/>
                  <a:pt x="31837" y="20981"/>
                </a:cubicBezTo>
                <a:cubicBezTo>
                  <a:pt x="33482" y="20626"/>
                  <a:pt x="35127" y="20095"/>
                  <a:pt x="36595" y="19234"/>
                </a:cubicBezTo>
                <a:cubicBezTo>
                  <a:pt x="37987" y="18425"/>
                  <a:pt x="39404" y="17589"/>
                  <a:pt x="40619" y="16526"/>
                </a:cubicBezTo>
                <a:close/>
                <a:moveTo>
                  <a:pt x="11515" y="8099"/>
                </a:moveTo>
                <a:cubicBezTo>
                  <a:pt x="11060" y="9845"/>
                  <a:pt x="11060" y="11845"/>
                  <a:pt x="11136" y="13616"/>
                </a:cubicBezTo>
                <a:cubicBezTo>
                  <a:pt x="11186" y="15641"/>
                  <a:pt x="11541" y="17716"/>
                  <a:pt x="12148" y="19690"/>
                </a:cubicBezTo>
                <a:cubicBezTo>
                  <a:pt x="12705" y="21512"/>
                  <a:pt x="13717" y="23435"/>
                  <a:pt x="14906" y="24979"/>
                </a:cubicBezTo>
                <a:cubicBezTo>
                  <a:pt x="15438" y="25688"/>
                  <a:pt x="16096" y="26321"/>
                  <a:pt x="16956" y="26675"/>
                </a:cubicBezTo>
                <a:cubicBezTo>
                  <a:pt x="17867" y="27054"/>
                  <a:pt x="18854" y="27156"/>
                  <a:pt x="19664" y="27712"/>
                </a:cubicBezTo>
                <a:cubicBezTo>
                  <a:pt x="19715" y="27763"/>
                  <a:pt x="19740" y="27763"/>
                  <a:pt x="19766" y="27763"/>
                </a:cubicBezTo>
                <a:cubicBezTo>
                  <a:pt x="19487" y="28497"/>
                  <a:pt x="19209" y="29231"/>
                  <a:pt x="18905" y="29990"/>
                </a:cubicBezTo>
                <a:cubicBezTo>
                  <a:pt x="18753" y="30395"/>
                  <a:pt x="18601" y="30851"/>
                  <a:pt x="18399" y="31256"/>
                </a:cubicBezTo>
                <a:cubicBezTo>
                  <a:pt x="17867" y="30749"/>
                  <a:pt x="17260" y="30243"/>
                  <a:pt x="16577" y="29940"/>
                </a:cubicBezTo>
                <a:cubicBezTo>
                  <a:pt x="15792" y="29560"/>
                  <a:pt x="14982" y="29560"/>
                  <a:pt x="14147" y="29560"/>
                </a:cubicBezTo>
                <a:cubicBezTo>
                  <a:pt x="12274" y="29509"/>
                  <a:pt x="10781" y="28573"/>
                  <a:pt x="9465" y="27333"/>
                </a:cubicBezTo>
                <a:cubicBezTo>
                  <a:pt x="8529" y="26523"/>
                  <a:pt x="7820" y="25511"/>
                  <a:pt x="6960" y="24574"/>
                </a:cubicBezTo>
                <a:cubicBezTo>
                  <a:pt x="6125" y="23663"/>
                  <a:pt x="5416" y="22777"/>
                  <a:pt x="4859" y="21664"/>
                </a:cubicBezTo>
                <a:cubicBezTo>
                  <a:pt x="4353" y="20652"/>
                  <a:pt x="4024" y="19589"/>
                  <a:pt x="4049" y="18425"/>
                </a:cubicBezTo>
                <a:cubicBezTo>
                  <a:pt x="4075" y="17412"/>
                  <a:pt x="4303" y="16451"/>
                  <a:pt x="4201" y="15438"/>
                </a:cubicBezTo>
                <a:cubicBezTo>
                  <a:pt x="4454" y="15135"/>
                  <a:pt x="4783" y="14831"/>
                  <a:pt x="5087" y="14628"/>
                </a:cubicBezTo>
                <a:cubicBezTo>
                  <a:pt x="5239" y="14527"/>
                  <a:pt x="5441" y="14426"/>
                  <a:pt x="5593" y="14401"/>
                </a:cubicBezTo>
                <a:cubicBezTo>
                  <a:pt x="5695" y="14373"/>
                  <a:pt x="5760" y="14355"/>
                  <a:pt x="5803" y="14355"/>
                </a:cubicBezTo>
                <a:cubicBezTo>
                  <a:pt x="5878" y="14355"/>
                  <a:pt x="5890" y="14408"/>
                  <a:pt x="5922" y="14552"/>
                </a:cubicBezTo>
                <a:cubicBezTo>
                  <a:pt x="5973" y="14831"/>
                  <a:pt x="5846" y="15286"/>
                  <a:pt x="5846" y="15565"/>
                </a:cubicBezTo>
                <a:lnTo>
                  <a:pt x="5846" y="16324"/>
                </a:lnTo>
                <a:cubicBezTo>
                  <a:pt x="5872" y="16906"/>
                  <a:pt x="5948" y="17438"/>
                  <a:pt x="6049" y="17969"/>
                </a:cubicBezTo>
                <a:cubicBezTo>
                  <a:pt x="6454" y="20373"/>
                  <a:pt x="7441" y="22651"/>
                  <a:pt x="8731" y="24676"/>
                </a:cubicBezTo>
                <a:cubicBezTo>
                  <a:pt x="9389" y="25688"/>
                  <a:pt x="10123" y="26700"/>
                  <a:pt x="11009" y="27561"/>
                </a:cubicBezTo>
                <a:cubicBezTo>
                  <a:pt x="11427" y="27943"/>
                  <a:pt x="11952" y="28266"/>
                  <a:pt x="12503" y="28266"/>
                </a:cubicBezTo>
                <a:cubicBezTo>
                  <a:pt x="12753" y="28266"/>
                  <a:pt x="13008" y="28200"/>
                  <a:pt x="13261" y="28041"/>
                </a:cubicBezTo>
                <a:cubicBezTo>
                  <a:pt x="14831" y="27004"/>
                  <a:pt x="12274" y="24245"/>
                  <a:pt x="11667" y="23385"/>
                </a:cubicBezTo>
                <a:cubicBezTo>
                  <a:pt x="10781" y="22170"/>
                  <a:pt x="9896" y="20879"/>
                  <a:pt x="9592" y="19386"/>
                </a:cubicBezTo>
                <a:cubicBezTo>
                  <a:pt x="9263" y="17944"/>
                  <a:pt x="9415" y="16425"/>
                  <a:pt x="9592" y="14932"/>
                </a:cubicBezTo>
                <a:cubicBezTo>
                  <a:pt x="9718" y="13793"/>
                  <a:pt x="9744" y="12629"/>
                  <a:pt x="9896" y="11490"/>
                </a:cubicBezTo>
                <a:cubicBezTo>
                  <a:pt x="9971" y="10275"/>
                  <a:pt x="10275" y="8985"/>
                  <a:pt x="11313" y="8226"/>
                </a:cubicBezTo>
                <a:cubicBezTo>
                  <a:pt x="11363" y="8200"/>
                  <a:pt x="11414" y="8175"/>
                  <a:pt x="11515" y="8099"/>
                </a:cubicBezTo>
                <a:close/>
                <a:moveTo>
                  <a:pt x="3847" y="15843"/>
                </a:moveTo>
                <a:lnTo>
                  <a:pt x="3847" y="15843"/>
                </a:lnTo>
                <a:cubicBezTo>
                  <a:pt x="3898" y="16855"/>
                  <a:pt x="3645" y="17842"/>
                  <a:pt x="3670" y="18855"/>
                </a:cubicBezTo>
                <a:cubicBezTo>
                  <a:pt x="3695" y="19842"/>
                  <a:pt x="4024" y="20753"/>
                  <a:pt x="4429" y="21639"/>
                </a:cubicBezTo>
                <a:cubicBezTo>
                  <a:pt x="4935" y="22676"/>
                  <a:pt x="5568" y="23613"/>
                  <a:pt x="6327" y="24448"/>
                </a:cubicBezTo>
                <a:cubicBezTo>
                  <a:pt x="7112" y="25334"/>
                  <a:pt x="7871" y="26295"/>
                  <a:pt x="8681" y="27181"/>
                </a:cubicBezTo>
                <a:cubicBezTo>
                  <a:pt x="9769" y="28320"/>
                  <a:pt x="11212" y="29459"/>
                  <a:pt x="12806" y="29813"/>
                </a:cubicBezTo>
                <a:cubicBezTo>
                  <a:pt x="13717" y="30015"/>
                  <a:pt x="14679" y="29838"/>
                  <a:pt x="15590" y="30015"/>
                </a:cubicBezTo>
                <a:cubicBezTo>
                  <a:pt x="16653" y="30243"/>
                  <a:pt x="17488" y="30952"/>
                  <a:pt x="18272" y="31660"/>
                </a:cubicBezTo>
                <a:cubicBezTo>
                  <a:pt x="18095" y="32091"/>
                  <a:pt x="17918" y="32496"/>
                  <a:pt x="17741" y="32901"/>
                </a:cubicBezTo>
                <a:cubicBezTo>
                  <a:pt x="17527" y="32887"/>
                  <a:pt x="17313" y="32880"/>
                  <a:pt x="17099" y="32880"/>
                </a:cubicBezTo>
                <a:cubicBezTo>
                  <a:pt x="15743" y="32880"/>
                  <a:pt x="14398" y="33170"/>
                  <a:pt x="13261" y="33913"/>
                </a:cubicBezTo>
                <a:cubicBezTo>
                  <a:pt x="12629" y="34318"/>
                  <a:pt x="12047" y="34824"/>
                  <a:pt x="11363" y="35178"/>
                </a:cubicBezTo>
                <a:cubicBezTo>
                  <a:pt x="11002" y="35348"/>
                  <a:pt x="10668" y="35420"/>
                  <a:pt x="10338" y="35420"/>
                </a:cubicBezTo>
                <a:cubicBezTo>
                  <a:pt x="9881" y="35420"/>
                  <a:pt x="9433" y="35283"/>
                  <a:pt x="8934" y="35077"/>
                </a:cubicBezTo>
                <a:cubicBezTo>
                  <a:pt x="7086" y="34368"/>
                  <a:pt x="4885" y="33609"/>
                  <a:pt x="3467" y="32091"/>
                </a:cubicBezTo>
                <a:cubicBezTo>
                  <a:pt x="2860" y="31458"/>
                  <a:pt x="2430" y="30699"/>
                  <a:pt x="1898" y="29965"/>
                </a:cubicBezTo>
                <a:cubicBezTo>
                  <a:pt x="1468" y="29433"/>
                  <a:pt x="785" y="28750"/>
                  <a:pt x="759" y="28041"/>
                </a:cubicBezTo>
                <a:cubicBezTo>
                  <a:pt x="759" y="27991"/>
                  <a:pt x="759" y="27966"/>
                  <a:pt x="709" y="27940"/>
                </a:cubicBezTo>
                <a:cubicBezTo>
                  <a:pt x="886" y="27459"/>
                  <a:pt x="1088" y="26979"/>
                  <a:pt x="1392" y="26574"/>
                </a:cubicBezTo>
                <a:cubicBezTo>
                  <a:pt x="1468" y="27029"/>
                  <a:pt x="1519" y="27485"/>
                  <a:pt x="1671" y="27940"/>
                </a:cubicBezTo>
                <a:cubicBezTo>
                  <a:pt x="1822" y="28446"/>
                  <a:pt x="2151" y="28826"/>
                  <a:pt x="2455" y="29231"/>
                </a:cubicBezTo>
                <a:cubicBezTo>
                  <a:pt x="3290" y="30218"/>
                  <a:pt x="4252" y="31028"/>
                  <a:pt x="5391" y="31635"/>
                </a:cubicBezTo>
                <a:cubicBezTo>
                  <a:pt x="6001" y="31966"/>
                  <a:pt x="6647" y="32178"/>
                  <a:pt x="7321" y="32178"/>
                </a:cubicBezTo>
                <a:cubicBezTo>
                  <a:pt x="7626" y="32178"/>
                  <a:pt x="7936" y="32135"/>
                  <a:pt x="8251" y="32040"/>
                </a:cubicBezTo>
                <a:cubicBezTo>
                  <a:pt x="9111" y="31787"/>
                  <a:pt x="9744" y="31230"/>
                  <a:pt x="9440" y="30269"/>
                </a:cubicBezTo>
                <a:cubicBezTo>
                  <a:pt x="8807" y="28193"/>
                  <a:pt x="6201" y="27561"/>
                  <a:pt x="4581" y="26523"/>
                </a:cubicBezTo>
                <a:cubicBezTo>
                  <a:pt x="4100" y="26194"/>
                  <a:pt x="3366" y="25688"/>
                  <a:pt x="3214" y="25080"/>
                </a:cubicBezTo>
                <a:cubicBezTo>
                  <a:pt x="3113" y="24701"/>
                  <a:pt x="3341" y="24296"/>
                  <a:pt x="3442" y="23942"/>
                </a:cubicBezTo>
                <a:cubicBezTo>
                  <a:pt x="3695" y="22803"/>
                  <a:pt x="3290" y="21790"/>
                  <a:pt x="2860" y="20753"/>
                </a:cubicBezTo>
                <a:cubicBezTo>
                  <a:pt x="2455" y="19766"/>
                  <a:pt x="2227" y="19007"/>
                  <a:pt x="2607" y="17994"/>
                </a:cubicBezTo>
                <a:cubicBezTo>
                  <a:pt x="2936" y="17210"/>
                  <a:pt x="3341" y="16476"/>
                  <a:pt x="3847" y="15843"/>
                </a:cubicBezTo>
                <a:close/>
                <a:moveTo>
                  <a:pt x="43555" y="25030"/>
                </a:moveTo>
                <a:cubicBezTo>
                  <a:pt x="43631" y="25587"/>
                  <a:pt x="43681" y="26194"/>
                  <a:pt x="43783" y="26776"/>
                </a:cubicBezTo>
                <a:cubicBezTo>
                  <a:pt x="43884" y="27535"/>
                  <a:pt x="44137" y="28598"/>
                  <a:pt x="43808" y="29332"/>
                </a:cubicBezTo>
                <a:cubicBezTo>
                  <a:pt x="43454" y="30091"/>
                  <a:pt x="42163" y="30117"/>
                  <a:pt x="41429" y="30319"/>
                </a:cubicBezTo>
                <a:cubicBezTo>
                  <a:pt x="39278" y="30851"/>
                  <a:pt x="37000" y="30901"/>
                  <a:pt x="34824" y="31002"/>
                </a:cubicBezTo>
                <a:cubicBezTo>
                  <a:pt x="34597" y="31014"/>
                  <a:pt x="34371" y="31019"/>
                  <a:pt x="34145" y="31019"/>
                </a:cubicBezTo>
                <a:cubicBezTo>
                  <a:pt x="32305" y="31019"/>
                  <a:pt x="30494" y="30685"/>
                  <a:pt x="28623" y="30572"/>
                </a:cubicBezTo>
                <a:cubicBezTo>
                  <a:pt x="28182" y="30548"/>
                  <a:pt x="27710" y="30521"/>
                  <a:pt x="27232" y="30521"/>
                </a:cubicBezTo>
                <a:cubicBezTo>
                  <a:pt x="26229" y="30521"/>
                  <a:pt x="25202" y="30640"/>
                  <a:pt x="24397" y="31154"/>
                </a:cubicBezTo>
                <a:cubicBezTo>
                  <a:pt x="23461" y="31762"/>
                  <a:pt x="23030" y="32901"/>
                  <a:pt x="23714" y="33812"/>
                </a:cubicBezTo>
                <a:cubicBezTo>
                  <a:pt x="24574" y="34900"/>
                  <a:pt x="26219" y="35305"/>
                  <a:pt x="27510" y="35457"/>
                </a:cubicBezTo>
                <a:cubicBezTo>
                  <a:pt x="27920" y="35506"/>
                  <a:pt x="28326" y="35528"/>
                  <a:pt x="28731" y="35528"/>
                </a:cubicBezTo>
                <a:cubicBezTo>
                  <a:pt x="30001" y="35528"/>
                  <a:pt x="31248" y="35308"/>
                  <a:pt x="32495" y="35001"/>
                </a:cubicBezTo>
                <a:cubicBezTo>
                  <a:pt x="34469" y="34520"/>
                  <a:pt x="36443" y="33989"/>
                  <a:pt x="38392" y="33483"/>
                </a:cubicBezTo>
                <a:cubicBezTo>
                  <a:pt x="39404" y="33230"/>
                  <a:pt x="40417" y="33027"/>
                  <a:pt x="41404" y="32749"/>
                </a:cubicBezTo>
                <a:cubicBezTo>
                  <a:pt x="41733" y="32647"/>
                  <a:pt x="42036" y="32572"/>
                  <a:pt x="42391" y="32470"/>
                </a:cubicBezTo>
                <a:cubicBezTo>
                  <a:pt x="42503" y="32448"/>
                  <a:pt x="42696" y="32365"/>
                  <a:pt x="42827" y="32365"/>
                </a:cubicBezTo>
                <a:cubicBezTo>
                  <a:pt x="42843" y="32365"/>
                  <a:pt x="42858" y="32366"/>
                  <a:pt x="42872" y="32369"/>
                </a:cubicBezTo>
                <a:cubicBezTo>
                  <a:pt x="43201" y="32521"/>
                  <a:pt x="43049" y="32647"/>
                  <a:pt x="43023" y="33002"/>
                </a:cubicBezTo>
                <a:cubicBezTo>
                  <a:pt x="42897" y="33761"/>
                  <a:pt x="42745" y="34520"/>
                  <a:pt x="42543" y="35305"/>
                </a:cubicBezTo>
                <a:lnTo>
                  <a:pt x="42492" y="35305"/>
                </a:lnTo>
                <a:cubicBezTo>
                  <a:pt x="40417" y="35431"/>
                  <a:pt x="38519" y="36317"/>
                  <a:pt x="36494" y="36595"/>
                </a:cubicBezTo>
                <a:cubicBezTo>
                  <a:pt x="35355" y="36773"/>
                  <a:pt x="34216" y="36975"/>
                  <a:pt x="33052" y="37076"/>
                </a:cubicBezTo>
                <a:cubicBezTo>
                  <a:pt x="32853" y="37095"/>
                  <a:pt x="32656" y="37104"/>
                  <a:pt x="32460" y="37104"/>
                </a:cubicBezTo>
                <a:cubicBezTo>
                  <a:pt x="31608" y="37104"/>
                  <a:pt x="30773" y="36947"/>
                  <a:pt x="29889" y="36823"/>
                </a:cubicBezTo>
                <a:cubicBezTo>
                  <a:pt x="28876" y="36671"/>
                  <a:pt x="27839" y="36697"/>
                  <a:pt x="26801" y="36595"/>
                </a:cubicBezTo>
                <a:cubicBezTo>
                  <a:pt x="25789" y="36469"/>
                  <a:pt x="24802" y="36216"/>
                  <a:pt x="23790" y="36165"/>
                </a:cubicBezTo>
                <a:cubicBezTo>
                  <a:pt x="22701" y="36089"/>
                  <a:pt x="21613" y="35937"/>
                  <a:pt x="20626" y="35457"/>
                </a:cubicBezTo>
                <a:cubicBezTo>
                  <a:pt x="19512" y="34925"/>
                  <a:pt x="18829" y="33913"/>
                  <a:pt x="18070" y="32976"/>
                </a:cubicBezTo>
                <a:cubicBezTo>
                  <a:pt x="18576" y="31888"/>
                  <a:pt x="19006" y="30775"/>
                  <a:pt x="19411" y="29636"/>
                </a:cubicBezTo>
                <a:cubicBezTo>
                  <a:pt x="19649" y="29699"/>
                  <a:pt x="19892" y="29720"/>
                  <a:pt x="20137" y="29720"/>
                </a:cubicBezTo>
                <a:cubicBezTo>
                  <a:pt x="20633" y="29720"/>
                  <a:pt x="21140" y="29634"/>
                  <a:pt x="21638" y="29634"/>
                </a:cubicBezTo>
                <a:cubicBezTo>
                  <a:pt x="21680" y="29634"/>
                  <a:pt x="21723" y="29635"/>
                  <a:pt x="21765" y="29636"/>
                </a:cubicBezTo>
                <a:cubicBezTo>
                  <a:pt x="22748" y="29680"/>
                  <a:pt x="23731" y="29742"/>
                  <a:pt x="24714" y="29742"/>
                </a:cubicBezTo>
                <a:cubicBezTo>
                  <a:pt x="24870" y="29742"/>
                  <a:pt x="25026" y="29741"/>
                  <a:pt x="25181" y="29737"/>
                </a:cubicBezTo>
                <a:cubicBezTo>
                  <a:pt x="27333" y="29686"/>
                  <a:pt x="29509" y="29433"/>
                  <a:pt x="31635" y="28953"/>
                </a:cubicBezTo>
                <a:cubicBezTo>
                  <a:pt x="33634" y="28497"/>
                  <a:pt x="35532" y="27687"/>
                  <a:pt x="37380" y="26852"/>
                </a:cubicBezTo>
                <a:cubicBezTo>
                  <a:pt x="39379" y="25966"/>
                  <a:pt x="41378" y="25334"/>
                  <a:pt x="43555" y="25030"/>
                </a:cubicBezTo>
                <a:close/>
                <a:moveTo>
                  <a:pt x="532" y="28573"/>
                </a:moveTo>
                <a:cubicBezTo>
                  <a:pt x="684" y="28953"/>
                  <a:pt x="962" y="29332"/>
                  <a:pt x="1190" y="29636"/>
                </a:cubicBezTo>
                <a:cubicBezTo>
                  <a:pt x="1696" y="30319"/>
                  <a:pt x="2177" y="31028"/>
                  <a:pt x="2683" y="31711"/>
                </a:cubicBezTo>
                <a:cubicBezTo>
                  <a:pt x="3974" y="33356"/>
                  <a:pt x="5948" y="34191"/>
                  <a:pt x="7846" y="35001"/>
                </a:cubicBezTo>
                <a:cubicBezTo>
                  <a:pt x="8586" y="35297"/>
                  <a:pt x="9422" y="35761"/>
                  <a:pt x="10237" y="35761"/>
                </a:cubicBezTo>
                <a:cubicBezTo>
                  <a:pt x="10258" y="35761"/>
                  <a:pt x="10279" y="35761"/>
                  <a:pt x="10300" y="35760"/>
                </a:cubicBezTo>
                <a:cubicBezTo>
                  <a:pt x="10984" y="35710"/>
                  <a:pt x="11566" y="35406"/>
                  <a:pt x="12123" y="35052"/>
                </a:cubicBezTo>
                <a:cubicBezTo>
                  <a:pt x="12806" y="34621"/>
                  <a:pt x="13439" y="34039"/>
                  <a:pt x="14198" y="33685"/>
                </a:cubicBezTo>
                <a:cubicBezTo>
                  <a:pt x="15078" y="33299"/>
                  <a:pt x="16068" y="33167"/>
                  <a:pt x="17013" y="33167"/>
                </a:cubicBezTo>
                <a:cubicBezTo>
                  <a:pt x="17181" y="33167"/>
                  <a:pt x="17348" y="33171"/>
                  <a:pt x="17513" y="33179"/>
                </a:cubicBezTo>
                <a:cubicBezTo>
                  <a:pt x="16880" y="34546"/>
                  <a:pt x="16298" y="35937"/>
                  <a:pt x="15919" y="37405"/>
                </a:cubicBezTo>
                <a:cubicBezTo>
                  <a:pt x="15895" y="37403"/>
                  <a:pt x="15871" y="37401"/>
                  <a:pt x="15846" y="37401"/>
                </a:cubicBezTo>
                <a:cubicBezTo>
                  <a:pt x="15172" y="37401"/>
                  <a:pt x="14312" y="38379"/>
                  <a:pt x="13970" y="38721"/>
                </a:cubicBezTo>
                <a:cubicBezTo>
                  <a:pt x="13134" y="39558"/>
                  <a:pt x="12184" y="40733"/>
                  <a:pt x="10908" y="40733"/>
                </a:cubicBezTo>
                <a:cubicBezTo>
                  <a:pt x="10833" y="40733"/>
                  <a:pt x="10757" y="40729"/>
                  <a:pt x="10680" y="40721"/>
                </a:cubicBezTo>
                <a:cubicBezTo>
                  <a:pt x="9642" y="40594"/>
                  <a:pt x="8655" y="39835"/>
                  <a:pt x="7846" y="39177"/>
                </a:cubicBezTo>
                <a:cubicBezTo>
                  <a:pt x="7010" y="38494"/>
                  <a:pt x="6251" y="37785"/>
                  <a:pt x="5365" y="37178"/>
                </a:cubicBezTo>
                <a:cubicBezTo>
                  <a:pt x="4530" y="36595"/>
                  <a:pt x="3594" y="36266"/>
                  <a:pt x="3037" y="35330"/>
                </a:cubicBezTo>
                <a:cubicBezTo>
                  <a:pt x="2455" y="34444"/>
                  <a:pt x="2278" y="33407"/>
                  <a:pt x="1797" y="32470"/>
                </a:cubicBezTo>
                <a:cubicBezTo>
                  <a:pt x="1291" y="31407"/>
                  <a:pt x="253" y="30699"/>
                  <a:pt x="355" y="29433"/>
                </a:cubicBezTo>
                <a:cubicBezTo>
                  <a:pt x="405" y="29180"/>
                  <a:pt x="430" y="28877"/>
                  <a:pt x="532" y="28573"/>
                </a:cubicBezTo>
                <a:close/>
                <a:moveTo>
                  <a:pt x="17893" y="33305"/>
                </a:moveTo>
                <a:cubicBezTo>
                  <a:pt x="18525" y="34115"/>
                  <a:pt x="19158" y="34950"/>
                  <a:pt x="20044" y="35533"/>
                </a:cubicBezTo>
                <a:cubicBezTo>
                  <a:pt x="20879" y="36039"/>
                  <a:pt x="21866" y="36292"/>
                  <a:pt x="22828" y="36418"/>
                </a:cubicBezTo>
                <a:cubicBezTo>
                  <a:pt x="23941" y="36545"/>
                  <a:pt x="24979" y="36646"/>
                  <a:pt x="26067" y="36823"/>
                </a:cubicBezTo>
                <a:cubicBezTo>
                  <a:pt x="27181" y="37051"/>
                  <a:pt x="28269" y="36975"/>
                  <a:pt x="29383" y="37102"/>
                </a:cubicBezTo>
                <a:cubicBezTo>
                  <a:pt x="30390" y="37222"/>
                  <a:pt x="31398" y="37433"/>
                  <a:pt x="32406" y="37433"/>
                </a:cubicBezTo>
                <a:cubicBezTo>
                  <a:pt x="32461" y="37433"/>
                  <a:pt x="32516" y="37432"/>
                  <a:pt x="32571" y="37431"/>
                </a:cubicBezTo>
                <a:cubicBezTo>
                  <a:pt x="33710" y="37405"/>
                  <a:pt x="34900" y="37178"/>
                  <a:pt x="35988" y="36975"/>
                </a:cubicBezTo>
                <a:cubicBezTo>
                  <a:pt x="37127" y="36823"/>
                  <a:pt x="38215" y="36570"/>
                  <a:pt x="39328" y="36292"/>
                </a:cubicBezTo>
                <a:cubicBezTo>
                  <a:pt x="40341" y="36013"/>
                  <a:pt x="41378" y="35710"/>
                  <a:pt x="42416" y="35634"/>
                </a:cubicBezTo>
                <a:lnTo>
                  <a:pt x="42416" y="35634"/>
                </a:lnTo>
                <a:cubicBezTo>
                  <a:pt x="42138" y="36671"/>
                  <a:pt x="41733" y="37658"/>
                  <a:pt x="41125" y="38494"/>
                </a:cubicBezTo>
                <a:cubicBezTo>
                  <a:pt x="40012" y="40088"/>
                  <a:pt x="38240" y="40619"/>
                  <a:pt x="36418" y="40872"/>
                </a:cubicBezTo>
                <a:cubicBezTo>
                  <a:pt x="36232" y="40898"/>
                  <a:pt x="36045" y="40909"/>
                  <a:pt x="35859" y="40909"/>
                </a:cubicBezTo>
                <a:cubicBezTo>
                  <a:pt x="34347" y="40909"/>
                  <a:pt x="32835" y="40148"/>
                  <a:pt x="31483" y="39607"/>
                </a:cubicBezTo>
                <a:cubicBezTo>
                  <a:pt x="29965" y="39000"/>
                  <a:pt x="28471" y="38342"/>
                  <a:pt x="26928" y="37911"/>
                </a:cubicBezTo>
                <a:cubicBezTo>
                  <a:pt x="26132" y="37691"/>
                  <a:pt x="25165" y="37448"/>
                  <a:pt x="24265" y="37448"/>
                </a:cubicBezTo>
                <a:cubicBezTo>
                  <a:pt x="23819" y="37448"/>
                  <a:pt x="23390" y="37508"/>
                  <a:pt x="23005" y="37658"/>
                </a:cubicBezTo>
                <a:cubicBezTo>
                  <a:pt x="22625" y="37785"/>
                  <a:pt x="22043" y="38114"/>
                  <a:pt x="21942" y="38569"/>
                </a:cubicBezTo>
                <a:cubicBezTo>
                  <a:pt x="21866" y="39076"/>
                  <a:pt x="22296" y="39632"/>
                  <a:pt x="22549" y="39987"/>
                </a:cubicBezTo>
                <a:cubicBezTo>
                  <a:pt x="23461" y="41277"/>
                  <a:pt x="24397" y="42593"/>
                  <a:pt x="25688" y="43505"/>
                </a:cubicBezTo>
                <a:cubicBezTo>
                  <a:pt x="26877" y="44365"/>
                  <a:pt x="28244" y="44947"/>
                  <a:pt x="29661" y="45377"/>
                </a:cubicBezTo>
                <a:cubicBezTo>
                  <a:pt x="31146" y="45834"/>
                  <a:pt x="32744" y="46106"/>
                  <a:pt x="34331" y="46106"/>
                </a:cubicBezTo>
                <a:cubicBezTo>
                  <a:pt x="35558" y="46106"/>
                  <a:pt x="36778" y="45944"/>
                  <a:pt x="37937" y="45580"/>
                </a:cubicBezTo>
                <a:lnTo>
                  <a:pt x="37937" y="45580"/>
                </a:lnTo>
                <a:cubicBezTo>
                  <a:pt x="37203" y="46339"/>
                  <a:pt x="36494" y="47098"/>
                  <a:pt x="35709" y="47782"/>
                </a:cubicBezTo>
                <a:cubicBezTo>
                  <a:pt x="35203" y="48186"/>
                  <a:pt x="34722" y="48591"/>
                  <a:pt x="34191" y="48946"/>
                </a:cubicBezTo>
                <a:cubicBezTo>
                  <a:pt x="34166" y="48946"/>
                  <a:pt x="34140" y="48920"/>
                  <a:pt x="34090" y="48920"/>
                </a:cubicBezTo>
                <a:cubicBezTo>
                  <a:pt x="33959" y="48932"/>
                  <a:pt x="33830" y="48937"/>
                  <a:pt x="33701" y="48937"/>
                </a:cubicBezTo>
                <a:cubicBezTo>
                  <a:pt x="32105" y="48937"/>
                  <a:pt x="30632" y="48108"/>
                  <a:pt x="29180" y="47453"/>
                </a:cubicBezTo>
                <a:cubicBezTo>
                  <a:pt x="27611" y="46719"/>
                  <a:pt x="25991" y="45959"/>
                  <a:pt x="24599" y="44922"/>
                </a:cubicBezTo>
                <a:cubicBezTo>
                  <a:pt x="23309" y="43935"/>
                  <a:pt x="22448" y="42492"/>
                  <a:pt x="21132" y="41530"/>
                </a:cubicBezTo>
                <a:cubicBezTo>
                  <a:pt x="20297" y="40948"/>
                  <a:pt x="18601" y="40645"/>
                  <a:pt x="18247" y="39607"/>
                </a:cubicBezTo>
                <a:cubicBezTo>
                  <a:pt x="18222" y="39582"/>
                  <a:pt x="18222" y="39556"/>
                  <a:pt x="18171" y="39506"/>
                </a:cubicBezTo>
                <a:cubicBezTo>
                  <a:pt x="17994" y="38240"/>
                  <a:pt x="17387" y="37076"/>
                  <a:pt x="16805" y="35912"/>
                </a:cubicBezTo>
                <a:lnTo>
                  <a:pt x="16805" y="35887"/>
                </a:lnTo>
                <a:cubicBezTo>
                  <a:pt x="17108" y="35001"/>
                  <a:pt x="17488" y="34141"/>
                  <a:pt x="17893" y="33305"/>
                </a:cubicBezTo>
                <a:close/>
                <a:moveTo>
                  <a:pt x="18247" y="40265"/>
                </a:moveTo>
                <a:cubicBezTo>
                  <a:pt x="18854" y="40948"/>
                  <a:pt x="19993" y="41227"/>
                  <a:pt x="20677" y="41657"/>
                </a:cubicBezTo>
                <a:cubicBezTo>
                  <a:pt x="22246" y="42619"/>
                  <a:pt x="23157" y="44314"/>
                  <a:pt x="24599" y="45403"/>
                </a:cubicBezTo>
                <a:cubicBezTo>
                  <a:pt x="26118" y="46516"/>
                  <a:pt x="27864" y="47301"/>
                  <a:pt x="29585" y="48060"/>
                </a:cubicBezTo>
                <a:cubicBezTo>
                  <a:pt x="30901" y="48617"/>
                  <a:pt x="32192" y="49300"/>
                  <a:pt x="33634" y="49325"/>
                </a:cubicBezTo>
                <a:cubicBezTo>
                  <a:pt x="33179" y="49578"/>
                  <a:pt x="32748" y="49806"/>
                  <a:pt x="32242" y="49958"/>
                </a:cubicBezTo>
                <a:cubicBezTo>
                  <a:pt x="31559" y="50173"/>
                  <a:pt x="30933" y="50306"/>
                  <a:pt x="30309" y="50306"/>
                </a:cubicBezTo>
                <a:cubicBezTo>
                  <a:pt x="29686" y="50306"/>
                  <a:pt x="29066" y="50173"/>
                  <a:pt x="28396" y="49857"/>
                </a:cubicBezTo>
                <a:cubicBezTo>
                  <a:pt x="27130" y="49300"/>
                  <a:pt x="26042" y="48364"/>
                  <a:pt x="25030" y="47453"/>
                </a:cubicBezTo>
                <a:cubicBezTo>
                  <a:pt x="24473" y="46972"/>
                  <a:pt x="24017" y="46314"/>
                  <a:pt x="23283" y="46086"/>
                </a:cubicBezTo>
                <a:cubicBezTo>
                  <a:pt x="23173" y="46055"/>
                  <a:pt x="23065" y="46040"/>
                  <a:pt x="22960" y="46040"/>
                </a:cubicBezTo>
                <a:cubicBezTo>
                  <a:pt x="22461" y="46040"/>
                  <a:pt x="22042" y="46373"/>
                  <a:pt x="21917" y="46896"/>
                </a:cubicBezTo>
                <a:cubicBezTo>
                  <a:pt x="21740" y="47706"/>
                  <a:pt x="22195" y="48490"/>
                  <a:pt x="22651" y="49173"/>
                </a:cubicBezTo>
                <a:cubicBezTo>
                  <a:pt x="23764" y="50591"/>
                  <a:pt x="25409" y="51856"/>
                  <a:pt x="27231" y="52109"/>
                </a:cubicBezTo>
                <a:cubicBezTo>
                  <a:pt x="26573" y="52413"/>
                  <a:pt x="25915" y="52717"/>
                  <a:pt x="25207" y="52919"/>
                </a:cubicBezTo>
                <a:cubicBezTo>
                  <a:pt x="24296" y="51831"/>
                  <a:pt x="22524" y="51831"/>
                  <a:pt x="21284" y="51274"/>
                </a:cubicBezTo>
                <a:cubicBezTo>
                  <a:pt x="19361" y="50464"/>
                  <a:pt x="17361" y="48465"/>
                  <a:pt x="17007" y="46339"/>
                </a:cubicBezTo>
                <a:cubicBezTo>
                  <a:pt x="16678" y="44238"/>
                  <a:pt x="18196" y="42593"/>
                  <a:pt x="18247" y="40518"/>
                </a:cubicBezTo>
                <a:lnTo>
                  <a:pt x="18247" y="40265"/>
                </a:lnTo>
                <a:close/>
                <a:moveTo>
                  <a:pt x="16602" y="36342"/>
                </a:moveTo>
                <a:cubicBezTo>
                  <a:pt x="17463" y="38063"/>
                  <a:pt x="18323" y="39835"/>
                  <a:pt x="17690" y="41784"/>
                </a:cubicBezTo>
                <a:cubicBezTo>
                  <a:pt x="17387" y="42720"/>
                  <a:pt x="16880" y="43530"/>
                  <a:pt x="16703" y="44492"/>
                </a:cubicBezTo>
                <a:cubicBezTo>
                  <a:pt x="16526" y="45301"/>
                  <a:pt x="16526" y="46187"/>
                  <a:pt x="16805" y="46972"/>
                </a:cubicBezTo>
                <a:cubicBezTo>
                  <a:pt x="17336" y="48693"/>
                  <a:pt x="18779" y="50236"/>
                  <a:pt x="20272" y="51173"/>
                </a:cubicBezTo>
                <a:cubicBezTo>
                  <a:pt x="21006" y="51603"/>
                  <a:pt x="21790" y="51856"/>
                  <a:pt x="22575" y="52084"/>
                </a:cubicBezTo>
                <a:cubicBezTo>
                  <a:pt x="23309" y="52261"/>
                  <a:pt x="24220" y="52489"/>
                  <a:pt x="24802" y="53020"/>
                </a:cubicBezTo>
                <a:cubicBezTo>
                  <a:pt x="24212" y="53168"/>
                  <a:pt x="23608" y="53258"/>
                  <a:pt x="23001" y="53258"/>
                </a:cubicBezTo>
                <a:cubicBezTo>
                  <a:pt x="22462" y="53258"/>
                  <a:pt x="21921" y="53187"/>
                  <a:pt x="21385" y="53020"/>
                </a:cubicBezTo>
                <a:cubicBezTo>
                  <a:pt x="20145" y="52666"/>
                  <a:pt x="18981" y="52109"/>
                  <a:pt x="17766" y="51704"/>
                </a:cubicBezTo>
                <a:cubicBezTo>
                  <a:pt x="16577" y="51325"/>
                  <a:pt x="15337" y="51072"/>
                  <a:pt x="14426" y="50110"/>
                </a:cubicBezTo>
                <a:cubicBezTo>
                  <a:pt x="13186" y="48819"/>
                  <a:pt x="12452" y="46820"/>
                  <a:pt x="12958" y="45074"/>
                </a:cubicBezTo>
                <a:cubicBezTo>
                  <a:pt x="13540" y="43125"/>
                  <a:pt x="15893" y="42214"/>
                  <a:pt x="16400" y="40214"/>
                </a:cubicBezTo>
                <a:cubicBezTo>
                  <a:pt x="16526" y="39683"/>
                  <a:pt x="16653" y="38924"/>
                  <a:pt x="16526" y="38392"/>
                </a:cubicBezTo>
                <a:cubicBezTo>
                  <a:pt x="16551" y="38190"/>
                  <a:pt x="16450" y="37785"/>
                  <a:pt x="16248" y="37557"/>
                </a:cubicBezTo>
                <a:cubicBezTo>
                  <a:pt x="16349" y="37152"/>
                  <a:pt x="16476" y="36773"/>
                  <a:pt x="16602" y="36342"/>
                </a:cubicBezTo>
                <a:close/>
                <a:moveTo>
                  <a:pt x="32268" y="1"/>
                </a:moveTo>
                <a:cubicBezTo>
                  <a:pt x="31154" y="1"/>
                  <a:pt x="30294" y="861"/>
                  <a:pt x="29281" y="1215"/>
                </a:cubicBezTo>
                <a:cubicBezTo>
                  <a:pt x="29006" y="1313"/>
                  <a:pt x="28735" y="1342"/>
                  <a:pt x="28469" y="1342"/>
                </a:cubicBezTo>
                <a:cubicBezTo>
                  <a:pt x="28101" y="1342"/>
                  <a:pt x="27741" y="1287"/>
                  <a:pt x="27390" y="1287"/>
                </a:cubicBezTo>
                <a:cubicBezTo>
                  <a:pt x="26944" y="1287"/>
                  <a:pt x="26511" y="1375"/>
                  <a:pt x="26093" y="1772"/>
                </a:cubicBezTo>
                <a:cubicBezTo>
                  <a:pt x="25232" y="2607"/>
                  <a:pt x="24979" y="3923"/>
                  <a:pt x="24954" y="5062"/>
                </a:cubicBezTo>
                <a:cubicBezTo>
                  <a:pt x="24954" y="5644"/>
                  <a:pt x="25004" y="6201"/>
                  <a:pt x="25080" y="6732"/>
                </a:cubicBezTo>
                <a:cubicBezTo>
                  <a:pt x="25131" y="7416"/>
                  <a:pt x="25688" y="9440"/>
                  <a:pt x="24928" y="9845"/>
                </a:cubicBezTo>
                <a:cubicBezTo>
                  <a:pt x="24886" y="9868"/>
                  <a:pt x="24845" y="9879"/>
                  <a:pt x="24804" y="9879"/>
                </a:cubicBezTo>
                <a:cubicBezTo>
                  <a:pt x="24120" y="9879"/>
                  <a:pt x="23712" y="6803"/>
                  <a:pt x="23688" y="6277"/>
                </a:cubicBezTo>
                <a:cubicBezTo>
                  <a:pt x="23612" y="5391"/>
                  <a:pt x="23714" y="4505"/>
                  <a:pt x="23790" y="3569"/>
                </a:cubicBezTo>
                <a:cubicBezTo>
                  <a:pt x="23815" y="2911"/>
                  <a:pt x="23790" y="2253"/>
                  <a:pt x="23815" y="1595"/>
                </a:cubicBezTo>
                <a:cubicBezTo>
                  <a:pt x="23836" y="1131"/>
                  <a:pt x="23892" y="385"/>
                  <a:pt x="23426" y="385"/>
                </a:cubicBezTo>
                <a:cubicBezTo>
                  <a:pt x="23333" y="385"/>
                  <a:pt x="23220" y="414"/>
                  <a:pt x="23081" y="481"/>
                </a:cubicBezTo>
                <a:cubicBezTo>
                  <a:pt x="22195" y="962"/>
                  <a:pt x="21309" y="1899"/>
                  <a:pt x="21056" y="2860"/>
                </a:cubicBezTo>
                <a:cubicBezTo>
                  <a:pt x="20778" y="3949"/>
                  <a:pt x="20803" y="5138"/>
                  <a:pt x="20879" y="6277"/>
                </a:cubicBezTo>
                <a:cubicBezTo>
                  <a:pt x="20955" y="7972"/>
                  <a:pt x="20930" y="9693"/>
                  <a:pt x="20904" y="11389"/>
                </a:cubicBezTo>
                <a:cubicBezTo>
                  <a:pt x="20879" y="12781"/>
                  <a:pt x="20930" y="14198"/>
                  <a:pt x="20930" y="15590"/>
                </a:cubicBezTo>
                <a:cubicBezTo>
                  <a:pt x="20930" y="16324"/>
                  <a:pt x="20778" y="17083"/>
                  <a:pt x="20145" y="17539"/>
                </a:cubicBezTo>
                <a:cubicBezTo>
                  <a:pt x="19961" y="17666"/>
                  <a:pt x="19801" y="17720"/>
                  <a:pt x="19661" y="17720"/>
                </a:cubicBezTo>
                <a:cubicBezTo>
                  <a:pt x="19051" y="17720"/>
                  <a:pt x="18831" y="16682"/>
                  <a:pt x="18728" y="16147"/>
                </a:cubicBezTo>
                <a:cubicBezTo>
                  <a:pt x="18424" y="14628"/>
                  <a:pt x="18652" y="13110"/>
                  <a:pt x="18930" y="11617"/>
                </a:cubicBezTo>
                <a:cubicBezTo>
                  <a:pt x="19234" y="10073"/>
                  <a:pt x="19386" y="8479"/>
                  <a:pt x="19639" y="6935"/>
                </a:cubicBezTo>
                <a:cubicBezTo>
                  <a:pt x="19766" y="6049"/>
                  <a:pt x="19993" y="5163"/>
                  <a:pt x="20196" y="4278"/>
                </a:cubicBezTo>
                <a:cubicBezTo>
                  <a:pt x="20272" y="4024"/>
                  <a:pt x="20424" y="3645"/>
                  <a:pt x="20272" y="3392"/>
                </a:cubicBezTo>
                <a:cubicBezTo>
                  <a:pt x="20182" y="3258"/>
                  <a:pt x="20058" y="3211"/>
                  <a:pt x="19924" y="3211"/>
                </a:cubicBezTo>
                <a:cubicBezTo>
                  <a:pt x="19831" y="3211"/>
                  <a:pt x="19733" y="3234"/>
                  <a:pt x="19639" y="3265"/>
                </a:cubicBezTo>
                <a:cubicBezTo>
                  <a:pt x="18981" y="3442"/>
                  <a:pt x="18348" y="3822"/>
                  <a:pt x="17716" y="4126"/>
                </a:cubicBezTo>
                <a:cubicBezTo>
                  <a:pt x="16526" y="4657"/>
                  <a:pt x="15362" y="5290"/>
                  <a:pt x="14552" y="6327"/>
                </a:cubicBezTo>
                <a:cubicBezTo>
                  <a:pt x="13793" y="7314"/>
                  <a:pt x="13995" y="8580"/>
                  <a:pt x="14071" y="9744"/>
                </a:cubicBezTo>
                <a:cubicBezTo>
                  <a:pt x="14173" y="11237"/>
                  <a:pt x="14350" y="12680"/>
                  <a:pt x="14805" y="14122"/>
                </a:cubicBezTo>
                <a:cubicBezTo>
                  <a:pt x="15514" y="16451"/>
                  <a:pt x="16577" y="18678"/>
                  <a:pt x="17209" y="21031"/>
                </a:cubicBezTo>
                <a:cubicBezTo>
                  <a:pt x="17361" y="21639"/>
                  <a:pt x="17867" y="23182"/>
                  <a:pt x="17235" y="23663"/>
                </a:cubicBezTo>
                <a:cubicBezTo>
                  <a:pt x="17131" y="23744"/>
                  <a:pt x="17029" y="23779"/>
                  <a:pt x="16931" y="23779"/>
                </a:cubicBezTo>
                <a:cubicBezTo>
                  <a:pt x="16475" y="23779"/>
                  <a:pt x="16090" y="23039"/>
                  <a:pt x="15944" y="22727"/>
                </a:cubicBezTo>
                <a:cubicBezTo>
                  <a:pt x="15109" y="21132"/>
                  <a:pt x="14729" y="19310"/>
                  <a:pt x="14350" y="17564"/>
                </a:cubicBezTo>
                <a:cubicBezTo>
                  <a:pt x="13945" y="15641"/>
                  <a:pt x="13363" y="13743"/>
                  <a:pt x="13110" y="11769"/>
                </a:cubicBezTo>
                <a:cubicBezTo>
                  <a:pt x="13034" y="11009"/>
                  <a:pt x="12958" y="10200"/>
                  <a:pt x="13110" y="9390"/>
                </a:cubicBezTo>
                <a:cubicBezTo>
                  <a:pt x="13211" y="8959"/>
                  <a:pt x="13413" y="8555"/>
                  <a:pt x="13489" y="8074"/>
                </a:cubicBezTo>
                <a:cubicBezTo>
                  <a:pt x="13599" y="7548"/>
                  <a:pt x="13462" y="7022"/>
                  <a:pt x="12946" y="7022"/>
                </a:cubicBezTo>
                <a:cubicBezTo>
                  <a:pt x="12867" y="7022"/>
                  <a:pt x="12778" y="7034"/>
                  <a:pt x="12679" y="7061"/>
                </a:cubicBezTo>
                <a:cubicBezTo>
                  <a:pt x="10503" y="7593"/>
                  <a:pt x="9769" y="9719"/>
                  <a:pt x="9567" y="11667"/>
                </a:cubicBezTo>
                <a:cubicBezTo>
                  <a:pt x="9440" y="13009"/>
                  <a:pt x="9313" y="14325"/>
                  <a:pt x="9238" y="15691"/>
                </a:cubicBezTo>
                <a:cubicBezTo>
                  <a:pt x="9136" y="17058"/>
                  <a:pt x="9060" y="18450"/>
                  <a:pt x="9440" y="19766"/>
                </a:cubicBezTo>
                <a:cubicBezTo>
                  <a:pt x="9870" y="21132"/>
                  <a:pt x="10680" y="22297"/>
                  <a:pt x="11515" y="23435"/>
                </a:cubicBezTo>
                <a:cubicBezTo>
                  <a:pt x="11945" y="24068"/>
                  <a:pt x="12426" y="24676"/>
                  <a:pt x="12831" y="25334"/>
                </a:cubicBezTo>
                <a:cubicBezTo>
                  <a:pt x="13110" y="25789"/>
                  <a:pt x="13464" y="26295"/>
                  <a:pt x="13489" y="26801"/>
                </a:cubicBezTo>
                <a:cubicBezTo>
                  <a:pt x="13565" y="27308"/>
                  <a:pt x="13211" y="27687"/>
                  <a:pt x="12705" y="27738"/>
                </a:cubicBezTo>
                <a:cubicBezTo>
                  <a:pt x="12655" y="27745"/>
                  <a:pt x="12605" y="27749"/>
                  <a:pt x="12557" y="27749"/>
                </a:cubicBezTo>
                <a:cubicBezTo>
                  <a:pt x="12114" y="27749"/>
                  <a:pt x="11733" y="27455"/>
                  <a:pt x="11414" y="27181"/>
                </a:cubicBezTo>
                <a:cubicBezTo>
                  <a:pt x="10958" y="26725"/>
                  <a:pt x="10554" y="26270"/>
                  <a:pt x="10174" y="25789"/>
                </a:cubicBezTo>
                <a:cubicBezTo>
                  <a:pt x="9288" y="24676"/>
                  <a:pt x="8554" y="23486"/>
                  <a:pt x="7922" y="22221"/>
                </a:cubicBezTo>
                <a:cubicBezTo>
                  <a:pt x="6732" y="19715"/>
                  <a:pt x="6074" y="16931"/>
                  <a:pt x="6403" y="14148"/>
                </a:cubicBezTo>
                <a:cubicBezTo>
                  <a:pt x="6403" y="14072"/>
                  <a:pt x="6378" y="13996"/>
                  <a:pt x="6277" y="13945"/>
                </a:cubicBezTo>
                <a:cubicBezTo>
                  <a:pt x="6130" y="13895"/>
                  <a:pt x="5985" y="13871"/>
                  <a:pt x="5842" y="13871"/>
                </a:cubicBezTo>
                <a:cubicBezTo>
                  <a:pt x="4476" y="13871"/>
                  <a:pt x="3288" y="15995"/>
                  <a:pt x="2784" y="16957"/>
                </a:cubicBezTo>
                <a:cubicBezTo>
                  <a:pt x="2455" y="17539"/>
                  <a:pt x="2101" y="18247"/>
                  <a:pt x="2151" y="18931"/>
                </a:cubicBezTo>
                <a:cubicBezTo>
                  <a:pt x="2177" y="20095"/>
                  <a:pt x="2936" y="21132"/>
                  <a:pt x="3189" y="22246"/>
                </a:cubicBezTo>
                <a:cubicBezTo>
                  <a:pt x="3341" y="22980"/>
                  <a:pt x="3214" y="23562"/>
                  <a:pt x="3037" y="24271"/>
                </a:cubicBezTo>
                <a:cubicBezTo>
                  <a:pt x="2961" y="24549"/>
                  <a:pt x="2911" y="24777"/>
                  <a:pt x="2987" y="25055"/>
                </a:cubicBezTo>
                <a:cubicBezTo>
                  <a:pt x="3290" y="25966"/>
                  <a:pt x="4353" y="26599"/>
                  <a:pt x="5138" y="27054"/>
                </a:cubicBezTo>
                <a:cubicBezTo>
                  <a:pt x="6201" y="27611"/>
                  <a:pt x="7339" y="28067"/>
                  <a:pt x="8251" y="28851"/>
                </a:cubicBezTo>
                <a:cubicBezTo>
                  <a:pt x="8782" y="29307"/>
                  <a:pt x="9642" y="30319"/>
                  <a:pt x="9136" y="31028"/>
                </a:cubicBezTo>
                <a:cubicBezTo>
                  <a:pt x="8828" y="31512"/>
                  <a:pt x="8080" y="31671"/>
                  <a:pt x="7508" y="31671"/>
                </a:cubicBezTo>
                <a:cubicBezTo>
                  <a:pt x="7422" y="31671"/>
                  <a:pt x="7340" y="31667"/>
                  <a:pt x="7264" y="31660"/>
                </a:cubicBezTo>
                <a:cubicBezTo>
                  <a:pt x="5821" y="31610"/>
                  <a:pt x="4328" y="30471"/>
                  <a:pt x="3341" y="29459"/>
                </a:cubicBezTo>
                <a:cubicBezTo>
                  <a:pt x="2784" y="28851"/>
                  <a:pt x="2202" y="28219"/>
                  <a:pt x="2025" y="27409"/>
                </a:cubicBezTo>
                <a:cubicBezTo>
                  <a:pt x="1924" y="26928"/>
                  <a:pt x="1898" y="26422"/>
                  <a:pt x="1696" y="25941"/>
                </a:cubicBezTo>
                <a:cubicBezTo>
                  <a:pt x="1682" y="25874"/>
                  <a:pt x="1620" y="25843"/>
                  <a:pt x="1552" y="25843"/>
                </a:cubicBezTo>
                <a:cubicBezTo>
                  <a:pt x="1492" y="25843"/>
                  <a:pt x="1428" y="25868"/>
                  <a:pt x="1392" y="25916"/>
                </a:cubicBezTo>
                <a:cubicBezTo>
                  <a:pt x="684" y="26827"/>
                  <a:pt x="253" y="28067"/>
                  <a:pt x="127" y="29206"/>
                </a:cubicBezTo>
                <a:cubicBezTo>
                  <a:pt x="0" y="30243"/>
                  <a:pt x="532" y="31002"/>
                  <a:pt x="1139" y="31787"/>
                </a:cubicBezTo>
                <a:cubicBezTo>
                  <a:pt x="1949" y="32875"/>
                  <a:pt x="2075" y="34267"/>
                  <a:pt x="2835" y="35406"/>
                </a:cubicBezTo>
                <a:cubicBezTo>
                  <a:pt x="3442" y="36317"/>
                  <a:pt x="4328" y="36722"/>
                  <a:pt x="5214" y="37304"/>
                </a:cubicBezTo>
                <a:cubicBezTo>
                  <a:pt x="6960" y="38418"/>
                  <a:pt x="8352" y="40366"/>
                  <a:pt x="10452" y="40898"/>
                </a:cubicBezTo>
                <a:cubicBezTo>
                  <a:pt x="10652" y="40946"/>
                  <a:pt x="10846" y="40968"/>
                  <a:pt x="11034" y="40968"/>
                </a:cubicBezTo>
                <a:cubicBezTo>
                  <a:pt x="12139" y="40968"/>
                  <a:pt x="13062" y="40208"/>
                  <a:pt x="13818" y="39430"/>
                </a:cubicBezTo>
                <a:cubicBezTo>
                  <a:pt x="14223" y="39000"/>
                  <a:pt x="14628" y="38569"/>
                  <a:pt x="15084" y="38215"/>
                </a:cubicBezTo>
                <a:cubicBezTo>
                  <a:pt x="15261" y="38063"/>
                  <a:pt x="15590" y="37734"/>
                  <a:pt x="15843" y="37709"/>
                </a:cubicBezTo>
                <a:cubicBezTo>
                  <a:pt x="15884" y="37701"/>
                  <a:pt x="15920" y="37698"/>
                  <a:pt x="15950" y="37698"/>
                </a:cubicBezTo>
                <a:cubicBezTo>
                  <a:pt x="16123" y="37698"/>
                  <a:pt x="16133" y="37815"/>
                  <a:pt x="16197" y="37987"/>
                </a:cubicBezTo>
                <a:cubicBezTo>
                  <a:pt x="16476" y="38721"/>
                  <a:pt x="16349" y="39885"/>
                  <a:pt x="15969" y="40594"/>
                </a:cubicBezTo>
                <a:cubicBezTo>
                  <a:pt x="15387" y="41632"/>
                  <a:pt x="14375" y="42391"/>
                  <a:pt x="13666" y="43302"/>
                </a:cubicBezTo>
                <a:cubicBezTo>
                  <a:pt x="11414" y="46061"/>
                  <a:pt x="12983" y="50439"/>
                  <a:pt x="16273" y="51502"/>
                </a:cubicBezTo>
                <a:cubicBezTo>
                  <a:pt x="17463" y="51907"/>
                  <a:pt x="18652" y="52261"/>
                  <a:pt x="19816" y="52717"/>
                </a:cubicBezTo>
                <a:cubicBezTo>
                  <a:pt x="20803" y="53096"/>
                  <a:pt x="21714" y="53476"/>
                  <a:pt x="22777" y="53526"/>
                </a:cubicBezTo>
                <a:cubicBezTo>
                  <a:pt x="22914" y="53536"/>
                  <a:pt x="23050" y="53540"/>
                  <a:pt x="23186" y="53540"/>
                </a:cubicBezTo>
                <a:cubicBezTo>
                  <a:pt x="24893" y="53540"/>
                  <a:pt x="26565" y="52830"/>
                  <a:pt x="28041" y="52033"/>
                </a:cubicBezTo>
                <a:cubicBezTo>
                  <a:pt x="28218" y="51983"/>
                  <a:pt x="28168" y="51704"/>
                  <a:pt x="27991" y="51704"/>
                </a:cubicBezTo>
                <a:cubicBezTo>
                  <a:pt x="26751" y="51654"/>
                  <a:pt x="25586" y="51147"/>
                  <a:pt x="24599" y="50388"/>
                </a:cubicBezTo>
                <a:cubicBezTo>
                  <a:pt x="23739" y="49730"/>
                  <a:pt x="22676" y="48718"/>
                  <a:pt x="22398" y="47655"/>
                </a:cubicBezTo>
                <a:cubicBezTo>
                  <a:pt x="22243" y="47058"/>
                  <a:pt x="22416" y="46288"/>
                  <a:pt x="23036" y="46288"/>
                </a:cubicBezTo>
                <a:cubicBezTo>
                  <a:pt x="23126" y="46288"/>
                  <a:pt x="23225" y="46304"/>
                  <a:pt x="23334" y="46339"/>
                </a:cubicBezTo>
                <a:cubicBezTo>
                  <a:pt x="23739" y="46466"/>
                  <a:pt x="24093" y="46845"/>
                  <a:pt x="24372" y="47149"/>
                </a:cubicBezTo>
                <a:cubicBezTo>
                  <a:pt x="25055" y="47782"/>
                  <a:pt x="25738" y="48364"/>
                  <a:pt x="26472" y="48920"/>
                </a:cubicBezTo>
                <a:cubicBezTo>
                  <a:pt x="27358" y="49578"/>
                  <a:pt x="28345" y="50135"/>
                  <a:pt x="29383" y="50464"/>
                </a:cubicBezTo>
                <a:cubicBezTo>
                  <a:pt x="29721" y="50561"/>
                  <a:pt x="30048" y="50602"/>
                  <a:pt x="30371" y="50602"/>
                </a:cubicBezTo>
                <a:cubicBezTo>
                  <a:pt x="30894" y="50602"/>
                  <a:pt x="31407" y="50494"/>
                  <a:pt x="31939" y="50338"/>
                </a:cubicBezTo>
                <a:cubicBezTo>
                  <a:pt x="34773" y="49604"/>
                  <a:pt x="36671" y="47402"/>
                  <a:pt x="38696" y="45327"/>
                </a:cubicBezTo>
                <a:cubicBezTo>
                  <a:pt x="38772" y="45276"/>
                  <a:pt x="38772" y="45150"/>
                  <a:pt x="38696" y="45074"/>
                </a:cubicBezTo>
                <a:cubicBezTo>
                  <a:pt x="38649" y="45042"/>
                  <a:pt x="38612" y="45021"/>
                  <a:pt x="38566" y="45021"/>
                </a:cubicBezTo>
                <a:cubicBezTo>
                  <a:pt x="38538" y="45021"/>
                  <a:pt x="38507" y="45029"/>
                  <a:pt x="38468" y="45048"/>
                </a:cubicBezTo>
                <a:cubicBezTo>
                  <a:pt x="37162" y="45560"/>
                  <a:pt x="35745" y="45783"/>
                  <a:pt x="34311" y="45783"/>
                </a:cubicBezTo>
                <a:cubicBezTo>
                  <a:pt x="32271" y="45783"/>
                  <a:pt x="30198" y="45331"/>
                  <a:pt x="28370" y="44618"/>
                </a:cubicBezTo>
                <a:cubicBezTo>
                  <a:pt x="26953" y="44036"/>
                  <a:pt x="25561" y="43251"/>
                  <a:pt x="24549" y="42113"/>
                </a:cubicBezTo>
                <a:cubicBezTo>
                  <a:pt x="24017" y="41505"/>
                  <a:pt x="23562" y="40822"/>
                  <a:pt x="23081" y="40189"/>
                </a:cubicBezTo>
                <a:cubicBezTo>
                  <a:pt x="22575" y="39506"/>
                  <a:pt x="21891" y="38595"/>
                  <a:pt x="23005" y="38089"/>
                </a:cubicBezTo>
                <a:cubicBezTo>
                  <a:pt x="23394" y="37921"/>
                  <a:pt x="23844" y="37854"/>
                  <a:pt x="24316" y="37854"/>
                </a:cubicBezTo>
                <a:cubicBezTo>
                  <a:pt x="25409" y="37854"/>
                  <a:pt x="26626" y="38211"/>
                  <a:pt x="27510" y="38494"/>
                </a:cubicBezTo>
                <a:cubicBezTo>
                  <a:pt x="28876" y="38949"/>
                  <a:pt x="30218" y="39556"/>
                  <a:pt x="31534" y="40063"/>
                </a:cubicBezTo>
                <a:cubicBezTo>
                  <a:pt x="32824" y="40569"/>
                  <a:pt x="34166" y="41201"/>
                  <a:pt x="35583" y="41277"/>
                </a:cubicBezTo>
                <a:cubicBezTo>
                  <a:pt x="35715" y="41287"/>
                  <a:pt x="35850" y="41292"/>
                  <a:pt x="35987" y="41292"/>
                </a:cubicBezTo>
                <a:cubicBezTo>
                  <a:pt x="37244" y="41292"/>
                  <a:pt x="38684" y="40889"/>
                  <a:pt x="39733" y="40341"/>
                </a:cubicBezTo>
                <a:cubicBezTo>
                  <a:pt x="40999" y="39683"/>
                  <a:pt x="41859" y="38367"/>
                  <a:pt x="42315" y="37051"/>
                </a:cubicBezTo>
                <a:cubicBezTo>
                  <a:pt x="42897" y="35533"/>
                  <a:pt x="43276" y="33938"/>
                  <a:pt x="43504" y="32369"/>
                </a:cubicBezTo>
                <a:cubicBezTo>
                  <a:pt x="43504" y="32293"/>
                  <a:pt x="43454" y="32217"/>
                  <a:pt x="43378" y="32167"/>
                </a:cubicBezTo>
                <a:cubicBezTo>
                  <a:pt x="43242" y="32133"/>
                  <a:pt x="43107" y="32118"/>
                  <a:pt x="42974" y="32118"/>
                </a:cubicBezTo>
                <a:cubicBezTo>
                  <a:pt x="42416" y="32118"/>
                  <a:pt x="41885" y="32373"/>
                  <a:pt x="41353" y="32496"/>
                </a:cubicBezTo>
                <a:cubicBezTo>
                  <a:pt x="40341" y="32749"/>
                  <a:pt x="39328" y="32926"/>
                  <a:pt x="38316" y="33230"/>
                </a:cubicBezTo>
                <a:cubicBezTo>
                  <a:pt x="36064" y="33786"/>
                  <a:pt x="33811" y="34444"/>
                  <a:pt x="31559" y="34925"/>
                </a:cubicBezTo>
                <a:cubicBezTo>
                  <a:pt x="30604" y="35131"/>
                  <a:pt x="29607" y="35268"/>
                  <a:pt x="28612" y="35268"/>
                </a:cubicBezTo>
                <a:cubicBezTo>
                  <a:pt x="27892" y="35268"/>
                  <a:pt x="27173" y="35196"/>
                  <a:pt x="26472" y="35026"/>
                </a:cubicBezTo>
                <a:cubicBezTo>
                  <a:pt x="25713" y="34824"/>
                  <a:pt x="24903" y="34546"/>
                  <a:pt x="24296" y="34039"/>
                </a:cubicBezTo>
                <a:cubicBezTo>
                  <a:pt x="23461" y="33356"/>
                  <a:pt x="23536" y="32293"/>
                  <a:pt x="24422" y="31635"/>
                </a:cubicBezTo>
                <a:cubicBezTo>
                  <a:pt x="25162" y="31081"/>
                  <a:pt x="26197" y="30934"/>
                  <a:pt x="27235" y="30934"/>
                </a:cubicBezTo>
                <a:cubicBezTo>
                  <a:pt x="28046" y="30934"/>
                  <a:pt x="28858" y="31023"/>
                  <a:pt x="29534" y="31078"/>
                </a:cubicBezTo>
                <a:cubicBezTo>
                  <a:pt x="31092" y="31218"/>
                  <a:pt x="32649" y="31464"/>
                  <a:pt x="34226" y="31464"/>
                </a:cubicBezTo>
                <a:cubicBezTo>
                  <a:pt x="34366" y="31464"/>
                  <a:pt x="34506" y="31462"/>
                  <a:pt x="34647" y="31458"/>
                </a:cubicBezTo>
                <a:cubicBezTo>
                  <a:pt x="36469" y="31382"/>
                  <a:pt x="38443" y="31331"/>
                  <a:pt x="40265" y="31002"/>
                </a:cubicBezTo>
                <a:cubicBezTo>
                  <a:pt x="41049" y="30876"/>
                  <a:pt x="41859" y="30648"/>
                  <a:pt x="42644" y="30471"/>
                </a:cubicBezTo>
                <a:cubicBezTo>
                  <a:pt x="43125" y="30370"/>
                  <a:pt x="43707" y="30218"/>
                  <a:pt x="44036" y="29813"/>
                </a:cubicBezTo>
                <a:cubicBezTo>
                  <a:pt x="44668" y="28927"/>
                  <a:pt x="44263" y="27409"/>
                  <a:pt x="44137" y="26447"/>
                </a:cubicBezTo>
                <a:cubicBezTo>
                  <a:pt x="43884" y="24676"/>
                  <a:pt x="43681" y="22853"/>
                  <a:pt x="43757" y="21082"/>
                </a:cubicBezTo>
                <a:cubicBezTo>
                  <a:pt x="43757" y="20969"/>
                  <a:pt x="43656" y="20876"/>
                  <a:pt x="43544" y="20876"/>
                </a:cubicBezTo>
                <a:cubicBezTo>
                  <a:pt x="43531" y="20876"/>
                  <a:pt x="43517" y="20877"/>
                  <a:pt x="43504" y="20879"/>
                </a:cubicBezTo>
                <a:cubicBezTo>
                  <a:pt x="41404" y="21664"/>
                  <a:pt x="39278" y="22398"/>
                  <a:pt x="37329" y="23486"/>
                </a:cubicBezTo>
                <a:cubicBezTo>
                  <a:pt x="35532" y="24498"/>
                  <a:pt x="33786" y="25637"/>
                  <a:pt x="31913" y="26523"/>
                </a:cubicBezTo>
                <a:cubicBezTo>
                  <a:pt x="30370" y="27232"/>
                  <a:pt x="28725" y="27712"/>
                  <a:pt x="26978" y="27738"/>
                </a:cubicBezTo>
                <a:cubicBezTo>
                  <a:pt x="26320" y="27738"/>
                  <a:pt x="25510" y="27738"/>
                  <a:pt x="24878" y="27434"/>
                </a:cubicBezTo>
                <a:cubicBezTo>
                  <a:pt x="23865" y="26953"/>
                  <a:pt x="24549" y="25916"/>
                  <a:pt x="25106" y="25334"/>
                </a:cubicBezTo>
                <a:cubicBezTo>
                  <a:pt x="27712" y="22803"/>
                  <a:pt x="31331" y="23689"/>
                  <a:pt x="34596" y="23284"/>
                </a:cubicBezTo>
                <a:cubicBezTo>
                  <a:pt x="36216" y="23056"/>
                  <a:pt x="37835" y="22626"/>
                  <a:pt x="39253" y="21841"/>
                </a:cubicBezTo>
                <a:cubicBezTo>
                  <a:pt x="40138" y="21335"/>
                  <a:pt x="41505" y="20601"/>
                  <a:pt x="41657" y="19462"/>
                </a:cubicBezTo>
                <a:cubicBezTo>
                  <a:pt x="41758" y="18829"/>
                  <a:pt x="41505" y="18121"/>
                  <a:pt x="41328" y="17488"/>
                </a:cubicBezTo>
                <a:cubicBezTo>
                  <a:pt x="41151" y="16729"/>
                  <a:pt x="40898" y="15970"/>
                  <a:pt x="40670" y="15210"/>
                </a:cubicBezTo>
                <a:cubicBezTo>
                  <a:pt x="40366" y="14299"/>
                  <a:pt x="40240" y="13312"/>
                  <a:pt x="39809" y="12427"/>
                </a:cubicBezTo>
                <a:cubicBezTo>
                  <a:pt x="39627" y="12031"/>
                  <a:pt x="39425" y="11827"/>
                  <a:pt x="39162" y="11827"/>
                </a:cubicBezTo>
                <a:cubicBezTo>
                  <a:pt x="38988" y="11827"/>
                  <a:pt x="38786" y="11916"/>
                  <a:pt x="38544" y="12098"/>
                </a:cubicBezTo>
                <a:cubicBezTo>
                  <a:pt x="37785" y="12680"/>
                  <a:pt x="37253" y="13540"/>
                  <a:pt x="36570" y="14198"/>
                </a:cubicBezTo>
                <a:cubicBezTo>
                  <a:pt x="34318" y="16425"/>
                  <a:pt x="31255" y="18551"/>
                  <a:pt x="27991" y="18576"/>
                </a:cubicBezTo>
                <a:cubicBezTo>
                  <a:pt x="27459" y="18576"/>
                  <a:pt x="26447" y="18576"/>
                  <a:pt x="26649" y="17792"/>
                </a:cubicBezTo>
                <a:cubicBezTo>
                  <a:pt x="26852" y="17058"/>
                  <a:pt x="27738" y="16526"/>
                  <a:pt x="28345" y="16147"/>
                </a:cubicBezTo>
                <a:cubicBezTo>
                  <a:pt x="29028" y="15691"/>
                  <a:pt x="29762" y="15337"/>
                  <a:pt x="30445" y="14932"/>
                </a:cubicBezTo>
                <a:cubicBezTo>
                  <a:pt x="31205" y="14451"/>
                  <a:pt x="31913" y="13920"/>
                  <a:pt x="32647" y="13363"/>
                </a:cubicBezTo>
                <a:cubicBezTo>
                  <a:pt x="33457" y="12730"/>
                  <a:pt x="34292" y="12148"/>
                  <a:pt x="35127" y="11591"/>
                </a:cubicBezTo>
                <a:cubicBezTo>
                  <a:pt x="35709" y="11237"/>
                  <a:pt x="36317" y="10858"/>
                  <a:pt x="36772" y="10326"/>
                </a:cubicBezTo>
                <a:cubicBezTo>
                  <a:pt x="37506" y="9491"/>
                  <a:pt x="37380" y="8504"/>
                  <a:pt x="36848" y="7593"/>
                </a:cubicBezTo>
                <a:cubicBezTo>
                  <a:pt x="36241" y="6555"/>
                  <a:pt x="35330" y="5644"/>
                  <a:pt x="34545" y="4708"/>
                </a:cubicBezTo>
                <a:cubicBezTo>
                  <a:pt x="33913" y="3999"/>
                  <a:pt x="33179" y="3240"/>
                  <a:pt x="32799" y="2354"/>
                </a:cubicBezTo>
                <a:cubicBezTo>
                  <a:pt x="32521" y="1646"/>
                  <a:pt x="32470" y="912"/>
                  <a:pt x="32419" y="152"/>
                </a:cubicBezTo>
                <a:cubicBezTo>
                  <a:pt x="32419" y="102"/>
                  <a:pt x="32318" y="1"/>
                  <a:pt x="3226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3"/>
          <p:cNvSpPr txBox="1">
            <a:spLocks noGrp="1"/>
          </p:cNvSpPr>
          <p:nvPr>
            <p:ph type="ctrTitle"/>
          </p:nvPr>
        </p:nvSpPr>
        <p:spPr>
          <a:xfrm>
            <a:off x="516525" y="914538"/>
            <a:ext cx="3474600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 ExtraBold"/>
              <a:buNone/>
              <a:defRPr sz="5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7" name="Google Shape;77;p33"/>
          <p:cNvSpPr txBox="1">
            <a:spLocks noGrp="1"/>
          </p:cNvSpPr>
          <p:nvPr>
            <p:ph type="subTitle" idx="1"/>
          </p:nvPr>
        </p:nvSpPr>
        <p:spPr>
          <a:xfrm>
            <a:off x="908098" y="1678438"/>
            <a:ext cx="2691300" cy="10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33"/>
          <p:cNvSpPr txBox="1"/>
          <p:nvPr/>
        </p:nvSpPr>
        <p:spPr>
          <a:xfrm>
            <a:off x="783150" y="3303063"/>
            <a:ext cx="29412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fr-FR"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fr-FR" sz="1000" b="1" i="0" u="none" strike="noStrike" cap="none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fr-FR"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fr-FR" sz="1000" b="1" i="0" u="none" strike="noStrike" cap="none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fr-FR"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fr-FR" sz="1000" b="1" i="0" u="none" strike="noStrike" cap="none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0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fr-FR" sz="1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10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SECTION_TITLE_AND_DESCRIPTION_1_1_3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34"/>
          <p:cNvGrpSpPr/>
          <p:nvPr/>
        </p:nvGrpSpPr>
        <p:grpSpPr>
          <a:xfrm>
            <a:off x="-883876" y="-1326965"/>
            <a:ext cx="11378029" cy="7141054"/>
            <a:chOff x="-883876" y="-1326965"/>
            <a:chExt cx="11378029" cy="7141054"/>
          </a:xfrm>
        </p:grpSpPr>
        <p:sp>
          <p:nvSpPr>
            <p:cNvPr id="81" name="Google Shape;81;p34"/>
            <p:cNvSpPr/>
            <p:nvPr/>
          </p:nvSpPr>
          <p:spPr>
            <a:xfrm rot="-1858098">
              <a:off x="7561293" y="-815625"/>
              <a:ext cx="2572704" cy="2112557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rgbClr val="F7C6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4"/>
            <p:cNvSpPr/>
            <p:nvPr/>
          </p:nvSpPr>
          <p:spPr>
            <a:xfrm rot="-9035610">
              <a:off x="608077" y="-130472"/>
              <a:ext cx="904032" cy="742251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34"/>
            <p:cNvSpPr/>
            <p:nvPr/>
          </p:nvSpPr>
          <p:spPr>
            <a:xfrm rot="1225117">
              <a:off x="-685251" y="-114273"/>
              <a:ext cx="1776565" cy="1458609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34"/>
            <p:cNvSpPr/>
            <p:nvPr/>
          </p:nvSpPr>
          <p:spPr>
            <a:xfrm rot="5931689">
              <a:off x="8336626" y="4251167"/>
              <a:ext cx="1388260" cy="1520004"/>
            </a:xfrm>
            <a:custGeom>
              <a:avLst/>
              <a:gdLst/>
              <a:ahLst/>
              <a:cxnLst/>
              <a:rect l="l" t="t" r="r" b="b"/>
              <a:pathLst>
                <a:path w="46668" h="45226" extrusionOk="0">
                  <a:moveTo>
                    <a:pt x="22247" y="3604"/>
                  </a:moveTo>
                  <a:cubicBezTo>
                    <a:pt x="22456" y="3797"/>
                    <a:pt x="22634" y="3997"/>
                    <a:pt x="22777" y="4177"/>
                  </a:cubicBezTo>
                  <a:cubicBezTo>
                    <a:pt x="22929" y="4379"/>
                    <a:pt x="23131" y="4683"/>
                    <a:pt x="23309" y="4986"/>
                  </a:cubicBezTo>
                  <a:cubicBezTo>
                    <a:pt x="23817" y="5813"/>
                    <a:pt x="24433" y="6782"/>
                    <a:pt x="25200" y="7105"/>
                  </a:cubicBezTo>
                  <a:lnTo>
                    <a:pt x="25200" y="7105"/>
                  </a:lnTo>
                  <a:cubicBezTo>
                    <a:pt x="24526" y="6657"/>
                    <a:pt x="24010" y="5891"/>
                    <a:pt x="23536" y="5189"/>
                  </a:cubicBezTo>
                  <a:cubicBezTo>
                    <a:pt x="23359" y="4885"/>
                    <a:pt x="23131" y="4582"/>
                    <a:pt x="22954" y="4328"/>
                  </a:cubicBezTo>
                  <a:cubicBezTo>
                    <a:pt x="22722" y="4037"/>
                    <a:pt x="22487" y="3796"/>
                    <a:pt x="22247" y="3604"/>
                  </a:cubicBezTo>
                  <a:close/>
                  <a:moveTo>
                    <a:pt x="26983" y="4053"/>
                  </a:moveTo>
                  <a:cubicBezTo>
                    <a:pt x="26753" y="4053"/>
                    <a:pt x="26549" y="4175"/>
                    <a:pt x="26345" y="4379"/>
                  </a:cubicBezTo>
                  <a:cubicBezTo>
                    <a:pt x="26016" y="4733"/>
                    <a:pt x="25966" y="5265"/>
                    <a:pt x="25941" y="5746"/>
                  </a:cubicBezTo>
                  <a:lnTo>
                    <a:pt x="25941" y="6328"/>
                  </a:lnTo>
                  <a:lnTo>
                    <a:pt x="25941" y="6707"/>
                  </a:lnTo>
                  <a:lnTo>
                    <a:pt x="25941" y="6783"/>
                  </a:lnTo>
                  <a:lnTo>
                    <a:pt x="25941" y="6986"/>
                  </a:lnTo>
                  <a:lnTo>
                    <a:pt x="25941" y="7138"/>
                  </a:lnTo>
                  <a:cubicBezTo>
                    <a:pt x="25941" y="7214"/>
                    <a:pt x="25941" y="7239"/>
                    <a:pt x="25915" y="7239"/>
                  </a:cubicBezTo>
                  <a:lnTo>
                    <a:pt x="25814" y="7239"/>
                  </a:lnTo>
                  <a:cubicBezTo>
                    <a:pt x="25789" y="7239"/>
                    <a:pt x="25713" y="7239"/>
                    <a:pt x="25662" y="7214"/>
                  </a:cubicBezTo>
                  <a:cubicBezTo>
                    <a:pt x="25502" y="7205"/>
                    <a:pt x="25348" y="7167"/>
                    <a:pt x="25200" y="7105"/>
                  </a:cubicBezTo>
                  <a:lnTo>
                    <a:pt x="25200" y="7105"/>
                  </a:lnTo>
                  <a:cubicBezTo>
                    <a:pt x="25559" y="7344"/>
                    <a:pt x="25964" y="7492"/>
                    <a:pt x="26431" y="7492"/>
                  </a:cubicBezTo>
                  <a:cubicBezTo>
                    <a:pt x="26445" y="7492"/>
                    <a:pt x="26458" y="7492"/>
                    <a:pt x="26472" y="7492"/>
                  </a:cubicBezTo>
                  <a:cubicBezTo>
                    <a:pt x="26573" y="7492"/>
                    <a:pt x="26649" y="7416"/>
                    <a:pt x="26649" y="7365"/>
                  </a:cubicBezTo>
                  <a:cubicBezTo>
                    <a:pt x="26725" y="6986"/>
                    <a:pt x="26700" y="6606"/>
                    <a:pt x="26700" y="6201"/>
                  </a:cubicBezTo>
                  <a:cubicBezTo>
                    <a:pt x="26674" y="5771"/>
                    <a:pt x="26649" y="5341"/>
                    <a:pt x="26801" y="4936"/>
                  </a:cubicBezTo>
                  <a:cubicBezTo>
                    <a:pt x="26907" y="4618"/>
                    <a:pt x="27119" y="4318"/>
                    <a:pt x="27453" y="4318"/>
                  </a:cubicBezTo>
                  <a:cubicBezTo>
                    <a:pt x="27512" y="4318"/>
                    <a:pt x="27575" y="4327"/>
                    <a:pt x="27642" y="4347"/>
                  </a:cubicBezTo>
                  <a:lnTo>
                    <a:pt x="27642" y="4347"/>
                  </a:lnTo>
                  <a:cubicBezTo>
                    <a:pt x="27485" y="4212"/>
                    <a:pt x="27320" y="4115"/>
                    <a:pt x="27155" y="4075"/>
                  </a:cubicBezTo>
                  <a:cubicBezTo>
                    <a:pt x="27096" y="4061"/>
                    <a:pt x="27039" y="4053"/>
                    <a:pt x="26983" y="4053"/>
                  </a:cubicBezTo>
                  <a:close/>
                  <a:moveTo>
                    <a:pt x="27642" y="4347"/>
                  </a:moveTo>
                  <a:cubicBezTo>
                    <a:pt x="27990" y="4648"/>
                    <a:pt x="28297" y="5132"/>
                    <a:pt x="28471" y="5569"/>
                  </a:cubicBezTo>
                  <a:cubicBezTo>
                    <a:pt x="28800" y="6277"/>
                    <a:pt x="28724" y="7112"/>
                    <a:pt x="28674" y="7872"/>
                  </a:cubicBezTo>
                  <a:cubicBezTo>
                    <a:pt x="28623" y="7973"/>
                    <a:pt x="28623" y="8099"/>
                    <a:pt x="28623" y="8175"/>
                  </a:cubicBezTo>
                  <a:cubicBezTo>
                    <a:pt x="28598" y="8428"/>
                    <a:pt x="28497" y="8732"/>
                    <a:pt x="28446" y="8985"/>
                  </a:cubicBezTo>
                  <a:cubicBezTo>
                    <a:pt x="28345" y="9289"/>
                    <a:pt x="28218" y="9643"/>
                    <a:pt x="28244" y="9947"/>
                  </a:cubicBezTo>
                  <a:cubicBezTo>
                    <a:pt x="28277" y="10397"/>
                    <a:pt x="28464" y="10584"/>
                    <a:pt x="28704" y="10680"/>
                  </a:cubicBezTo>
                  <a:lnTo>
                    <a:pt x="28704" y="10680"/>
                  </a:lnTo>
                  <a:cubicBezTo>
                    <a:pt x="28514" y="10431"/>
                    <a:pt x="28395" y="10112"/>
                    <a:pt x="28395" y="9770"/>
                  </a:cubicBezTo>
                  <a:cubicBezTo>
                    <a:pt x="28395" y="9491"/>
                    <a:pt x="28446" y="9263"/>
                    <a:pt x="28547" y="9010"/>
                  </a:cubicBezTo>
                  <a:cubicBezTo>
                    <a:pt x="28573" y="8884"/>
                    <a:pt x="28648" y="8757"/>
                    <a:pt x="28674" y="8605"/>
                  </a:cubicBezTo>
                  <a:cubicBezTo>
                    <a:pt x="28800" y="8049"/>
                    <a:pt x="28800" y="7416"/>
                    <a:pt x="28800" y="6783"/>
                  </a:cubicBezTo>
                  <a:cubicBezTo>
                    <a:pt x="28800" y="6227"/>
                    <a:pt x="28674" y="5720"/>
                    <a:pt x="28421" y="5240"/>
                  </a:cubicBezTo>
                  <a:cubicBezTo>
                    <a:pt x="28370" y="5138"/>
                    <a:pt x="28319" y="5088"/>
                    <a:pt x="28294" y="5012"/>
                  </a:cubicBezTo>
                  <a:lnTo>
                    <a:pt x="28269" y="4986"/>
                  </a:lnTo>
                  <a:cubicBezTo>
                    <a:pt x="28092" y="4759"/>
                    <a:pt x="27915" y="4455"/>
                    <a:pt x="27661" y="4354"/>
                  </a:cubicBezTo>
                  <a:cubicBezTo>
                    <a:pt x="27655" y="4352"/>
                    <a:pt x="27648" y="4349"/>
                    <a:pt x="27642" y="4347"/>
                  </a:cubicBezTo>
                  <a:close/>
                  <a:moveTo>
                    <a:pt x="28704" y="10680"/>
                  </a:moveTo>
                  <a:cubicBezTo>
                    <a:pt x="28711" y="10689"/>
                    <a:pt x="28718" y="10698"/>
                    <a:pt x="28724" y="10706"/>
                  </a:cubicBezTo>
                  <a:cubicBezTo>
                    <a:pt x="28927" y="10934"/>
                    <a:pt x="29079" y="10934"/>
                    <a:pt x="29281" y="10959"/>
                  </a:cubicBezTo>
                  <a:cubicBezTo>
                    <a:pt x="29408" y="10959"/>
                    <a:pt x="29534" y="11010"/>
                    <a:pt x="29711" y="11060"/>
                  </a:cubicBezTo>
                  <a:cubicBezTo>
                    <a:pt x="29723" y="11068"/>
                    <a:pt x="29734" y="11076"/>
                    <a:pt x="29746" y="11083"/>
                  </a:cubicBezTo>
                  <a:lnTo>
                    <a:pt x="29746" y="11083"/>
                  </a:lnTo>
                  <a:cubicBezTo>
                    <a:pt x="29599" y="10879"/>
                    <a:pt x="29368" y="10822"/>
                    <a:pt x="29104" y="10782"/>
                  </a:cubicBezTo>
                  <a:cubicBezTo>
                    <a:pt x="28966" y="10756"/>
                    <a:pt x="28828" y="10730"/>
                    <a:pt x="28704" y="10680"/>
                  </a:cubicBezTo>
                  <a:close/>
                  <a:moveTo>
                    <a:pt x="19183" y="4253"/>
                  </a:moveTo>
                  <a:lnTo>
                    <a:pt x="19209" y="4303"/>
                  </a:lnTo>
                  <a:cubicBezTo>
                    <a:pt x="19411" y="4455"/>
                    <a:pt x="19614" y="4607"/>
                    <a:pt x="19816" y="4733"/>
                  </a:cubicBezTo>
                  <a:cubicBezTo>
                    <a:pt x="20069" y="4885"/>
                    <a:pt x="20322" y="5088"/>
                    <a:pt x="20575" y="5315"/>
                  </a:cubicBezTo>
                  <a:cubicBezTo>
                    <a:pt x="20980" y="5695"/>
                    <a:pt x="21335" y="6125"/>
                    <a:pt x="21638" y="6581"/>
                  </a:cubicBezTo>
                  <a:cubicBezTo>
                    <a:pt x="21739" y="6707"/>
                    <a:pt x="21841" y="6859"/>
                    <a:pt x="21967" y="6986"/>
                  </a:cubicBezTo>
                  <a:cubicBezTo>
                    <a:pt x="22777" y="8049"/>
                    <a:pt x="23663" y="9036"/>
                    <a:pt x="24498" y="9947"/>
                  </a:cubicBezTo>
                  <a:cubicBezTo>
                    <a:pt x="24903" y="10428"/>
                    <a:pt x="25207" y="10807"/>
                    <a:pt x="25510" y="11187"/>
                  </a:cubicBezTo>
                  <a:lnTo>
                    <a:pt x="25561" y="11263"/>
                  </a:lnTo>
                  <a:lnTo>
                    <a:pt x="25561" y="11263"/>
                  </a:lnTo>
                  <a:lnTo>
                    <a:pt x="25510" y="11237"/>
                  </a:lnTo>
                  <a:cubicBezTo>
                    <a:pt x="24772" y="10816"/>
                    <a:pt x="24104" y="10605"/>
                    <a:pt x="23360" y="10605"/>
                  </a:cubicBezTo>
                  <a:cubicBezTo>
                    <a:pt x="23212" y="10605"/>
                    <a:pt x="23060" y="10613"/>
                    <a:pt x="22904" y="10630"/>
                  </a:cubicBezTo>
                  <a:cubicBezTo>
                    <a:pt x="22777" y="10630"/>
                    <a:pt x="22625" y="10655"/>
                    <a:pt x="22499" y="10655"/>
                  </a:cubicBezTo>
                  <a:cubicBezTo>
                    <a:pt x="22146" y="10691"/>
                    <a:pt x="21782" y="10738"/>
                    <a:pt x="21413" y="10738"/>
                  </a:cubicBezTo>
                  <a:cubicBezTo>
                    <a:pt x="21253" y="10738"/>
                    <a:pt x="21091" y="10729"/>
                    <a:pt x="20930" y="10706"/>
                  </a:cubicBezTo>
                  <a:cubicBezTo>
                    <a:pt x="19867" y="10504"/>
                    <a:pt x="19032" y="10175"/>
                    <a:pt x="18222" y="9820"/>
                  </a:cubicBezTo>
                  <a:lnTo>
                    <a:pt x="18171" y="9820"/>
                  </a:lnTo>
                  <a:cubicBezTo>
                    <a:pt x="18019" y="9263"/>
                    <a:pt x="17665" y="9061"/>
                    <a:pt x="17159" y="8808"/>
                  </a:cubicBezTo>
                  <a:cubicBezTo>
                    <a:pt x="16248" y="8352"/>
                    <a:pt x="15514" y="7467"/>
                    <a:pt x="15134" y="6454"/>
                  </a:cubicBezTo>
                  <a:cubicBezTo>
                    <a:pt x="15058" y="6252"/>
                    <a:pt x="15008" y="6075"/>
                    <a:pt x="15033" y="5872"/>
                  </a:cubicBezTo>
                  <a:cubicBezTo>
                    <a:pt x="15058" y="5695"/>
                    <a:pt x="15134" y="5569"/>
                    <a:pt x="15286" y="5467"/>
                  </a:cubicBezTo>
                  <a:cubicBezTo>
                    <a:pt x="15413" y="5388"/>
                    <a:pt x="15588" y="5349"/>
                    <a:pt x="15783" y="5349"/>
                  </a:cubicBezTo>
                  <a:cubicBezTo>
                    <a:pt x="15900" y="5349"/>
                    <a:pt x="16023" y="5363"/>
                    <a:pt x="16146" y="5391"/>
                  </a:cubicBezTo>
                  <a:cubicBezTo>
                    <a:pt x="16400" y="5467"/>
                    <a:pt x="16653" y="5619"/>
                    <a:pt x="16906" y="5746"/>
                  </a:cubicBezTo>
                  <a:lnTo>
                    <a:pt x="16956" y="5771"/>
                  </a:lnTo>
                  <a:cubicBezTo>
                    <a:pt x="17159" y="5872"/>
                    <a:pt x="17336" y="5999"/>
                    <a:pt x="17538" y="6125"/>
                  </a:cubicBezTo>
                  <a:cubicBezTo>
                    <a:pt x="18190" y="6525"/>
                    <a:pt x="18964" y="7029"/>
                    <a:pt x="19686" y="7029"/>
                  </a:cubicBezTo>
                  <a:cubicBezTo>
                    <a:pt x="19833" y="7029"/>
                    <a:pt x="19978" y="7008"/>
                    <a:pt x="20120" y="6960"/>
                  </a:cubicBezTo>
                  <a:cubicBezTo>
                    <a:pt x="20196" y="6910"/>
                    <a:pt x="20221" y="6885"/>
                    <a:pt x="20246" y="6859"/>
                  </a:cubicBezTo>
                  <a:cubicBezTo>
                    <a:pt x="20297" y="6783"/>
                    <a:pt x="20246" y="6758"/>
                    <a:pt x="20246" y="6707"/>
                  </a:cubicBezTo>
                  <a:cubicBezTo>
                    <a:pt x="20170" y="6530"/>
                    <a:pt x="20069" y="6378"/>
                    <a:pt x="19968" y="6201"/>
                  </a:cubicBezTo>
                  <a:cubicBezTo>
                    <a:pt x="19588" y="5594"/>
                    <a:pt x="19183" y="4885"/>
                    <a:pt x="19183" y="4303"/>
                  </a:cubicBezTo>
                  <a:lnTo>
                    <a:pt x="19183" y="4253"/>
                  </a:lnTo>
                  <a:close/>
                  <a:moveTo>
                    <a:pt x="29746" y="11083"/>
                  </a:moveTo>
                  <a:cubicBezTo>
                    <a:pt x="29782" y="11133"/>
                    <a:pt x="29813" y="11192"/>
                    <a:pt x="29838" y="11263"/>
                  </a:cubicBezTo>
                  <a:cubicBezTo>
                    <a:pt x="29874" y="11371"/>
                    <a:pt x="29865" y="11476"/>
                    <a:pt x="29828" y="11578"/>
                  </a:cubicBezTo>
                  <a:lnTo>
                    <a:pt x="29828" y="11578"/>
                  </a:lnTo>
                  <a:cubicBezTo>
                    <a:pt x="29917" y="11489"/>
                    <a:pt x="29984" y="11409"/>
                    <a:pt x="29964" y="11313"/>
                  </a:cubicBezTo>
                  <a:cubicBezTo>
                    <a:pt x="29964" y="11220"/>
                    <a:pt x="29878" y="11170"/>
                    <a:pt x="29746" y="11083"/>
                  </a:cubicBezTo>
                  <a:close/>
                  <a:moveTo>
                    <a:pt x="29828" y="11578"/>
                  </a:moveTo>
                  <a:cubicBezTo>
                    <a:pt x="29799" y="11607"/>
                    <a:pt x="29768" y="11636"/>
                    <a:pt x="29737" y="11668"/>
                  </a:cubicBezTo>
                  <a:cubicBezTo>
                    <a:pt x="29711" y="11693"/>
                    <a:pt x="29661" y="11769"/>
                    <a:pt x="29610" y="11820"/>
                  </a:cubicBezTo>
                  <a:cubicBezTo>
                    <a:pt x="29560" y="11921"/>
                    <a:pt x="29484" y="12022"/>
                    <a:pt x="29408" y="12073"/>
                  </a:cubicBezTo>
                  <a:cubicBezTo>
                    <a:pt x="29332" y="12174"/>
                    <a:pt x="29281" y="12275"/>
                    <a:pt x="29180" y="12351"/>
                  </a:cubicBezTo>
                  <a:cubicBezTo>
                    <a:pt x="29129" y="12427"/>
                    <a:pt x="29079" y="12452"/>
                    <a:pt x="29053" y="12528"/>
                  </a:cubicBezTo>
                  <a:cubicBezTo>
                    <a:pt x="28949" y="12653"/>
                    <a:pt x="28837" y="12782"/>
                    <a:pt x="28739" y="12919"/>
                  </a:cubicBezTo>
                  <a:lnTo>
                    <a:pt x="28739" y="12919"/>
                  </a:lnTo>
                  <a:cubicBezTo>
                    <a:pt x="28824" y="12810"/>
                    <a:pt x="28913" y="12705"/>
                    <a:pt x="29003" y="12604"/>
                  </a:cubicBezTo>
                  <a:cubicBezTo>
                    <a:pt x="29104" y="12528"/>
                    <a:pt x="29205" y="12402"/>
                    <a:pt x="29306" y="12300"/>
                  </a:cubicBezTo>
                  <a:cubicBezTo>
                    <a:pt x="29332" y="12224"/>
                    <a:pt x="29382" y="12174"/>
                    <a:pt x="29458" y="12098"/>
                  </a:cubicBezTo>
                  <a:cubicBezTo>
                    <a:pt x="29605" y="11935"/>
                    <a:pt x="29762" y="11761"/>
                    <a:pt x="29828" y="11578"/>
                  </a:cubicBezTo>
                  <a:close/>
                  <a:moveTo>
                    <a:pt x="28739" y="12919"/>
                  </a:moveTo>
                  <a:cubicBezTo>
                    <a:pt x="28631" y="13056"/>
                    <a:pt x="28531" y="13197"/>
                    <a:pt x="28446" y="13338"/>
                  </a:cubicBezTo>
                  <a:cubicBezTo>
                    <a:pt x="28319" y="13591"/>
                    <a:pt x="28294" y="13869"/>
                    <a:pt x="28370" y="14123"/>
                  </a:cubicBezTo>
                  <a:cubicBezTo>
                    <a:pt x="28471" y="14350"/>
                    <a:pt x="28674" y="14477"/>
                    <a:pt x="28876" y="14553"/>
                  </a:cubicBezTo>
                  <a:cubicBezTo>
                    <a:pt x="28909" y="14558"/>
                    <a:pt x="28942" y="14562"/>
                    <a:pt x="28973" y="14564"/>
                  </a:cubicBezTo>
                  <a:lnTo>
                    <a:pt x="28973" y="14564"/>
                  </a:lnTo>
                  <a:cubicBezTo>
                    <a:pt x="28884" y="14506"/>
                    <a:pt x="28801" y="14436"/>
                    <a:pt x="28724" y="14350"/>
                  </a:cubicBezTo>
                  <a:cubicBezTo>
                    <a:pt x="28547" y="14123"/>
                    <a:pt x="28446" y="13844"/>
                    <a:pt x="28471" y="13566"/>
                  </a:cubicBezTo>
                  <a:cubicBezTo>
                    <a:pt x="28486" y="13327"/>
                    <a:pt x="28598" y="13115"/>
                    <a:pt x="28739" y="12919"/>
                  </a:cubicBezTo>
                  <a:close/>
                  <a:moveTo>
                    <a:pt x="35508" y="16183"/>
                  </a:moveTo>
                  <a:lnTo>
                    <a:pt x="35508" y="16183"/>
                  </a:lnTo>
                  <a:cubicBezTo>
                    <a:pt x="35525" y="16195"/>
                    <a:pt x="35542" y="16207"/>
                    <a:pt x="35558" y="16220"/>
                  </a:cubicBezTo>
                  <a:lnTo>
                    <a:pt x="35558" y="16220"/>
                  </a:lnTo>
                  <a:lnTo>
                    <a:pt x="35558" y="16198"/>
                  </a:lnTo>
                  <a:lnTo>
                    <a:pt x="35532" y="16198"/>
                  </a:lnTo>
                  <a:cubicBezTo>
                    <a:pt x="35524" y="16193"/>
                    <a:pt x="35516" y="16188"/>
                    <a:pt x="35508" y="16183"/>
                  </a:cubicBezTo>
                  <a:close/>
                  <a:moveTo>
                    <a:pt x="35869" y="17482"/>
                  </a:moveTo>
                  <a:cubicBezTo>
                    <a:pt x="35867" y="17493"/>
                    <a:pt x="35864" y="17503"/>
                    <a:pt x="35861" y="17514"/>
                  </a:cubicBezTo>
                  <a:cubicBezTo>
                    <a:pt x="35813" y="17678"/>
                    <a:pt x="35768" y="17849"/>
                    <a:pt x="35740" y="18014"/>
                  </a:cubicBezTo>
                  <a:lnTo>
                    <a:pt x="35740" y="18014"/>
                  </a:lnTo>
                  <a:cubicBezTo>
                    <a:pt x="35746" y="17999"/>
                    <a:pt x="35753" y="17984"/>
                    <a:pt x="35760" y="17969"/>
                  </a:cubicBezTo>
                  <a:cubicBezTo>
                    <a:pt x="35760" y="17893"/>
                    <a:pt x="35785" y="17868"/>
                    <a:pt x="35785" y="17843"/>
                  </a:cubicBezTo>
                  <a:cubicBezTo>
                    <a:pt x="35785" y="17792"/>
                    <a:pt x="35811" y="17767"/>
                    <a:pt x="35811" y="17742"/>
                  </a:cubicBezTo>
                  <a:cubicBezTo>
                    <a:pt x="35831" y="17653"/>
                    <a:pt x="35851" y="17567"/>
                    <a:pt x="35869" y="17482"/>
                  </a:cubicBezTo>
                  <a:close/>
                  <a:moveTo>
                    <a:pt x="34908" y="16005"/>
                  </a:moveTo>
                  <a:cubicBezTo>
                    <a:pt x="34744" y="16005"/>
                    <a:pt x="34576" y="16036"/>
                    <a:pt x="34419" y="16097"/>
                  </a:cubicBezTo>
                  <a:cubicBezTo>
                    <a:pt x="33811" y="16350"/>
                    <a:pt x="33381" y="16881"/>
                    <a:pt x="32926" y="17413"/>
                  </a:cubicBezTo>
                  <a:cubicBezTo>
                    <a:pt x="32815" y="17589"/>
                    <a:pt x="32685" y="17728"/>
                    <a:pt x="32553" y="17895"/>
                  </a:cubicBezTo>
                  <a:lnTo>
                    <a:pt x="32553" y="17895"/>
                  </a:lnTo>
                  <a:cubicBezTo>
                    <a:pt x="32535" y="17861"/>
                    <a:pt x="32516" y="17826"/>
                    <a:pt x="32495" y="17792"/>
                  </a:cubicBezTo>
                  <a:cubicBezTo>
                    <a:pt x="32369" y="17615"/>
                    <a:pt x="32268" y="17413"/>
                    <a:pt x="32116" y="17286"/>
                  </a:cubicBezTo>
                  <a:cubicBezTo>
                    <a:pt x="32049" y="17231"/>
                    <a:pt x="31975" y="17199"/>
                    <a:pt x="31896" y="17184"/>
                  </a:cubicBezTo>
                  <a:lnTo>
                    <a:pt x="31896" y="17184"/>
                  </a:lnTo>
                  <a:cubicBezTo>
                    <a:pt x="32071" y="17331"/>
                    <a:pt x="32207" y="17549"/>
                    <a:pt x="32343" y="17767"/>
                  </a:cubicBezTo>
                  <a:cubicBezTo>
                    <a:pt x="32369" y="17843"/>
                    <a:pt x="32419" y="17893"/>
                    <a:pt x="32470" y="17969"/>
                  </a:cubicBezTo>
                  <a:lnTo>
                    <a:pt x="32470" y="17995"/>
                  </a:lnTo>
                  <a:lnTo>
                    <a:pt x="32495" y="17969"/>
                  </a:lnTo>
                  <a:cubicBezTo>
                    <a:pt x="32515" y="17944"/>
                    <a:pt x="32534" y="17919"/>
                    <a:pt x="32553" y="17895"/>
                  </a:cubicBezTo>
                  <a:lnTo>
                    <a:pt x="32553" y="17895"/>
                  </a:lnTo>
                  <a:cubicBezTo>
                    <a:pt x="32602" y="17985"/>
                    <a:pt x="32649" y="18073"/>
                    <a:pt x="32723" y="18146"/>
                  </a:cubicBezTo>
                  <a:cubicBezTo>
                    <a:pt x="32748" y="18172"/>
                    <a:pt x="32774" y="18172"/>
                    <a:pt x="32824" y="18172"/>
                  </a:cubicBezTo>
                  <a:cubicBezTo>
                    <a:pt x="32875" y="18172"/>
                    <a:pt x="32951" y="18146"/>
                    <a:pt x="32976" y="18121"/>
                  </a:cubicBezTo>
                  <a:cubicBezTo>
                    <a:pt x="33204" y="17893"/>
                    <a:pt x="33381" y="17666"/>
                    <a:pt x="33584" y="17463"/>
                  </a:cubicBezTo>
                  <a:lnTo>
                    <a:pt x="34140" y="16780"/>
                  </a:lnTo>
                  <a:cubicBezTo>
                    <a:pt x="34368" y="16577"/>
                    <a:pt x="34646" y="16248"/>
                    <a:pt x="35001" y="16147"/>
                  </a:cubicBezTo>
                  <a:cubicBezTo>
                    <a:pt x="35074" y="16126"/>
                    <a:pt x="35152" y="16114"/>
                    <a:pt x="35229" y="16114"/>
                  </a:cubicBezTo>
                  <a:cubicBezTo>
                    <a:pt x="35327" y="16114"/>
                    <a:pt x="35424" y="16134"/>
                    <a:pt x="35508" y="16183"/>
                  </a:cubicBezTo>
                  <a:lnTo>
                    <a:pt x="35508" y="16183"/>
                  </a:lnTo>
                  <a:cubicBezTo>
                    <a:pt x="35476" y="16160"/>
                    <a:pt x="35441" y="16140"/>
                    <a:pt x="35406" y="16122"/>
                  </a:cubicBezTo>
                  <a:cubicBezTo>
                    <a:pt x="35260" y="16042"/>
                    <a:pt x="35087" y="16005"/>
                    <a:pt x="34908" y="16005"/>
                  </a:cubicBezTo>
                  <a:close/>
                  <a:moveTo>
                    <a:pt x="42883" y="1336"/>
                  </a:moveTo>
                  <a:cubicBezTo>
                    <a:pt x="42445" y="1812"/>
                    <a:pt x="41963" y="2223"/>
                    <a:pt x="41505" y="2633"/>
                  </a:cubicBezTo>
                  <a:cubicBezTo>
                    <a:pt x="41353" y="2759"/>
                    <a:pt x="41201" y="2911"/>
                    <a:pt x="41049" y="3038"/>
                  </a:cubicBezTo>
                  <a:cubicBezTo>
                    <a:pt x="40239" y="3721"/>
                    <a:pt x="39556" y="4556"/>
                    <a:pt x="38898" y="5366"/>
                  </a:cubicBezTo>
                  <a:lnTo>
                    <a:pt x="38797" y="5467"/>
                  </a:lnTo>
                  <a:cubicBezTo>
                    <a:pt x="37936" y="6505"/>
                    <a:pt x="37076" y="7593"/>
                    <a:pt x="36291" y="8656"/>
                  </a:cubicBezTo>
                  <a:cubicBezTo>
                    <a:pt x="35608" y="9592"/>
                    <a:pt x="34874" y="10529"/>
                    <a:pt x="34140" y="11415"/>
                  </a:cubicBezTo>
                  <a:cubicBezTo>
                    <a:pt x="33584" y="12123"/>
                    <a:pt x="32976" y="12781"/>
                    <a:pt x="32369" y="13414"/>
                  </a:cubicBezTo>
                  <a:cubicBezTo>
                    <a:pt x="31964" y="13819"/>
                    <a:pt x="31559" y="14249"/>
                    <a:pt x="31179" y="14705"/>
                  </a:cubicBezTo>
                  <a:cubicBezTo>
                    <a:pt x="30825" y="15084"/>
                    <a:pt x="30496" y="15514"/>
                    <a:pt x="30218" y="15945"/>
                  </a:cubicBezTo>
                  <a:cubicBezTo>
                    <a:pt x="29863" y="16400"/>
                    <a:pt x="29534" y="16881"/>
                    <a:pt x="29104" y="17337"/>
                  </a:cubicBezTo>
                  <a:lnTo>
                    <a:pt x="28952" y="17488"/>
                  </a:lnTo>
                  <a:cubicBezTo>
                    <a:pt x="28612" y="17829"/>
                    <a:pt x="28290" y="18169"/>
                    <a:pt x="28435" y="18629"/>
                  </a:cubicBezTo>
                  <a:lnTo>
                    <a:pt x="28435" y="18629"/>
                  </a:lnTo>
                  <a:cubicBezTo>
                    <a:pt x="28468" y="18240"/>
                    <a:pt x="28918" y="17753"/>
                    <a:pt x="29231" y="17463"/>
                  </a:cubicBezTo>
                  <a:cubicBezTo>
                    <a:pt x="29332" y="17362"/>
                    <a:pt x="29382" y="17286"/>
                    <a:pt x="29433" y="17235"/>
                  </a:cubicBezTo>
                  <a:cubicBezTo>
                    <a:pt x="29838" y="16755"/>
                    <a:pt x="30142" y="16375"/>
                    <a:pt x="30395" y="15995"/>
                  </a:cubicBezTo>
                  <a:cubicBezTo>
                    <a:pt x="30496" y="15869"/>
                    <a:pt x="30572" y="15768"/>
                    <a:pt x="30648" y="15641"/>
                  </a:cubicBezTo>
                  <a:cubicBezTo>
                    <a:pt x="30850" y="15388"/>
                    <a:pt x="31027" y="15135"/>
                    <a:pt x="31255" y="14882"/>
                  </a:cubicBezTo>
                  <a:cubicBezTo>
                    <a:pt x="32622" y="13566"/>
                    <a:pt x="33811" y="12047"/>
                    <a:pt x="34874" y="10706"/>
                  </a:cubicBezTo>
                  <a:cubicBezTo>
                    <a:pt x="35279" y="10175"/>
                    <a:pt x="35709" y="9618"/>
                    <a:pt x="36140" y="9061"/>
                  </a:cubicBezTo>
                  <a:cubicBezTo>
                    <a:pt x="37051" y="7872"/>
                    <a:pt x="37987" y="6631"/>
                    <a:pt x="38999" y="5467"/>
                  </a:cubicBezTo>
                  <a:cubicBezTo>
                    <a:pt x="39632" y="4733"/>
                    <a:pt x="40265" y="3974"/>
                    <a:pt x="40999" y="3341"/>
                  </a:cubicBezTo>
                  <a:cubicBezTo>
                    <a:pt x="41100" y="3291"/>
                    <a:pt x="41201" y="3190"/>
                    <a:pt x="41252" y="3114"/>
                  </a:cubicBezTo>
                  <a:cubicBezTo>
                    <a:pt x="41834" y="2658"/>
                    <a:pt x="42391" y="2152"/>
                    <a:pt x="42871" y="1570"/>
                  </a:cubicBezTo>
                  <a:cubicBezTo>
                    <a:pt x="42918" y="1477"/>
                    <a:pt x="42922" y="1406"/>
                    <a:pt x="42883" y="1336"/>
                  </a:cubicBezTo>
                  <a:close/>
                  <a:moveTo>
                    <a:pt x="35740" y="18014"/>
                  </a:moveTo>
                  <a:lnTo>
                    <a:pt x="35740" y="18014"/>
                  </a:lnTo>
                  <a:cubicBezTo>
                    <a:pt x="35680" y="18164"/>
                    <a:pt x="35661" y="18363"/>
                    <a:pt x="35684" y="18501"/>
                  </a:cubicBezTo>
                  <a:cubicBezTo>
                    <a:pt x="35714" y="18597"/>
                    <a:pt x="35760" y="18667"/>
                    <a:pt x="35816" y="18718"/>
                  </a:cubicBezTo>
                  <a:lnTo>
                    <a:pt x="35816" y="18718"/>
                  </a:lnTo>
                  <a:cubicBezTo>
                    <a:pt x="35698" y="18533"/>
                    <a:pt x="35695" y="18281"/>
                    <a:pt x="35740" y="18014"/>
                  </a:cubicBezTo>
                  <a:close/>
                  <a:moveTo>
                    <a:pt x="28435" y="18629"/>
                  </a:moveTo>
                  <a:cubicBezTo>
                    <a:pt x="28431" y="18681"/>
                    <a:pt x="28434" y="18731"/>
                    <a:pt x="28446" y="18779"/>
                  </a:cubicBezTo>
                  <a:cubicBezTo>
                    <a:pt x="28466" y="18787"/>
                    <a:pt x="28486" y="18793"/>
                    <a:pt x="28507" y="18797"/>
                  </a:cubicBezTo>
                  <a:lnTo>
                    <a:pt x="28507" y="18797"/>
                  </a:lnTo>
                  <a:cubicBezTo>
                    <a:pt x="28476" y="18739"/>
                    <a:pt x="28453" y="18683"/>
                    <a:pt x="28435" y="18629"/>
                  </a:cubicBezTo>
                  <a:close/>
                  <a:moveTo>
                    <a:pt x="31416" y="17003"/>
                  </a:moveTo>
                  <a:cubicBezTo>
                    <a:pt x="31388" y="17003"/>
                    <a:pt x="31360" y="17005"/>
                    <a:pt x="31331" y="17008"/>
                  </a:cubicBezTo>
                  <a:cubicBezTo>
                    <a:pt x="30977" y="17033"/>
                    <a:pt x="30622" y="17337"/>
                    <a:pt x="30344" y="17539"/>
                  </a:cubicBezTo>
                  <a:cubicBezTo>
                    <a:pt x="30319" y="17590"/>
                    <a:pt x="30243" y="17615"/>
                    <a:pt x="30218" y="17640"/>
                  </a:cubicBezTo>
                  <a:cubicBezTo>
                    <a:pt x="30116" y="17716"/>
                    <a:pt x="30015" y="17792"/>
                    <a:pt x="29863" y="17919"/>
                  </a:cubicBezTo>
                  <a:cubicBezTo>
                    <a:pt x="29481" y="18301"/>
                    <a:pt x="28958" y="18804"/>
                    <a:pt x="28580" y="18804"/>
                  </a:cubicBezTo>
                  <a:cubicBezTo>
                    <a:pt x="28555" y="18804"/>
                    <a:pt x="28531" y="18802"/>
                    <a:pt x="28507" y="18797"/>
                  </a:cubicBezTo>
                  <a:lnTo>
                    <a:pt x="28507" y="18797"/>
                  </a:lnTo>
                  <a:cubicBezTo>
                    <a:pt x="28526" y="18833"/>
                    <a:pt x="28548" y="18869"/>
                    <a:pt x="28573" y="18906"/>
                  </a:cubicBezTo>
                  <a:cubicBezTo>
                    <a:pt x="28592" y="18963"/>
                    <a:pt x="28653" y="18991"/>
                    <a:pt x="28715" y="18991"/>
                  </a:cubicBezTo>
                  <a:cubicBezTo>
                    <a:pt x="28735" y="18991"/>
                    <a:pt x="28756" y="18988"/>
                    <a:pt x="28775" y="18982"/>
                  </a:cubicBezTo>
                  <a:cubicBezTo>
                    <a:pt x="28842" y="19004"/>
                    <a:pt x="28910" y="19014"/>
                    <a:pt x="28977" y="19014"/>
                  </a:cubicBezTo>
                  <a:cubicBezTo>
                    <a:pt x="29364" y="19014"/>
                    <a:pt x="29742" y="18672"/>
                    <a:pt x="30066" y="18349"/>
                  </a:cubicBezTo>
                  <a:lnTo>
                    <a:pt x="30369" y="18020"/>
                  </a:lnTo>
                  <a:cubicBezTo>
                    <a:pt x="30420" y="17995"/>
                    <a:pt x="30471" y="17969"/>
                    <a:pt x="30496" y="17893"/>
                  </a:cubicBezTo>
                  <a:cubicBezTo>
                    <a:pt x="30852" y="17597"/>
                    <a:pt x="31378" y="17176"/>
                    <a:pt x="31797" y="17176"/>
                  </a:cubicBezTo>
                  <a:cubicBezTo>
                    <a:pt x="31831" y="17176"/>
                    <a:pt x="31864" y="17179"/>
                    <a:pt x="31896" y="17184"/>
                  </a:cubicBezTo>
                  <a:lnTo>
                    <a:pt x="31896" y="17184"/>
                  </a:lnTo>
                  <a:cubicBezTo>
                    <a:pt x="31764" y="17074"/>
                    <a:pt x="31609" y="17003"/>
                    <a:pt x="31416" y="17003"/>
                  </a:cubicBezTo>
                  <a:close/>
                  <a:moveTo>
                    <a:pt x="9845" y="9365"/>
                  </a:moveTo>
                  <a:cubicBezTo>
                    <a:pt x="10503" y="9390"/>
                    <a:pt x="11136" y="9770"/>
                    <a:pt x="11718" y="10073"/>
                  </a:cubicBezTo>
                  <a:cubicBezTo>
                    <a:pt x="11819" y="10149"/>
                    <a:pt x="11945" y="10225"/>
                    <a:pt x="12021" y="10250"/>
                  </a:cubicBezTo>
                  <a:lnTo>
                    <a:pt x="12123" y="10301"/>
                  </a:lnTo>
                  <a:cubicBezTo>
                    <a:pt x="12629" y="10605"/>
                    <a:pt x="13185" y="10908"/>
                    <a:pt x="13793" y="10959"/>
                  </a:cubicBezTo>
                  <a:cubicBezTo>
                    <a:pt x="13844" y="10968"/>
                    <a:pt x="13895" y="10973"/>
                    <a:pt x="13946" y="10973"/>
                  </a:cubicBezTo>
                  <a:cubicBezTo>
                    <a:pt x="14172" y="10973"/>
                    <a:pt x="14391" y="10890"/>
                    <a:pt x="14577" y="10807"/>
                  </a:cubicBezTo>
                  <a:cubicBezTo>
                    <a:pt x="14808" y="10736"/>
                    <a:pt x="15051" y="10653"/>
                    <a:pt x="15306" y="10653"/>
                  </a:cubicBezTo>
                  <a:cubicBezTo>
                    <a:pt x="15415" y="10653"/>
                    <a:pt x="15527" y="10668"/>
                    <a:pt x="15640" y="10706"/>
                  </a:cubicBezTo>
                  <a:cubicBezTo>
                    <a:pt x="16146" y="10858"/>
                    <a:pt x="16551" y="11288"/>
                    <a:pt x="16906" y="11642"/>
                  </a:cubicBezTo>
                  <a:cubicBezTo>
                    <a:pt x="16956" y="11718"/>
                    <a:pt x="17058" y="11794"/>
                    <a:pt x="17108" y="11870"/>
                  </a:cubicBezTo>
                  <a:cubicBezTo>
                    <a:pt x="17716" y="12452"/>
                    <a:pt x="18374" y="13034"/>
                    <a:pt x="19082" y="13566"/>
                  </a:cubicBezTo>
                  <a:cubicBezTo>
                    <a:pt x="19740" y="14097"/>
                    <a:pt x="20272" y="14477"/>
                    <a:pt x="20778" y="14806"/>
                  </a:cubicBezTo>
                  <a:cubicBezTo>
                    <a:pt x="20854" y="14831"/>
                    <a:pt x="20904" y="14907"/>
                    <a:pt x="21006" y="14932"/>
                  </a:cubicBezTo>
                  <a:cubicBezTo>
                    <a:pt x="21484" y="15220"/>
                    <a:pt x="22076" y="15620"/>
                    <a:pt x="22631" y="15620"/>
                  </a:cubicBezTo>
                  <a:cubicBezTo>
                    <a:pt x="22663" y="15620"/>
                    <a:pt x="22695" y="15618"/>
                    <a:pt x="22726" y="15616"/>
                  </a:cubicBezTo>
                  <a:cubicBezTo>
                    <a:pt x="22980" y="15590"/>
                    <a:pt x="23131" y="15489"/>
                    <a:pt x="23233" y="15337"/>
                  </a:cubicBezTo>
                  <a:cubicBezTo>
                    <a:pt x="23410" y="14983"/>
                    <a:pt x="23258" y="14350"/>
                    <a:pt x="23030" y="13920"/>
                  </a:cubicBezTo>
                  <a:cubicBezTo>
                    <a:pt x="22448" y="12756"/>
                    <a:pt x="21410" y="12275"/>
                    <a:pt x="20322" y="11744"/>
                  </a:cubicBezTo>
                  <a:lnTo>
                    <a:pt x="19563" y="11364"/>
                  </a:lnTo>
                  <a:cubicBezTo>
                    <a:pt x="19209" y="11162"/>
                    <a:pt x="18829" y="10984"/>
                    <a:pt x="18551" y="10681"/>
                  </a:cubicBezTo>
                  <a:cubicBezTo>
                    <a:pt x="18348" y="10504"/>
                    <a:pt x="18298" y="10377"/>
                    <a:pt x="18247" y="10175"/>
                  </a:cubicBezTo>
                  <a:lnTo>
                    <a:pt x="18247" y="10149"/>
                  </a:lnTo>
                  <a:lnTo>
                    <a:pt x="18298" y="10149"/>
                  </a:lnTo>
                  <a:cubicBezTo>
                    <a:pt x="19294" y="10557"/>
                    <a:pt x="20352" y="10924"/>
                    <a:pt x="21452" y="10924"/>
                  </a:cubicBezTo>
                  <a:cubicBezTo>
                    <a:pt x="21581" y="10924"/>
                    <a:pt x="21711" y="10919"/>
                    <a:pt x="21841" y="10908"/>
                  </a:cubicBezTo>
                  <a:cubicBezTo>
                    <a:pt x="21993" y="10908"/>
                    <a:pt x="22195" y="10883"/>
                    <a:pt x="22347" y="10858"/>
                  </a:cubicBezTo>
                  <a:cubicBezTo>
                    <a:pt x="22693" y="10803"/>
                    <a:pt x="23053" y="10762"/>
                    <a:pt x="23398" y="10762"/>
                  </a:cubicBezTo>
                  <a:cubicBezTo>
                    <a:pt x="23531" y="10762"/>
                    <a:pt x="23662" y="10768"/>
                    <a:pt x="23789" y="10782"/>
                  </a:cubicBezTo>
                  <a:cubicBezTo>
                    <a:pt x="24549" y="10883"/>
                    <a:pt x="25181" y="11313"/>
                    <a:pt x="25789" y="11744"/>
                  </a:cubicBezTo>
                  <a:lnTo>
                    <a:pt x="25915" y="11820"/>
                  </a:lnTo>
                  <a:cubicBezTo>
                    <a:pt x="25991" y="11946"/>
                    <a:pt x="26042" y="12047"/>
                    <a:pt x="26118" y="12174"/>
                  </a:cubicBezTo>
                  <a:cubicBezTo>
                    <a:pt x="26371" y="12629"/>
                    <a:pt x="26523" y="13060"/>
                    <a:pt x="26649" y="13540"/>
                  </a:cubicBezTo>
                  <a:cubicBezTo>
                    <a:pt x="26750" y="13895"/>
                    <a:pt x="26801" y="14224"/>
                    <a:pt x="26877" y="14553"/>
                  </a:cubicBezTo>
                  <a:cubicBezTo>
                    <a:pt x="27029" y="15312"/>
                    <a:pt x="27181" y="16046"/>
                    <a:pt x="27535" y="16729"/>
                  </a:cubicBezTo>
                  <a:cubicBezTo>
                    <a:pt x="27434" y="16830"/>
                    <a:pt x="27332" y="16957"/>
                    <a:pt x="27257" y="17058"/>
                  </a:cubicBezTo>
                  <a:lnTo>
                    <a:pt x="27155" y="17134"/>
                  </a:lnTo>
                  <a:cubicBezTo>
                    <a:pt x="26573" y="17767"/>
                    <a:pt x="25991" y="18450"/>
                    <a:pt x="25283" y="19133"/>
                  </a:cubicBezTo>
                  <a:cubicBezTo>
                    <a:pt x="25257" y="19133"/>
                    <a:pt x="25257" y="19133"/>
                    <a:pt x="25232" y="19159"/>
                  </a:cubicBezTo>
                  <a:cubicBezTo>
                    <a:pt x="25202" y="19178"/>
                    <a:pt x="25165" y="19186"/>
                    <a:pt x="25123" y="19186"/>
                  </a:cubicBezTo>
                  <a:cubicBezTo>
                    <a:pt x="24881" y="19186"/>
                    <a:pt x="24459" y="18900"/>
                    <a:pt x="24093" y="18577"/>
                  </a:cubicBezTo>
                  <a:cubicBezTo>
                    <a:pt x="24042" y="18526"/>
                    <a:pt x="24017" y="18501"/>
                    <a:pt x="23992" y="18501"/>
                  </a:cubicBezTo>
                  <a:cubicBezTo>
                    <a:pt x="23536" y="18146"/>
                    <a:pt x="23106" y="17817"/>
                    <a:pt x="22701" y="17413"/>
                  </a:cubicBezTo>
                  <a:lnTo>
                    <a:pt x="22499" y="17261"/>
                  </a:lnTo>
                  <a:cubicBezTo>
                    <a:pt x="21461" y="16375"/>
                    <a:pt x="20246" y="15818"/>
                    <a:pt x="19183" y="15312"/>
                  </a:cubicBezTo>
                  <a:cubicBezTo>
                    <a:pt x="18348" y="14932"/>
                    <a:pt x="17462" y="14452"/>
                    <a:pt x="16678" y="13819"/>
                  </a:cubicBezTo>
                  <a:cubicBezTo>
                    <a:pt x="16577" y="13743"/>
                    <a:pt x="16501" y="13667"/>
                    <a:pt x="16425" y="13591"/>
                  </a:cubicBezTo>
                  <a:cubicBezTo>
                    <a:pt x="15792" y="13085"/>
                    <a:pt x="15159" y="12553"/>
                    <a:pt x="14476" y="12098"/>
                  </a:cubicBezTo>
                  <a:cubicBezTo>
                    <a:pt x="13742" y="11642"/>
                    <a:pt x="12958" y="11263"/>
                    <a:pt x="12123" y="10934"/>
                  </a:cubicBezTo>
                  <a:cubicBezTo>
                    <a:pt x="11971" y="10883"/>
                    <a:pt x="11844" y="10833"/>
                    <a:pt x="11692" y="10782"/>
                  </a:cubicBezTo>
                  <a:cubicBezTo>
                    <a:pt x="10807" y="10529"/>
                    <a:pt x="9921" y="10225"/>
                    <a:pt x="9162" y="9618"/>
                  </a:cubicBezTo>
                  <a:cubicBezTo>
                    <a:pt x="9288" y="9415"/>
                    <a:pt x="9491" y="9365"/>
                    <a:pt x="9845" y="9365"/>
                  </a:cubicBezTo>
                  <a:close/>
                  <a:moveTo>
                    <a:pt x="9086" y="10023"/>
                  </a:moveTo>
                  <a:lnTo>
                    <a:pt x="9111" y="10048"/>
                  </a:lnTo>
                  <a:cubicBezTo>
                    <a:pt x="9895" y="10630"/>
                    <a:pt x="10857" y="10959"/>
                    <a:pt x="11768" y="11313"/>
                  </a:cubicBezTo>
                  <a:cubicBezTo>
                    <a:pt x="12603" y="11642"/>
                    <a:pt x="13439" y="11946"/>
                    <a:pt x="14198" y="12452"/>
                  </a:cubicBezTo>
                  <a:cubicBezTo>
                    <a:pt x="14755" y="12807"/>
                    <a:pt x="15210" y="13211"/>
                    <a:pt x="15691" y="13591"/>
                  </a:cubicBezTo>
                  <a:cubicBezTo>
                    <a:pt x="16071" y="13920"/>
                    <a:pt x="16475" y="14224"/>
                    <a:pt x="16906" y="14502"/>
                  </a:cubicBezTo>
                  <a:cubicBezTo>
                    <a:pt x="17665" y="15059"/>
                    <a:pt x="18500" y="15464"/>
                    <a:pt x="19335" y="15843"/>
                  </a:cubicBezTo>
                  <a:cubicBezTo>
                    <a:pt x="19436" y="15869"/>
                    <a:pt x="19487" y="15945"/>
                    <a:pt x="19588" y="15970"/>
                  </a:cubicBezTo>
                  <a:lnTo>
                    <a:pt x="19740" y="16021"/>
                  </a:lnTo>
                  <a:cubicBezTo>
                    <a:pt x="20398" y="16350"/>
                    <a:pt x="21081" y="16653"/>
                    <a:pt x="21638" y="17109"/>
                  </a:cubicBezTo>
                  <a:cubicBezTo>
                    <a:pt x="21891" y="17337"/>
                    <a:pt x="22144" y="17564"/>
                    <a:pt x="22397" y="17742"/>
                  </a:cubicBezTo>
                  <a:cubicBezTo>
                    <a:pt x="22625" y="17919"/>
                    <a:pt x="22853" y="18121"/>
                    <a:pt x="23106" y="18298"/>
                  </a:cubicBezTo>
                  <a:cubicBezTo>
                    <a:pt x="23157" y="18349"/>
                    <a:pt x="23233" y="18450"/>
                    <a:pt x="23309" y="18501"/>
                  </a:cubicBezTo>
                  <a:cubicBezTo>
                    <a:pt x="23713" y="18804"/>
                    <a:pt x="24296" y="19361"/>
                    <a:pt x="24802" y="19513"/>
                  </a:cubicBezTo>
                  <a:lnTo>
                    <a:pt x="24852" y="19513"/>
                  </a:lnTo>
                  <a:lnTo>
                    <a:pt x="24802" y="19538"/>
                  </a:lnTo>
                  <a:cubicBezTo>
                    <a:pt x="24549" y="19791"/>
                    <a:pt x="24346" y="20019"/>
                    <a:pt x="24093" y="20247"/>
                  </a:cubicBezTo>
                  <a:cubicBezTo>
                    <a:pt x="23334" y="20956"/>
                    <a:pt x="22651" y="21639"/>
                    <a:pt x="22018" y="22322"/>
                  </a:cubicBezTo>
                  <a:cubicBezTo>
                    <a:pt x="21993" y="22322"/>
                    <a:pt x="21967" y="22322"/>
                    <a:pt x="21942" y="22348"/>
                  </a:cubicBezTo>
                  <a:cubicBezTo>
                    <a:pt x="21633" y="22521"/>
                    <a:pt x="21269" y="22595"/>
                    <a:pt x="20879" y="22595"/>
                  </a:cubicBezTo>
                  <a:cubicBezTo>
                    <a:pt x="19736" y="22595"/>
                    <a:pt x="18375" y="21958"/>
                    <a:pt x="17564" y="21335"/>
                  </a:cubicBezTo>
                  <a:cubicBezTo>
                    <a:pt x="16804" y="20778"/>
                    <a:pt x="15995" y="20374"/>
                    <a:pt x="15159" y="19994"/>
                  </a:cubicBezTo>
                  <a:lnTo>
                    <a:pt x="14021" y="19412"/>
                  </a:lnTo>
                  <a:cubicBezTo>
                    <a:pt x="13616" y="19184"/>
                    <a:pt x="13261" y="18982"/>
                    <a:pt x="12958" y="18653"/>
                  </a:cubicBezTo>
                  <a:cubicBezTo>
                    <a:pt x="12781" y="18501"/>
                    <a:pt x="12705" y="18298"/>
                    <a:pt x="12578" y="18146"/>
                  </a:cubicBezTo>
                  <a:cubicBezTo>
                    <a:pt x="12477" y="17995"/>
                    <a:pt x="12376" y="17843"/>
                    <a:pt x="12249" y="17716"/>
                  </a:cubicBezTo>
                  <a:cubicBezTo>
                    <a:pt x="11895" y="17286"/>
                    <a:pt x="11465" y="17109"/>
                    <a:pt x="10984" y="16881"/>
                  </a:cubicBezTo>
                  <a:lnTo>
                    <a:pt x="10807" y="16780"/>
                  </a:lnTo>
                  <a:cubicBezTo>
                    <a:pt x="9212" y="16071"/>
                    <a:pt x="7896" y="15312"/>
                    <a:pt x="6808" y="14502"/>
                  </a:cubicBezTo>
                  <a:lnTo>
                    <a:pt x="6808" y="14502"/>
                  </a:lnTo>
                  <a:lnTo>
                    <a:pt x="6884" y="14553"/>
                  </a:lnTo>
                  <a:lnTo>
                    <a:pt x="6909" y="14553"/>
                  </a:lnTo>
                  <a:cubicBezTo>
                    <a:pt x="6970" y="14538"/>
                    <a:pt x="7036" y="14531"/>
                    <a:pt x="7105" y="14531"/>
                  </a:cubicBezTo>
                  <a:cubicBezTo>
                    <a:pt x="7493" y="14531"/>
                    <a:pt x="7966" y="14741"/>
                    <a:pt x="8073" y="14806"/>
                  </a:cubicBezTo>
                  <a:cubicBezTo>
                    <a:pt x="8605" y="15059"/>
                    <a:pt x="9111" y="15261"/>
                    <a:pt x="9718" y="15464"/>
                  </a:cubicBezTo>
                  <a:cubicBezTo>
                    <a:pt x="10553" y="15768"/>
                    <a:pt x="11237" y="16198"/>
                    <a:pt x="12021" y="16755"/>
                  </a:cubicBezTo>
                  <a:cubicBezTo>
                    <a:pt x="13388" y="17742"/>
                    <a:pt x="14906" y="18602"/>
                    <a:pt x="16627" y="19412"/>
                  </a:cubicBezTo>
                  <a:cubicBezTo>
                    <a:pt x="17423" y="19791"/>
                    <a:pt x="18276" y="20156"/>
                    <a:pt x="19100" y="20156"/>
                  </a:cubicBezTo>
                  <a:cubicBezTo>
                    <a:pt x="19377" y="20156"/>
                    <a:pt x="19650" y="20115"/>
                    <a:pt x="19917" y="20019"/>
                  </a:cubicBezTo>
                  <a:cubicBezTo>
                    <a:pt x="20297" y="19893"/>
                    <a:pt x="20550" y="19640"/>
                    <a:pt x="20626" y="19387"/>
                  </a:cubicBezTo>
                  <a:cubicBezTo>
                    <a:pt x="20727" y="19108"/>
                    <a:pt x="20626" y="18779"/>
                    <a:pt x="20423" y="18501"/>
                  </a:cubicBezTo>
                  <a:cubicBezTo>
                    <a:pt x="19841" y="17767"/>
                    <a:pt x="18981" y="17463"/>
                    <a:pt x="18146" y="17159"/>
                  </a:cubicBezTo>
                  <a:lnTo>
                    <a:pt x="18019" y="17134"/>
                  </a:lnTo>
                  <a:cubicBezTo>
                    <a:pt x="17943" y="17109"/>
                    <a:pt x="17893" y="17109"/>
                    <a:pt x="17791" y="17084"/>
                  </a:cubicBezTo>
                  <a:cubicBezTo>
                    <a:pt x="17108" y="16856"/>
                    <a:pt x="16172" y="16527"/>
                    <a:pt x="15969" y="15843"/>
                  </a:cubicBezTo>
                  <a:cubicBezTo>
                    <a:pt x="15944" y="15717"/>
                    <a:pt x="15944" y="15616"/>
                    <a:pt x="15919" y="15514"/>
                  </a:cubicBezTo>
                  <a:cubicBezTo>
                    <a:pt x="15893" y="15363"/>
                    <a:pt x="15893" y="15211"/>
                    <a:pt x="15767" y="15059"/>
                  </a:cubicBezTo>
                  <a:cubicBezTo>
                    <a:pt x="15640" y="14831"/>
                    <a:pt x="15413" y="14629"/>
                    <a:pt x="15210" y="14477"/>
                  </a:cubicBezTo>
                  <a:cubicBezTo>
                    <a:pt x="14400" y="13794"/>
                    <a:pt x="13413" y="13211"/>
                    <a:pt x="12502" y="12705"/>
                  </a:cubicBezTo>
                  <a:cubicBezTo>
                    <a:pt x="12350" y="12604"/>
                    <a:pt x="12224" y="12553"/>
                    <a:pt x="12047" y="12452"/>
                  </a:cubicBezTo>
                  <a:cubicBezTo>
                    <a:pt x="11161" y="11971"/>
                    <a:pt x="10275" y="11516"/>
                    <a:pt x="9592" y="10807"/>
                  </a:cubicBezTo>
                  <a:cubicBezTo>
                    <a:pt x="9389" y="10630"/>
                    <a:pt x="9212" y="10326"/>
                    <a:pt x="9111" y="10073"/>
                  </a:cubicBezTo>
                  <a:lnTo>
                    <a:pt x="9086" y="10023"/>
                  </a:lnTo>
                  <a:close/>
                  <a:moveTo>
                    <a:pt x="44744" y="20019"/>
                  </a:moveTo>
                  <a:cubicBezTo>
                    <a:pt x="44744" y="20146"/>
                    <a:pt x="44719" y="20247"/>
                    <a:pt x="44643" y="20348"/>
                  </a:cubicBezTo>
                  <a:cubicBezTo>
                    <a:pt x="44618" y="20399"/>
                    <a:pt x="44592" y="20475"/>
                    <a:pt x="44592" y="20500"/>
                  </a:cubicBezTo>
                  <a:cubicBezTo>
                    <a:pt x="44415" y="20829"/>
                    <a:pt x="44289" y="21057"/>
                    <a:pt x="44643" y="21386"/>
                  </a:cubicBezTo>
                  <a:cubicBezTo>
                    <a:pt x="44896" y="21614"/>
                    <a:pt x="45174" y="21765"/>
                    <a:pt x="45503" y="21917"/>
                  </a:cubicBezTo>
                  <a:cubicBezTo>
                    <a:pt x="45731" y="22019"/>
                    <a:pt x="45908" y="22145"/>
                    <a:pt x="46111" y="22272"/>
                  </a:cubicBezTo>
                  <a:cubicBezTo>
                    <a:pt x="46313" y="22398"/>
                    <a:pt x="46440" y="22550"/>
                    <a:pt x="46516" y="22677"/>
                  </a:cubicBezTo>
                  <a:cubicBezTo>
                    <a:pt x="46566" y="22803"/>
                    <a:pt x="46566" y="22904"/>
                    <a:pt x="46541" y="23031"/>
                  </a:cubicBezTo>
                  <a:cubicBezTo>
                    <a:pt x="46415" y="23461"/>
                    <a:pt x="45554" y="23714"/>
                    <a:pt x="45048" y="23714"/>
                  </a:cubicBezTo>
                  <a:cubicBezTo>
                    <a:pt x="44238" y="23714"/>
                    <a:pt x="43479" y="23461"/>
                    <a:pt x="42720" y="23208"/>
                  </a:cubicBezTo>
                  <a:cubicBezTo>
                    <a:pt x="41951" y="22952"/>
                    <a:pt x="41183" y="22696"/>
                    <a:pt x="40376" y="22696"/>
                  </a:cubicBezTo>
                  <a:cubicBezTo>
                    <a:pt x="40305" y="22696"/>
                    <a:pt x="40235" y="22698"/>
                    <a:pt x="40164" y="22702"/>
                  </a:cubicBezTo>
                  <a:cubicBezTo>
                    <a:pt x="39936" y="22727"/>
                    <a:pt x="39733" y="22778"/>
                    <a:pt x="39607" y="22904"/>
                  </a:cubicBezTo>
                  <a:cubicBezTo>
                    <a:pt x="38620" y="22398"/>
                    <a:pt x="37582" y="22094"/>
                    <a:pt x="36545" y="22044"/>
                  </a:cubicBezTo>
                  <a:cubicBezTo>
                    <a:pt x="36393" y="22035"/>
                    <a:pt x="36246" y="22033"/>
                    <a:pt x="36108" y="22033"/>
                  </a:cubicBezTo>
                  <a:cubicBezTo>
                    <a:pt x="35830" y="22033"/>
                    <a:pt x="35583" y="22044"/>
                    <a:pt x="35380" y="22044"/>
                  </a:cubicBezTo>
                  <a:lnTo>
                    <a:pt x="35304" y="22044"/>
                  </a:lnTo>
                  <a:lnTo>
                    <a:pt x="35330" y="22019"/>
                  </a:lnTo>
                  <a:cubicBezTo>
                    <a:pt x="36848" y="20778"/>
                    <a:pt x="38797" y="20728"/>
                    <a:pt x="40644" y="20652"/>
                  </a:cubicBezTo>
                  <a:cubicBezTo>
                    <a:pt x="42062" y="20551"/>
                    <a:pt x="43479" y="20500"/>
                    <a:pt x="44744" y="20019"/>
                  </a:cubicBezTo>
                  <a:close/>
                  <a:moveTo>
                    <a:pt x="39355" y="23348"/>
                  </a:moveTo>
                  <a:lnTo>
                    <a:pt x="39355" y="23348"/>
                  </a:lnTo>
                  <a:cubicBezTo>
                    <a:pt x="39344" y="23376"/>
                    <a:pt x="39335" y="23405"/>
                    <a:pt x="39328" y="23436"/>
                  </a:cubicBezTo>
                  <a:cubicBezTo>
                    <a:pt x="39261" y="23721"/>
                    <a:pt x="39461" y="24096"/>
                    <a:pt x="39707" y="24441"/>
                  </a:cubicBezTo>
                  <a:lnTo>
                    <a:pt x="39707" y="24441"/>
                  </a:lnTo>
                  <a:cubicBezTo>
                    <a:pt x="39578" y="24217"/>
                    <a:pt x="39472" y="23984"/>
                    <a:pt x="39404" y="23739"/>
                  </a:cubicBezTo>
                  <a:cubicBezTo>
                    <a:pt x="39352" y="23601"/>
                    <a:pt x="39336" y="23463"/>
                    <a:pt x="39355" y="23348"/>
                  </a:cubicBezTo>
                  <a:close/>
                  <a:moveTo>
                    <a:pt x="6631" y="14755"/>
                  </a:moveTo>
                  <a:lnTo>
                    <a:pt x="6656" y="14806"/>
                  </a:lnTo>
                  <a:cubicBezTo>
                    <a:pt x="7820" y="15641"/>
                    <a:pt x="9212" y="16451"/>
                    <a:pt x="11085" y="17286"/>
                  </a:cubicBezTo>
                  <a:cubicBezTo>
                    <a:pt x="11642" y="17539"/>
                    <a:pt x="11996" y="17843"/>
                    <a:pt x="12350" y="18298"/>
                  </a:cubicBezTo>
                  <a:cubicBezTo>
                    <a:pt x="12401" y="18374"/>
                    <a:pt x="12452" y="18425"/>
                    <a:pt x="12477" y="18526"/>
                  </a:cubicBezTo>
                  <a:cubicBezTo>
                    <a:pt x="12629" y="18754"/>
                    <a:pt x="12755" y="18982"/>
                    <a:pt x="12958" y="19133"/>
                  </a:cubicBezTo>
                  <a:cubicBezTo>
                    <a:pt x="13388" y="19538"/>
                    <a:pt x="13995" y="19817"/>
                    <a:pt x="14552" y="20070"/>
                  </a:cubicBezTo>
                  <a:cubicBezTo>
                    <a:pt x="14653" y="20120"/>
                    <a:pt x="14729" y="20146"/>
                    <a:pt x="14805" y="20171"/>
                  </a:cubicBezTo>
                  <a:cubicBezTo>
                    <a:pt x="14906" y="20247"/>
                    <a:pt x="15033" y="20272"/>
                    <a:pt x="15134" y="20323"/>
                  </a:cubicBezTo>
                  <a:cubicBezTo>
                    <a:pt x="15691" y="20576"/>
                    <a:pt x="16298" y="20880"/>
                    <a:pt x="16830" y="21209"/>
                  </a:cubicBezTo>
                  <a:cubicBezTo>
                    <a:pt x="17032" y="21335"/>
                    <a:pt x="17235" y="21512"/>
                    <a:pt x="17437" y="21639"/>
                  </a:cubicBezTo>
                  <a:cubicBezTo>
                    <a:pt x="17842" y="21943"/>
                    <a:pt x="18222" y="22221"/>
                    <a:pt x="18703" y="22423"/>
                  </a:cubicBezTo>
                  <a:cubicBezTo>
                    <a:pt x="19120" y="22612"/>
                    <a:pt x="20125" y="22955"/>
                    <a:pt x="21047" y="22955"/>
                  </a:cubicBezTo>
                  <a:cubicBezTo>
                    <a:pt x="21241" y="22955"/>
                    <a:pt x="21432" y="22940"/>
                    <a:pt x="21613" y="22904"/>
                  </a:cubicBezTo>
                  <a:lnTo>
                    <a:pt x="21689" y="22904"/>
                  </a:lnTo>
                  <a:lnTo>
                    <a:pt x="21638" y="22930"/>
                  </a:lnTo>
                  <a:cubicBezTo>
                    <a:pt x="21486" y="23107"/>
                    <a:pt x="21360" y="23284"/>
                    <a:pt x="21233" y="23436"/>
                  </a:cubicBezTo>
                  <a:cubicBezTo>
                    <a:pt x="20449" y="24448"/>
                    <a:pt x="19816" y="25587"/>
                    <a:pt x="19209" y="26700"/>
                  </a:cubicBezTo>
                  <a:cubicBezTo>
                    <a:pt x="19183" y="26726"/>
                    <a:pt x="19158" y="26776"/>
                    <a:pt x="19158" y="26827"/>
                  </a:cubicBezTo>
                  <a:cubicBezTo>
                    <a:pt x="19158" y="26852"/>
                    <a:pt x="19107" y="26878"/>
                    <a:pt x="19107" y="26903"/>
                  </a:cubicBezTo>
                  <a:cubicBezTo>
                    <a:pt x="18912" y="26916"/>
                    <a:pt x="18712" y="26922"/>
                    <a:pt x="18508" y="26922"/>
                  </a:cubicBezTo>
                  <a:cubicBezTo>
                    <a:pt x="17501" y="26922"/>
                    <a:pt x="16389" y="26767"/>
                    <a:pt x="15084" y="26473"/>
                  </a:cubicBezTo>
                  <a:cubicBezTo>
                    <a:pt x="14856" y="26397"/>
                    <a:pt x="14552" y="26346"/>
                    <a:pt x="14274" y="26321"/>
                  </a:cubicBezTo>
                  <a:cubicBezTo>
                    <a:pt x="13160" y="26093"/>
                    <a:pt x="12021" y="25865"/>
                    <a:pt x="11136" y="25233"/>
                  </a:cubicBezTo>
                  <a:cubicBezTo>
                    <a:pt x="10224" y="24575"/>
                    <a:pt x="9187" y="24043"/>
                    <a:pt x="7972" y="23588"/>
                  </a:cubicBezTo>
                  <a:cubicBezTo>
                    <a:pt x="7795" y="23537"/>
                    <a:pt x="7592" y="23436"/>
                    <a:pt x="7390" y="23360"/>
                  </a:cubicBezTo>
                  <a:cubicBezTo>
                    <a:pt x="6555" y="23056"/>
                    <a:pt x="5694" y="22727"/>
                    <a:pt x="4884" y="22677"/>
                  </a:cubicBezTo>
                  <a:lnTo>
                    <a:pt x="4783" y="22677"/>
                  </a:lnTo>
                  <a:lnTo>
                    <a:pt x="4809" y="22651"/>
                  </a:lnTo>
                  <a:cubicBezTo>
                    <a:pt x="5062" y="22442"/>
                    <a:pt x="5407" y="22372"/>
                    <a:pt x="5772" y="22372"/>
                  </a:cubicBezTo>
                  <a:cubicBezTo>
                    <a:pt x="6244" y="22372"/>
                    <a:pt x="6751" y="22490"/>
                    <a:pt x="7137" y="22575"/>
                  </a:cubicBezTo>
                  <a:lnTo>
                    <a:pt x="7188" y="22575"/>
                  </a:lnTo>
                  <a:lnTo>
                    <a:pt x="7567" y="22677"/>
                  </a:lnTo>
                  <a:cubicBezTo>
                    <a:pt x="7972" y="22778"/>
                    <a:pt x="8402" y="22904"/>
                    <a:pt x="8807" y="22930"/>
                  </a:cubicBezTo>
                  <a:cubicBezTo>
                    <a:pt x="8881" y="22937"/>
                    <a:pt x="8958" y="22940"/>
                    <a:pt x="9035" y="22940"/>
                  </a:cubicBezTo>
                  <a:cubicBezTo>
                    <a:pt x="9223" y="22940"/>
                    <a:pt x="9420" y="22922"/>
                    <a:pt x="9617" y="22904"/>
                  </a:cubicBezTo>
                  <a:cubicBezTo>
                    <a:pt x="9833" y="22870"/>
                    <a:pt x="10048" y="22846"/>
                    <a:pt x="10259" y="22846"/>
                  </a:cubicBezTo>
                  <a:cubicBezTo>
                    <a:pt x="10519" y="22846"/>
                    <a:pt x="10772" y="22883"/>
                    <a:pt x="11009" y="22980"/>
                  </a:cubicBezTo>
                  <a:cubicBezTo>
                    <a:pt x="11313" y="23107"/>
                    <a:pt x="11566" y="23335"/>
                    <a:pt x="11819" y="23537"/>
                  </a:cubicBezTo>
                  <a:cubicBezTo>
                    <a:pt x="11996" y="23689"/>
                    <a:pt x="12224" y="23841"/>
                    <a:pt x="12452" y="23967"/>
                  </a:cubicBezTo>
                  <a:cubicBezTo>
                    <a:pt x="12831" y="24195"/>
                    <a:pt x="13337" y="24473"/>
                    <a:pt x="13869" y="24600"/>
                  </a:cubicBezTo>
                  <a:cubicBezTo>
                    <a:pt x="14026" y="24652"/>
                    <a:pt x="14225" y="24698"/>
                    <a:pt x="14422" y="24698"/>
                  </a:cubicBezTo>
                  <a:cubicBezTo>
                    <a:pt x="14604" y="24698"/>
                    <a:pt x="14786" y="24659"/>
                    <a:pt x="14932" y="24549"/>
                  </a:cubicBezTo>
                  <a:cubicBezTo>
                    <a:pt x="15185" y="24347"/>
                    <a:pt x="15185" y="24170"/>
                    <a:pt x="15159" y="23917"/>
                  </a:cubicBezTo>
                  <a:lnTo>
                    <a:pt x="15159" y="23739"/>
                  </a:lnTo>
                  <a:cubicBezTo>
                    <a:pt x="15134" y="22575"/>
                    <a:pt x="14476" y="21411"/>
                    <a:pt x="13388" y="20627"/>
                  </a:cubicBezTo>
                  <a:cubicBezTo>
                    <a:pt x="12958" y="20298"/>
                    <a:pt x="12452" y="20045"/>
                    <a:pt x="11844" y="19791"/>
                  </a:cubicBezTo>
                  <a:cubicBezTo>
                    <a:pt x="11768" y="19766"/>
                    <a:pt x="11692" y="19741"/>
                    <a:pt x="11591" y="19716"/>
                  </a:cubicBezTo>
                  <a:cubicBezTo>
                    <a:pt x="11110" y="19538"/>
                    <a:pt x="10553" y="19361"/>
                    <a:pt x="10478" y="19007"/>
                  </a:cubicBezTo>
                  <a:cubicBezTo>
                    <a:pt x="10452" y="18855"/>
                    <a:pt x="10553" y="18653"/>
                    <a:pt x="10807" y="18475"/>
                  </a:cubicBezTo>
                  <a:cubicBezTo>
                    <a:pt x="10832" y="18450"/>
                    <a:pt x="10857" y="18400"/>
                    <a:pt x="10857" y="18349"/>
                  </a:cubicBezTo>
                  <a:cubicBezTo>
                    <a:pt x="10857" y="18273"/>
                    <a:pt x="10832" y="18248"/>
                    <a:pt x="10807" y="18222"/>
                  </a:cubicBezTo>
                  <a:cubicBezTo>
                    <a:pt x="10300" y="17767"/>
                    <a:pt x="9693" y="17413"/>
                    <a:pt x="9162" y="17109"/>
                  </a:cubicBezTo>
                  <a:cubicBezTo>
                    <a:pt x="8453" y="16704"/>
                    <a:pt x="7770" y="16274"/>
                    <a:pt x="7188" y="15717"/>
                  </a:cubicBezTo>
                  <a:lnTo>
                    <a:pt x="7137" y="15641"/>
                  </a:lnTo>
                  <a:cubicBezTo>
                    <a:pt x="6934" y="15464"/>
                    <a:pt x="6580" y="15135"/>
                    <a:pt x="6631" y="14856"/>
                  </a:cubicBezTo>
                  <a:lnTo>
                    <a:pt x="6631" y="14806"/>
                  </a:lnTo>
                  <a:lnTo>
                    <a:pt x="6631" y="14755"/>
                  </a:lnTo>
                  <a:close/>
                  <a:moveTo>
                    <a:pt x="4606" y="22980"/>
                  </a:moveTo>
                  <a:cubicBezTo>
                    <a:pt x="5239" y="22980"/>
                    <a:pt x="5770" y="23208"/>
                    <a:pt x="6378" y="23436"/>
                  </a:cubicBezTo>
                  <a:cubicBezTo>
                    <a:pt x="6428" y="23461"/>
                    <a:pt x="6504" y="23461"/>
                    <a:pt x="6555" y="23512"/>
                  </a:cubicBezTo>
                  <a:cubicBezTo>
                    <a:pt x="6783" y="23588"/>
                    <a:pt x="7036" y="23664"/>
                    <a:pt x="7263" y="23739"/>
                  </a:cubicBezTo>
                  <a:cubicBezTo>
                    <a:pt x="7643" y="23891"/>
                    <a:pt x="8023" y="23993"/>
                    <a:pt x="8402" y="24170"/>
                  </a:cubicBezTo>
                  <a:lnTo>
                    <a:pt x="8453" y="24195"/>
                  </a:lnTo>
                  <a:cubicBezTo>
                    <a:pt x="9086" y="24448"/>
                    <a:pt x="9718" y="24726"/>
                    <a:pt x="10300" y="25106"/>
                  </a:cubicBezTo>
                  <a:cubicBezTo>
                    <a:pt x="10452" y="25207"/>
                    <a:pt x="10579" y="25334"/>
                    <a:pt x="10731" y="25435"/>
                  </a:cubicBezTo>
                  <a:cubicBezTo>
                    <a:pt x="11060" y="25688"/>
                    <a:pt x="11363" y="25891"/>
                    <a:pt x="11743" y="26068"/>
                  </a:cubicBezTo>
                  <a:cubicBezTo>
                    <a:pt x="12578" y="26397"/>
                    <a:pt x="13514" y="26574"/>
                    <a:pt x="14400" y="26751"/>
                  </a:cubicBezTo>
                  <a:cubicBezTo>
                    <a:pt x="14729" y="26827"/>
                    <a:pt x="15008" y="26878"/>
                    <a:pt x="15286" y="26954"/>
                  </a:cubicBezTo>
                  <a:cubicBezTo>
                    <a:pt x="16469" y="27209"/>
                    <a:pt x="17525" y="27336"/>
                    <a:pt x="18511" y="27336"/>
                  </a:cubicBezTo>
                  <a:cubicBezTo>
                    <a:pt x="18601" y="27336"/>
                    <a:pt x="18690" y="27335"/>
                    <a:pt x="18778" y="27333"/>
                  </a:cubicBezTo>
                  <a:lnTo>
                    <a:pt x="18804" y="27333"/>
                  </a:lnTo>
                  <a:lnTo>
                    <a:pt x="18778" y="27358"/>
                  </a:lnTo>
                  <a:cubicBezTo>
                    <a:pt x="18146" y="28421"/>
                    <a:pt x="17336" y="29560"/>
                    <a:pt x="16298" y="30902"/>
                  </a:cubicBezTo>
                  <a:cubicBezTo>
                    <a:pt x="15855" y="31026"/>
                    <a:pt x="15388" y="31088"/>
                    <a:pt x="14843" y="31088"/>
                  </a:cubicBezTo>
                  <a:cubicBezTo>
                    <a:pt x="14610" y="31088"/>
                    <a:pt x="14362" y="31076"/>
                    <a:pt x="14097" y="31053"/>
                  </a:cubicBezTo>
                  <a:cubicBezTo>
                    <a:pt x="13413" y="31003"/>
                    <a:pt x="12882" y="30775"/>
                    <a:pt x="12325" y="30522"/>
                  </a:cubicBezTo>
                  <a:cubicBezTo>
                    <a:pt x="12224" y="30497"/>
                    <a:pt x="12123" y="30421"/>
                    <a:pt x="11996" y="30395"/>
                  </a:cubicBezTo>
                  <a:cubicBezTo>
                    <a:pt x="11060" y="29990"/>
                    <a:pt x="9870" y="29763"/>
                    <a:pt x="8478" y="29737"/>
                  </a:cubicBezTo>
                  <a:cubicBezTo>
                    <a:pt x="8149" y="29737"/>
                    <a:pt x="7770" y="29763"/>
                    <a:pt x="7415" y="29763"/>
                  </a:cubicBezTo>
                  <a:cubicBezTo>
                    <a:pt x="7137" y="29788"/>
                    <a:pt x="6833" y="29788"/>
                    <a:pt x="6580" y="29788"/>
                  </a:cubicBezTo>
                  <a:cubicBezTo>
                    <a:pt x="6251" y="29788"/>
                    <a:pt x="5897" y="29763"/>
                    <a:pt x="5568" y="29687"/>
                  </a:cubicBezTo>
                  <a:cubicBezTo>
                    <a:pt x="5264" y="29661"/>
                    <a:pt x="4986" y="29611"/>
                    <a:pt x="4657" y="29611"/>
                  </a:cubicBezTo>
                  <a:cubicBezTo>
                    <a:pt x="4302" y="29611"/>
                    <a:pt x="3923" y="29661"/>
                    <a:pt x="3594" y="29687"/>
                  </a:cubicBezTo>
                  <a:cubicBezTo>
                    <a:pt x="3290" y="29737"/>
                    <a:pt x="2986" y="29788"/>
                    <a:pt x="2657" y="29788"/>
                  </a:cubicBezTo>
                  <a:cubicBezTo>
                    <a:pt x="2500" y="29810"/>
                    <a:pt x="2336" y="29819"/>
                    <a:pt x="2163" y="29819"/>
                  </a:cubicBezTo>
                  <a:cubicBezTo>
                    <a:pt x="1726" y="29819"/>
                    <a:pt x="1231" y="29759"/>
                    <a:pt x="633" y="29687"/>
                  </a:cubicBezTo>
                  <a:cubicBezTo>
                    <a:pt x="810" y="29434"/>
                    <a:pt x="1012" y="29282"/>
                    <a:pt x="1139" y="29231"/>
                  </a:cubicBezTo>
                  <a:cubicBezTo>
                    <a:pt x="1594" y="28947"/>
                    <a:pt x="2036" y="28890"/>
                    <a:pt x="2474" y="28890"/>
                  </a:cubicBezTo>
                  <a:cubicBezTo>
                    <a:pt x="2619" y="28890"/>
                    <a:pt x="2765" y="28896"/>
                    <a:pt x="2910" y="28902"/>
                  </a:cubicBezTo>
                  <a:cubicBezTo>
                    <a:pt x="3045" y="28902"/>
                    <a:pt x="3192" y="28913"/>
                    <a:pt x="3327" y="28913"/>
                  </a:cubicBezTo>
                  <a:cubicBezTo>
                    <a:pt x="3394" y="28913"/>
                    <a:pt x="3459" y="28911"/>
                    <a:pt x="3518" y="28902"/>
                  </a:cubicBezTo>
                  <a:cubicBezTo>
                    <a:pt x="4125" y="28902"/>
                    <a:pt x="4555" y="28649"/>
                    <a:pt x="5062" y="28371"/>
                  </a:cubicBezTo>
                  <a:cubicBezTo>
                    <a:pt x="5138" y="28345"/>
                    <a:pt x="5239" y="28270"/>
                    <a:pt x="5289" y="28244"/>
                  </a:cubicBezTo>
                  <a:cubicBezTo>
                    <a:pt x="5810" y="27960"/>
                    <a:pt x="6271" y="27834"/>
                    <a:pt x="6747" y="27834"/>
                  </a:cubicBezTo>
                  <a:cubicBezTo>
                    <a:pt x="7035" y="27834"/>
                    <a:pt x="7328" y="27880"/>
                    <a:pt x="7643" y="27966"/>
                  </a:cubicBezTo>
                  <a:cubicBezTo>
                    <a:pt x="8073" y="28092"/>
                    <a:pt x="8478" y="28244"/>
                    <a:pt x="8908" y="28421"/>
                  </a:cubicBezTo>
                  <a:cubicBezTo>
                    <a:pt x="9566" y="28725"/>
                    <a:pt x="10224" y="28978"/>
                    <a:pt x="10984" y="29029"/>
                  </a:cubicBezTo>
                  <a:cubicBezTo>
                    <a:pt x="11131" y="29039"/>
                    <a:pt x="11270" y="29044"/>
                    <a:pt x="11401" y="29044"/>
                  </a:cubicBezTo>
                  <a:cubicBezTo>
                    <a:pt x="12235" y="29044"/>
                    <a:pt x="12725" y="28834"/>
                    <a:pt x="12856" y="28396"/>
                  </a:cubicBezTo>
                  <a:cubicBezTo>
                    <a:pt x="13110" y="27662"/>
                    <a:pt x="12198" y="27029"/>
                    <a:pt x="11515" y="26776"/>
                  </a:cubicBezTo>
                  <a:cubicBezTo>
                    <a:pt x="11237" y="26700"/>
                    <a:pt x="10958" y="26625"/>
                    <a:pt x="10655" y="26574"/>
                  </a:cubicBezTo>
                  <a:lnTo>
                    <a:pt x="9921" y="26371"/>
                  </a:lnTo>
                  <a:cubicBezTo>
                    <a:pt x="9617" y="26270"/>
                    <a:pt x="9288" y="26144"/>
                    <a:pt x="9035" y="25941"/>
                  </a:cubicBezTo>
                  <a:cubicBezTo>
                    <a:pt x="8858" y="25764"/>
                    <a:pt x="8782" y="25587"/>
                    <a:pt x="8706" y="25384"/>
                  </a:cubicBezTo>
                  <a:cubicBezTo>
                    <a:pt x="8681" y="25258"/>
                    <a:pt x="8605" y="25182"/>
                    <a:pt x="8554" y="25055"/>
                  </a:cubicBezTo>
                  <a:cubicBezTo>
                    <a:pt x="8175" y="24448"/>
                    <a:pt x="7415" y="24322"/>
                    <a:pt x="6681" y="24195"/>
                  </a:cubicBezTo>
                  <a:cubicBezTo>
                    <a:pt x="6327" y="24119"/>
                    <a:pt x="6023" y="24094"/>
                    <a:pt x="5745" y="23967"/>
                  </a:cubicBezTo>
                  <a:cubicBezTo>
                    <a:pt x="5289" y="23815"/>
                    <a:pt x="4555" y="23461"/>
                    <a:pt x="4555" y="23031"/>
                  </a:cubicBezTo>
                  <a:lnTo>
                    <a:pt x="4555" y="22980"/>
                  </a:lnTo>
                  <a:close/>
                  <a:moveTo>
                    <a:pt x="25561" y="19412"/>
                  </a:moveTo>
                  <a:cubicBezTo>
                    <a:pt x="26472" y="19766"/>
                    <a:pt x="27332" y="20272"/>
                    <a:pt x="28193" y="20778"/>
                  </a:cubicBezTo>
                  <a:cubicBezTo>
                    <a:pt x="29382" y="21512"/>
                    <a:pt x="30622" y="22221"/>
                    <a:pt x="32014" y="22474"/>
                  </a:cubicBezTo>
                  <a:cubicBezTo>
                    <a:pt x="32014" y="22474"/>
                    <a:pt x="32065" y="22525"/>
                    <a:pt x="32090" y="22525"/>
                  </a:cubicBezTo>
                  <a:cubicBezTo>
                    <a:pt x="32698" y="22778"/>
                    <a:pt x="33204" y="23183"/>
                    <a:pt x="33659" y="23562"/>
                  </a:cubicBezTo>
                  <a:cubicBezTo>
                    <a:pt x="33862" y="23714"/>
                    <a:pt x="34039" y="23841"/>
                    <a:pt x="34242" y="23993"/>
                  </a:cubicBezTo>
                  <a:cubicBezTo>
                    <a:pt x="35178" y="24701"/>
                    <a:pt x="35760" y="25486"/>
                    <a:pt x="36367" y="26574"/>
                  </a:cubicBezTo>
                  <a:cubicBezTo>
                    <a:pt x="36165" y="26700"/>
                    <a:pt x="36140" y="27004"/>
                    <a:pt x="36317" y="27409"/>
                  </a:cubicBezTo>
                  <a:cubicBezTo>
                    <a:pt x="36570" y="27890"/>
                    <a:pt x="37000" y="28270"/>
                    <a:pt x="37380" y="28624"/>
                  </a:cubicBezTo>
                  <a:cubicBezTo>
                    <a:pt x="37785" y="28978"/>
                    <a:pt x="38190" y="29358"/>
                    <a:pt x="38443" y="29864"/>
                  </a:cubicBezTo>
                  <a:cubicBezTo>
                    <a:pt x="38468" y="29889"/>
                    <a:pt x="38468" y="29915"/>
                    <a:pt x="38519" y="29940"/>
                  </a:cubicBezTo>
                  <a:cubicBezTo>
                    <a:pt x="38772" y="30446"/>
                    <a:pt x="38848" y="31003"/>
                    <a:pt x="38848" y="31534"/>
                  </a:cubicBezTo>
                  <a:cubicBezTo>
                    <a:pt x="38848" y="31813"/>
                    <a:pt x="38822" y="32015"/>
                    <a:pt x="38721" y="32066"/>
                  </a:cubicBezTo>
                  <a:cubicBezTo>
                    <a:pt x="38699" y="32087"/>
                    <a:pt x="38670" y="32097"/>
                    <a:pt x="38633" y="32097"/>
                  </a:cubicBezTo>
                  <a:cubicBezTo>
                    <a:pt x="38539" y="32097"/>
                    <a:pt x="38396" y="32037"/>
                    <a:pt x="38215" y="31964"/>
                  </a:cubicBezTo>
                  <a:cubicBezTo>
                    <a:pt x="37456" y="31635"/>
                    <a:pt x="36798" y="31028"/>
                    <a:pt x="36165" y="30471"/>
                  </a:cubicBezTo>
                  <a:cubicBezTo>
                    <a:pt x="35406" y="29763"/>
                    <a:pt x="34874" y="29054"/>
                    <a:pt x="34419" y="28270"/>
                  </a:cubicBezTo>
                  <a:cubicBezTo>
                    <a:pt x="34267" y="27991"/>
                    <a:pt x="34115" y="27662"/>
                    <a:pt x="33988" y="27358"/>
                  </a:cubicBezTo>
                  <a:cubicBezTo>
                    <a:pt x="33735" y="26776"/>
                    <a:pt x="33457" y="26220"/>
                    <a:pt x="33103" y="25739"/>
                  </a:cubicBezTo>
                  <a:cubicBezTo>
                    <a:pt x="32571" y="25005"/>
                    <a:pt x="31761" y="24322"/>
                    <a:pt x="30850" y="23739"/>
                  </a:cubicBezTo>
                  <a:cubicBezTo>
                    <a:pt x="30600" y="23596"/>
                    <a:pt x="29984" y="23226"/>
                    <a:pt x="29402" y="23226"/>
                  </a:cubicBezTo>
                  <a:cubicBezTo>
                    <a:pt x="29161" y="23226"/>
                    <a:pt x="28925" y="23290"/>
                    <a:pt x="28724" y="23461"/>
                  </a:cubicBezTo>
                  <a:cubicBezTo>
                    <a:pt x="28269" y="23866"/>
                    <a:pt x="28269" y="24549"/>
                    <a:pt x="28345" y="25005"/>
                  </a:cubicBezTo>
                  <a:cubicBezTo>
                    <a:pt x="28471" y="25638"/>
                    <a:pt x="28775" y="26220"/>
                    <a:pt x="29028" y="26523"/>
                  </a:cubicBezTo>
                  <a:cubicBezTo>
                    <a:pt x="29534" y="27207"/>
                    <a:pt x="30218" y="27637"/>
                    <a:pt x="30876" y="27991"/>
                  </a:cubicBezTo>
                  <a:cubicBezTo>
                    <a:pt x="31382" y="28270"/>
                    <a:pt x="31812" y="28548"/>
                    <a:pt x="31863" y="29257"/>
                  </a:cubicBezTo>
                  <a:cubicBezTo>
                    <a:pt x="31888" y="29408"/>
                    <a:pt x="31863" y="29560"/>
                    <a:pt x="31863" y="29737"/>
                  </a:cubicBezTo>
                  <a:lnTo>
                    <a:pt x="31863" y="29940"/>
                  </a:lnTo>
                  <a:lnTo>
                    <a:pt x="31863" y="29990"/>
                  </a:lnTo>
                  <a:lnTo>
                    <a:pt x="31837" y="29990"/>
                  </a:lnTo>
                  <a:cubicBezTo>
                    <a:pt x="30977" y="29560"/>
                    <a:pt x="30319" y="28978"/>
                    <a:pt x="29661" y="28345"/>
                  </a:cubicBezTo>
                  <a:cubicBezTo>
                    <a:pt x="29433" y="28143"/>
                    <a:pt x="29231" y="27915"/>
                    <a:pt x="28977" y="27738"/>
                  </a:cubicBezTo>
                  <a:cubicBezTo>
                    <a:pt x="28724" y="27510"/>
                    <a:pt x="28522" y="27333"/>
                    <a:pt x="28269" y="27131"/>
                  </a:cubicBezTo>
                  <a:cubicBezTo>
                    <a:pt x="27535" y="26574"/>
                    <a:pt x="26776" y="25967"/>
                    <a:pt x="26295" y="25106"/>
                  </a:cubicBezTo>
                  <a:cubicBezTo>
                    <a:pt x="25915" y="24448"/>
                    <a:pt x="25612" y="23739"/>
                    <a:pt x="25283" y="23081"/>
                  </a:cubicBezTo>
                  <a:cubicBezTo>
                    <a:pt x="25181" y="22904"/>
                    <a:pt x="25131" y="22727"/>
                    <a:pt x="25029" y="22550"/>
                  </a:cubicBezTo>
                  <a:cubicBezTo>
                    <a:pt x="25004" y="22449"/>
                    <a:pt x="24928" y="22348"/>
                    <a:pt x="24903" y="22272"/>
                  </a:cubicBezTo>
                  <a:cubicBezTo>
                    <a:pt x="24675" y="21791"/>
                    <a:pt x="24473" y="21259"/>
                    <a:pt x="24042" y="20930"/>
                  </a:cubicBezTo>
                  <a:lnTo>
                    <a:pt x="24017" y="20930"/>
                  </a:lnTo>
                  <a:cubicBezTo>
                    <a:pt x="24498" y="20449"/>
                    <a:pt x="25029" y="19943"/>
                    <a:pt x="25536" y="19412"/>
                  </a:cubicBezTo>
                  <a:close/>
                  <a:moveTo>
                    <a:pt x="4569" y="29894"/>
                  </a:moveTo>
                  <a:cubicBezTo>
                    <a:pt x="4899" y="29894"/>
                    <a:pt x="5214" y="29936"/>
                    <a:pt x="5542" y="29990"/>
                  </a:cubicBezTo>
                  <a:cubicBezTo>
                    <a:pt x="5821" y="30016"/>
                    <a:pt x="6099" y="30041"/>
                    <a:pt x="6428" y="30041"/>
                  </a:cubicBezTo>
                  <a:cubicBezTo>
                    <a:pt x="6783" y="30041"/>
                    <a:pt x="7162" y="30016"/>
                    <a:pt x="7491" y="30016"/>
                  </a:cubicBezTo>
                  <a:cubicBezTo>
                    <a:pt x="7742" y="29998"/>
                    <a:pt x="8005" y="29980"/>
                    <a:pt x="8263" y="29980"/>
                  </a:cubicBezTo>
                  <a:cubicBezTo>
                    <a:pt x="8370" y="29980"/>
                    <a:pt x="8476" y="29983"/>
                    <a:pt x="8579" y="29990"/>
                  </a:cubicBezTo>
                  <a:cubicBezTo>
                    <a:pt x="9364" y="29990"/>
                    <a:pt x="10123" y="30092"/>
                    <a:pt x="10857" y="30269"/>
                  </a:cubicBezTo>
                  <a:cubicBezTo>
                    <a:pt x="11389" y="30395"/>
                    <a:pt x="11869" y="30623"/>
                    <a:pt x="12350" y="30851"/>
                  </a:cubicBezTo>
                  <a:cubicBezTo>
                    <a:pt x="12502" y="30902"/>
                    <a:pt x="12654" y="30977"/>
                    <a:pt x="12806" y="31053"/>
                  </a:cubicBezTo>
                  <a:cubicBezTo>
                    <a:pt x="13360" y="31298"/>
                    <a:pt x="14061" y="31427"/>
                    <a:pt x="14774" y="31427"/>
                  </a:cubicBezTo>
                  <a:cubicBezTo>
                    <a:pt x="15168" y="31427"/>
                    <a:pt x="15566" y="31388"/>
                    <a:pt x="15944" y="31306"/>
                  </a:cubicBezTo>
                  <a:lnTo>
                    <a:pt x="16020" y="31306"/>
                  </a:lnTo>
                  <a:lnTo>
                    <a:pt x="15969" y="31357"/>
                  </a:lnTo>
                  <a:cubicBezTo>
                    <a:pt x="15564" y="31889"/>
                    <a:pt x="15134" y="32420"/>
                    <a:pt x="14679" y="32926"/>
                  </a:cubicBezTo>
                  <a:cubicBezTo>
                    <a:pt x="14426" y="33255"/>
                    <a:pt x="14147" y="33584"/>
                    <a:pt x="13869" y="33913"/>
                  </a:cubicBezTo>
                  <a:cubicBezTo>
                    <a:pt x="13439" y="34419"/>
                    <a:pt x="13008" y="34900"/>
                    <a:pt x="12553" y="35356"/>
                  </a:cubicBezTo>
                  <a:cubicBezTo>
                    <a:pt x="12527" y="35356"/>
                    <a:pt x="12502" y="35356"/>
                    <a:pt x="12477" y="35406"/>
                  </a:cubicBezTo>
                  <a:cubicBezTo>
                    <a:pt x="11905" y="35819"/>
                    <a:pt x="11242" y="35951"/>
                    <a:pt x="10543" y="35951"/>
                  </a:cubicBezTo>
                  <a:cubicBezTo>
                    <a:pt x="9913" y="35951"/>
                    <a:pt x="9253" y="35843"/>
                    <a:pt x="8605" y="35735"/>
                  </a:cubicBezTo>
                  <a:cubicBezTo>
                    <a:pt x="8073" y="35659"/>
                    <a:pt x="7592" y="35583"/>
                    <a:pt x="7112" y="35558"/>
                  </a:cubicBezTo>
                  <a:cubicBezTo>
                    <a:pt x="5441" y="35558"/>
                    <a:pt x="4024" y="36469"/>
                    <a:pt x="2632" y="37355"/>
                  </a:cubicBezTo>
                  <a:cubicBezTo>
                    <a:pt x="2354" y="37532"/>
                    <a:pt x="2025" y="37735"/>
                    <a:pt x="1746" y="37912"/>
                  </a:cubicBezTo>
                  <a:lnTo>
                    <a:pt x="1721" y="37912"/>
                  </a:lnTo>
                  <a:lnTo>
                    <a:pt x="1721" y="37886"/>
                  </a:lnTo>
                  <a:cubicBezTo>
                    <a:pt x="1620" y="37608"/>
                    <a:pt x="1696" y="37228"/>
                    <a:pt x="1848" y="36925"/>
                  </a:cubicBezTo>
                  <a:cubicBezTo>
                    <a:pt x="2328" y="35963"/>
                    <a:pt x="3341" y="35204"/>
                    <a:pt x="4151" y="34647"/>
                  </a:cubicBezTo>
                  <a:cubicBezTo>
                    <a:pt x="5112" y="33964"/>
                    <a:pt x="6201" y="33837"/>
                    <a:pt x="7289" y="33711"/>
                  </a:cubicBezTo>
                  <a:cubicBezTo>
                    <a:pt x="7567" y="33685"/>
                    <a:pt x="7846" y="33660"/>
                    <a:pt x="8175" y="33584"/>
                  </a:cubicBezTo>
                  <a:cubicBezTo>
                    <a:pt x="9820" y="33331"/>
                    <a:pt x="10756" y="32825"/>
                    <a:pt x="10857" y="32167"/>
                  </a:cubicBezTo>
                  <a:cubicBezTo>
                    <a:pt x="10882" y="31964"/>
                    <a:pt x="10832" y="31813"/>
                    <a:pt x="10731" y="31686"/>
                  </a:cubicBezTo>
                  <a:cubicBezTo>
                    <a:pt x="10461" y="31372"/>
                    <a:pt x="9854" y="31277"/>
                    <a:pt x="9473" y="31277"/>
                  </a:cubicBezTo>
                  <a:cubicBezTo>
                    <a:pt x="9424" y="31277"/>
                    <a:pt x="9379" y="31278"/>
                    <a:pt x="9339" y="31281"/>
                  </a:cubicBezTo>
                  <a:cubicBezTo>
                    <a:pt x="8934" y="31281"/>
                    <a:pt x="8579" y="31433"/>
                    <a:pt x="8200" y="31560"/>
                  </a:cubicBezTo>
                  <a:cubicBezTo>
                    <a:pt x="7972" y="31661"/>
                    <a:pt x="7770" y="31737"/>
                    <a:pt x="7491" y="31787"/>
                  </a:cubicBezTo>
                  <a:cubicBezTo>
                    <a:pt x="7338" y="31826"/>
                    <a:pt x="7196" y="31843"/>
                    <a:pt x="7064" y="31843"/>
                  </a:cubicBezTo>
                  <a:cubicBezTo>
                    <a:pt x="6586" y="31843"/>
                    <a:pt x="6234" y="31620"/>
                    <a:pt x="5897" y="31382"/>
                  </a:cubicBezTo>
                  <a:cubicBezTo>
                    <a:pt x="5669" y="31256"/>
                    <a:pt x="5441" y="31104"/>
                    <a:pt x="5188" y="30977"/>
                  </a:cubicBezTo>
                  <a:cubicBezTo>
                    <a:pt x="5026" y="30896"/>
                    <a:pt x="4879" y="30863"/>
                    <a:pt x="4733" y="30863"/>
                  </a:cubicBezTo>
                  <a:cubicBezTo>
                    <a:pt x="4562" y="30863"/>
                    <a:pt x="4393" y="30909"/>
                    <a:pt x="4201" y="30977"/>
                  </a:cubicBezTo>
                  <a:cubicBezTo>
                    <a:pt x="3767" y="31102"/>
                    <a:pt x="3294" y="31216"/>
                    <a:pt x="2789" y="31216"/>
                  </a:cubicBezTo>
                  <a:cubicBezTo>
                    <a:pt x="2470" y="31216"/>
                    <a:pt x="2139" y="31171"/>
                    <a:pt x="1797" y="31053"/>
                  </a:cubicBezTo>
                  <a:cubicBezTo>
                    <a:pt x="1341" y="30927"/>
                    <a:pt x="582" y="30598"/>
                    <a:pt x="532" y="30016"/>
                  </a:cubicBezTo>
                  <a:lnTo>
                    <a:pt x="532" y="29990"/>
                  </a:lnTo>
                  <a:lnTo>
                    <a:pt x="532" y="29965"/>
                  </a:lnTo>
                  <a:lnTo>
                    <a:pt x="582" y="29965"/>
                  </a:lnTo>
                  <a:cubicBezTo>
                    <a:pt x="1134" y="30036"/>
                    <a:pt x="1675" y="30073"/>
                    <a:pt x="2223" y="30073"/>
                  </a:cubicBezTo>
                  <a:cubicBezTo>
                    <a:pt x="2856" y="30073"/>
                    <a:pt x="3498" y="30023"/>
                    <a:pt x="4176" y="29915"/>
                  </a:cubicBezTo>
                  <a:cubicBezTo>
                    <a:pt x="4310" y="29900"/>
                    <a:pt x="4440" y="29894"/>
                    <a:pt x="4569" y="29894"/>
                  </a:cubicBezTo>
                  <a:close/>
                  <a:moveTo>
                    <a:pt x="23865" y="21158"/>
                  </a:moveTo>
                  <a:cubicBezTo>
                    <a:pt x="24296" y="21436"/>
                    <a:pt x="24599" y="22069"/>
                    <a:pt x="24802" y="22677"/>
                  </a:cubicBezTo>
                  <a:cubicBezTo>
                    <a:pt x="24878" y="22879"/>
                    <a:pt x="24979" y="23056"/>
                    <a:pt x="25029" y="23183"/>
                  </a:cubicBezTo>
                  <a:cubicBezTo>
                    <a:pt x="25156" y="23410"/>
                    <a:pt x="25257" y="23664"/>
                    <a:pt x="25384" y="23917"/>
                  </a:cubicBezTo>
                  <a:cubicBezTo>
                    <a:pt x="25738" y="24676"/>
                    <a:pt x="26118" y="25460"/>
                    <a:pt x="26649" y="26093"/>
                  </a:cubicBezTo>
                  <a:cubicBezTo>
                    <a:pt x="27155" y="26675"/>
                    <a:pt x="27763" y="27131"/>
                    <a:pt x="28319" y="27612"/>
                  </a:cubicBezTo>
                  <a:cubicBezTo>
                    <a:pt x="28775" y="27966"/>
                    <a:pt x="29205" y="28345"/>
                    <a:pt x="29610" y="28725"/>
                  </a:cubicBezTo>
                  <a:cubicBezTo>
                    <a:pt x="30420" y="29484"/>
                    <a:pt x="31103" y="29990"/>
                    <a:pt x="31964" y="30319"/>
                  </a:cubicBezTo>
                  <a:cubicBezTo>
                    <a:pt x="31989" y="30395"/>
                    <a:pt x="31989" y="30471"/>
                    <a:pt x="32014" y="30522"/>
                  </a:cubicBezTo>
                  <a:cubicBezTo>
                    <a:pt x="32217" y="31028"/>
                    <a:pt x="32521" y="31458"/>
                    <a:pt x="32850" y="31889"/>
                  </a:cubicBezTo>
                  <a:cubicBezTo>
                    <a:pt x="33027" y="32142"/>
                    <a:pt x="33229" y="32395"/>
                    <a:pt x="33381" y="32648"/>
                  </a:cubicBezTo>
                  <a:cubicBezTo>
                    <a:pt x="33457" y="32724"/>
                    <a:pt x="33482" y="32800"/>
                    <a:pt x="33508" y="32850"/>
                  </a:cubicBezTo>
                  <a:cubicBezTo>
                    <a:pt x="33887" y="33559"/>
                    <a:pt x="33786" y="33812"/>
                    <a:pt x="33634" y="33913"/>
                  </a:cubicBezTo>
                  <a:cubicBezTo>
                    <a:pt x="33612" y="33924"/>
                    <a:pt x="33584" y="33930"/>
                    <a:pt x="33552" y="33930"/>
                  </a:cubicBezTo>
                  <a:cubicBezTo>
                    <a:pt x="33366" y="33930"/>
                    <a:pt x="33017" y="33741"/>
                    <a:pt x="32521" y="33331"/>
                  </a:cubicBezTo>
                  <a:cubicBezTo>
                    <a:pt x="31812" y="32698"/>
                    <a:pt x="31255" y="31889"/>
                    <a:pt x="30800" y="31104"/>
                  </a:cubicBezTo>
                  <a:cubicBezTo>
                    <a:pt x="30597" y="30775"/>
                    <a:pt x="30369" y="30421"/>
                    <a:pt x="30167" y="30117"/>
                  </a:cubicBezTo>
                  <a:cubicBezTo>
                    <a:pt x="29484" y="29155"/>
                    <a:pt x="28674" y="28194"/>
                    <a:pt x="27636" y="28067"/>
                  </a:cubicBezTo>
                  <a:cubicBezTo>
                    <a:pt x="27558" y="28054"/>
                    <a:pt x="27479" y="28048"/>
                    <a:pt x="27400" y="28048"/>
                  </a:cubicBezTo>
                  <a:cubicBezTo>
                    <a:pt x="27020" y="28048"/>
                    <a:pt x="26643" y="28195"/>
                    <a:pt x="26371" y="28447"/>
                  </a:cubicBezTo>
                  <a:cubicBezTo>
                    <a:pt x="26118" y="28649"/>
                    <a:pt x="25941" y="28953"/>
                    <a:pt x="25915" y="29257"/>
                  </a:cubicBezTo>
                  <a:cubicBezTo>
                    <a:pt x="25890" y="30168"/>
                    <a:pt x="26674" y="31053"/>
                    <a:pt x="27257" y="31686"/>
                  </a:cubicBezTo>
                  <a:cubicBezTo>
                    <a:pt x="27636" y="32116"/>
                    <a:pt x="28066" y="32521"/>
                    <a:pt x="28471" y="32901"/>
                  </a:cubicBezTo>
                  <a:cubicBezTo>
                    <a:pt x="28977" y="33382"/>
                    <a:pt x="29534" y="33837"/>
                    <a:pt x="29964" y="34394"/>
                  </a:cubicBezTo>
                  <a:cubicBezTo>
                    <a:pt x="30597" y="35153"/>
                    <a:pt x="30951" y="36090"/>
                    <a:pt x="31053" y="37228"/>
                  </a:cubicBezTo>
                  <a:lnTo>
                    <a:pt x="31053" y="37330"/>
                  </a:lnTo>
                  <a:cubicBezTo>
                    <a:pt x="31078" y="37583"/>
                    <a:pt x="31078" y="37836"/>
                    <a:pt x="31053" y="38089"/>
                  </a:cubicBezTo>
                  <a:cubicBezTo>
                    <a:pt x="30977" y="38469"/>
                    <a:pt x="30850" y="38696"/>
                    <a:pt x="30622" y="38722"/>
                  </a:cubicBezTo>
                  <a:cubicBezTo>
                    <a:pt x="30596" y="38728"/>
                    <a:pt x="30568" y="38731"/>
                    <a:pt x="30540" y="38731"/>
                  </a:cubicBezTo>
                  <a:cubicBezTo>
                    <a:pt x="30149" y="38731"/>
                    <a:pt x="29679" y="38106"/>
                    <a:pt x="29585" y="37988"/>
                  </a:cubicBezTo>
                  <a:cubicBezTo>
                    <a:pt x="29408" y="37735"/>
                    <a:pt x="29231" y="37431"/>
                    <a:pt x="29079" y="37127"/>
                  </a:cubicBezTo>
                  <a:cubicBezTo>
                    <a:pt x="28851" y="36722"/>
                    <a:pt x="28648" y="36292"/>
                    <a:pt x="28319" y="35963"/>
                  </a:cubicBezTo>
                  <a:cubicBezTo>
                    <a:pt x="28168" y="35811"/>
                    <a:pt x="28066" y="35735"/>
                    <a:pt x="27915" y="35710"/>
                  </a:cubicBezTo>
                  <a:lnTo>
                    <a:pt x="27889" y="35710"/>
                  </a:lnTo>
                  <a:lnTo>
                    <a:pt x="27889" y="35685"/>
                  </a:lnTo>
                  <a:lnTo>
                    <a:pt x="27889" y="35609"/>
                  </a:lnTo>
                  <a:cubicBezTo>
                    <a:pt x="27813" y="34824"/>
                    <a:pt x="27383" y="34141"/>
                    <a:pt x="26953" y="33458"/>
                  </a:cubicBezTo>
                  <a:cubicBezTo>
                    <a:pt x="26877" y="33306"/>
                    <a:pt x="26750" y="33129"/>
                    <a:pt x="26649" y="32926"/>
                  </a:cubicBezTo>
                  <a:cubicBezTo>
                    <a:pt x="26523" y="32749"/>
                    <a:pt x="26421" y="32547"/>
                    <a:pt x="26295" y="32369"/>
                  </a:cubicBezTo>
                  <a:cubicBezTo>
                    <a:pt x="25738" y="31408"/>
                    <a:pt x="25131" y="30395"/>
                    <a:pt x="24650" y="29383"/>
                  </a:cubicBezTo>
                  <a:cubicBezTo>
                    <a:pt x="24093" y="28219"/>
                    <a:pt x="23764" y="26979"/>
                    <a:pt x="23587" y="25410"/>
                  </a:cubicBezTo>
                  <a:cubicBezTo>
                    <a:pt x="23460" y="24397"/>
                    <a:pt x="23283" y="23335"/>
                    <a:pt x="22752" y="22322"/>
                  </a:cubicBezTo>
                  <a:cubicBezTo>
                    <a:pt x="22752" y="22322"/>
                    <a:pt x="22752" y="22297"/>
                    <a:pt x="22726" y="22297"/>
                  </a:cubicBezTo>
                  <a:cubicBezTo>
                    <a:pt x="23030" y="21993"/>
                    <a:pt x="23384" y="21614"/>
                    <a:pt x="23840" y="21183"/>
                  </a:cubicBezTo>
                  <a:lnTo>
                    <a:pt x="23865" y="21158"/>
                  </a:lnTo>
                  <a:close/>
                  <a:moveTo>
                    <a:pt x="22499" y="22550"/>
                  </a:moveTo>
                  <a:lnTo>
                    <a:pt x="22499" y="22575"/>
                  </a:lnTo>
                  <a:cubicBezTo>
                    <a:pt x="23005" y="23562"/>
                    <a:pt x="23131" y="24600"/>
                    <a:pt x="23258" y="25688"/>
                  </a:cubicBezTo>
                  <a:lnTo>
                    <a:pt x="23283" y="25815"/>
                  </a:lnTo>
                  <a:cubicBezTo>
                    <a:pt x="23460" y="27004"/>
                    <a:pt x="23713" y="28067"/>
                    <a:pt x="24144" y="29029"/>
                  </a:cubicBezTo>
                  <a:cubicBezTo>
                    <a:pt x="24650" y="30168"/>
                    <a:pt x="25283" y="31281"/>
                    <a:pt x="25865" y="32268"/>
                  </a:cubicBezTo>
                  <a:cubicBezTo>
                    <a:pt x="26016" y="32521"/>
                    <a:pt x="26168" y="32774"/>
                    <a:pt x="26371" y="33027"/>
                  </a:cubicBezTo>
                  <a:cubicBezTo>
                    <a:pt x="26902" y="33812"/>
                    <a:pt x="27459" y="34698"/>
                    <a:pt x="27560" y="35583"/>
                  </a:cubicBezTo>
                  <a:cubicBezTo>
                    <a:pt x="27560" y="35609"/>
                    <a:pt x="27560" y="35609"/>
                    <a:pt x="27586" y="35659"/>
                  </a:cubicBezTo>
                  <a:lnTo>
                    <a:pt x="27586" y="35685"/>
                  </a:lnTo>
                  <a:lnTo>
                    <a:pt x="27459" y="35685"/>
                  </a:lnTo>
                  <a:cubicBezTo>
                    <a:pt x="27395" y="35692"/>
                    <a:pt x="27333" y="35695"/>
                    <a:pt x="27272" y="35695"/>
                  </a:cubicBezTo>
                  <a:cubicBezTo>
                    <a:pt x="26021" y="35695"/>
                    <a:pt x="25542" y="34236"/>
                    <a:pt x="25156" y="33053"/>
                  </a:cubicBezTo>
                  <a:cubicBezTo>
                    <a:pt x="25055" y="32800"/>
                    <a:pt x="25004" y="32547"/>
                    <a:pt x="24903" y="32369"/>
                  </a:cubicBezTo>
                  <a:cubicBezTo>
                    <a:pt x="24625" y="31661"/>
                    <a:pt x="24220" y="30876"/>
                    <a:pt x="23663" y="30016"/>
                  </a:cubicBezTo>
                  <a:lnTo>
                    <a:pt x="23638" y="29990"/>
                  </a:lnTo>
                  <a:cubicBezTo>
                    <a:pt x="23283" y="29408"/>
                    <a:pt x="22701" y="28497"/>
                    <a:pt x="21891" y="28497"/>
                  </a:cubicBezTo>
                  <a:cubicBezTo>
                    <a:pt x="21613" y="28497"/>
                    <a:pt x="21385" y="28624"/>
                    <a:pt x="21208" y="28852"/>
                  </a:cubicBezTo>
                  <a:cubicBezTo>
                    <a:pt x="20854" y="29257"/>
                    <a:pt x="20727" y="29915"/>
                    <a:pt x="20803" y="30395"/>
                  </a:cubicBezTo>
                  <a:cubicBezTo>
                    <a:pt x="20955" y="31585"/>
                    <a:pt x="21765" y="32648"/>
                    <a:pt x="22524" y="33584"/>
                  </a:cubicBezTo>
                  <a:lnTo>
                    <a:pt x="22625" y="33711"/>
                  </a:lnTo>
                  <a:cubicBezTo>
                    <a:pt x="22701" y="33787"/>
                    <a:pt x="22752" y="33863"/>
                    <a:pt x="22828" y="33938"/>
                  </a:cubicBezTo>
                  <a:cubicBezTo>
                    <a:pt x="23131" y="34318"/>
                    <a:pt x="23460" y="34698"/>
                    <a:pt x="23410" y="35229"/>
                  </a:cubicBezTo>
                  <a:cubicBezTo>
                    <a:pt x="23410" y="35381"/>
                    <a:pt x="23359" y="35533"/>
                    <a:pt x="23334" y="35685"/>
                  </a:cubicBezTo>
                  <a:cubicBezTo>
                    <a:pt x="23258" y="35862"/>
                    <a:pt x="23233" y="36014"/>
                    <a:pt x="23233" y="36216"/>
                  </a:cubicBezTo>
                  <a:cubicBezTo>
                    <a:pt x="23233" y="36697"/>
                    <a:pt x="23511" y="37178"/>
                    <a:pt x="23739" y="37583"/>
                  </a:cubicBezTo>
                  <a:lnTo>
                    <a:pt x="23764" y="37659"/>
                  </a:lnTo>
                  <a:cubicBezTo>
                    <a:pt x="23840" y="37760"/>
                    <a:pt x="23865" y="37861"/>
                    <a:pt x="23916" y="37962"/>
                  </a:cubicBezTo>
                  <a:cubicBezTo>
                    <a:pt x="24169" y="38393"/>
                    <a:pt x="24473" y="38848"/>
                    <a:pt x="24498" y="39354"/>
                  </a:cubicBezTo>
                  <a:cubicBezTo>
                    <a:pt x="24523" y="39658"/>
                    <a:pt x="24397" y="39962"/>
                    <a:pt x="24220" y="40164"/>
                  </a:cubicBezTo>
                  <a:cubicBezTo>
                    <a:pt x="23233" y="39202"/>
                    <a:pt x="22954" y="37836"/>
                    <a:pt x="22625" y="36545"/>
                  </a:cubicBezTo>
                  <a:cubicBezTo>
                    <a:pt x="22473" y="35811"/>
                    <a:pt x="22322" y="35077"/>
                    <a:pt x="22018" y="34394"/>
                  </a:cubicBezTo>
                  <a:cubicBezTo>
                    <a:pt x="21233" y="32496"/>
                    <a:pt x="19690" y="31003"/>
                    <a:pt x="18196" y="29535"/>
                  </a:cubicBezTo>
                  <a:lnTo>
                    <a:pt x="18019" y="29358"/>
                  </a:lnTo>
                  <a:cubicBezTo>
                    <a:pt x="18298" y="28953"/>
                    <a:pt x="18551" y="28599"/>
                    <a:pt x="18778" y="28244"/>
                  </a:cubicBezTo>
                  <a:cubicBezTo>
                    <a:pt x="19082" y="27713"/>
                    <a:pt x="19411" y="27131"/>
                    <a:pt x="19690" y="26599"/>
                  </a:cubicBezTo>
                  <a:cubicBezTo>
                    <a:pt x="20044" y="25941"/>
                    <a:pt x="20423" y="25233"/>
                    <a:pt x="20854" y="24600"/>
                  </a:cubicBezTo>
                  <a:cubicBezTo>
                    <a:pt x="21309" y="23967"/>
                    <a:pt x="21815" y="23309"/>
                    <a:pt x="22473" y="22575"/>
                  </a:cubicBezTo>
                  <a:lnTo>
                    <a:pt x="22499" y="22550"/>
                  </a:lnTo>
                  <a:close/>
                  <a:moveTo>
                    <a:pt x="7101" y="35941"/>
                  </a:moveTo>
                  <a:cubicBezTo>
                    <a:pt x="7362" y="35941"/>
                    <a:pt x="7634" y="35957"/>
                    <a:pt x="7921" y="35988"/>
                  </a:cubicBezTo>
                  <a:cubicBezTo>
                    <a:pt x="8175" y="36014"/>
                    <a:pt x="8453" y="36064"/>
                    <a:pt x="8731" y="36090"/>
                  </a:cubicBezTo>
                  <a:cubicBezTo>
                    <a:pt x="9333" y="36180"/>
                    <a:pt x="9943" y="36270"/>
                    <a:pt x="10536" y="36270"/>
                  </a:cubicBezTo>
                  <a:cubicBezTo>
                    <a:pt x="10941" y="36270"/>
                    <a:pt x="11338" y="36228"/>
                    <a:pt x="11718" y="36115"/>
                  </a:cubicBezTo>
                  <a:lnTo>
                    <a:pt x="11768" y="36090"/>
                  </a:lnTo>
                  <a:lnTo>
                    <a:pt x="11768" y="36090"/>
                  </a:lnTo>
                  <a:lnTo>
                    <a:pt x="11718" y="36166"/>
                  </a:lnTo>
                  <a:cubicBezTo>
                    <a:pt x="10528" y="37254"/>
                    <a:pt x="9237" y="38291"/>
                    <a:pt x="7820" y="39228"/>
                  </a:cubicBezTo>
                  <a:cubicBezTo>
                    <a:pt x="7339" y="39531"/>
                    <a:pt x="6833" y="39886"/>
                    <a:pt x="6352" y="40189"/>
                  </a:cubicBezTo>
                  <a:cubicBezTo>
                    <a:pt x="5315" y="40949"/>
                    <a:pt x="4252" y="41683"/>
                    <a:pt x="3138" y="42315"/>
                  </a:cubicBezTo>
                  <a:cubicBezTo>
                    <a:pt x="3138" y="42088"/>
                    <a:pt x="3239" y="41885"/>
                    <a:pt x="3290" y="41759"/>
                  </a:cubicBezTo>
                  <a:cubicBezTo>
                    <a:pt x="3518" y="41303"/>
                    <a:pt x="3796" y="40898"/>
                    <a:pt x="4049" y="40493"/>
                  </a:cubicBezTo>
                  <a:cubicBezTo>
                    <a:pt x="4378" y="40038"/>
                    <a:pt x="4682" y="39607"/>
                    <a:pt x="4884" y="39101"/>
                  </a:cubicBezTo>
                  <a:cubicBezTo>
                    <a:pt x="4884" y="39076"/>
                    <a:pt x="4910" y="39076"/>
                    <a:pt x="4910" y="39025"/>
                  </a:cubicBezTo>
                  <a:cubicBezTo>
                    <a:pt x="5011" y="38798"/>
                    <a:pt x="5163" y="38418"/>
                    <a:pt x="5062" y="38241"/>
                  </a:cubicBezTo>
                  <a:lnTo>
                    <a:pt x="5062" y="38215"/>
                  </a:lnTo>
                  <a:cubicBezTo>
                    <a:pt x="5006" y="38127"/>
                    <a:pt x="4917" y="38097"/>
                    <a:pt x="4814" y="38097"/>
                  </a:cubicBezTo>
                  <a:cubicBezTo>
                    <a:pt x="4680" y="38097"/>
                    <a:pt x="4521" y="38147"/>
                    <a:pt x="4378" y="38190"/>
                  </a:cubicBezTo>
                  <a:cubicBezTo>
                    <a:pt x="4302" y="38215"/>
                    <a:pt x="4252" y="38215"/>
                    <a:pt x="4226" y="38215"/>
                  </a:cubicBezTo>
                  <a:cubicBezTo>
                    <a:pt x="4049" y="38241"/>
                    <a:pt x="3897" y="38266"/>
                    <a:pt x="3746" y="38342"/>
                  </a:cubicBezTo>
                  <a:cubicBezTo>
                    <a:pt x="3391" y="38443"/>
                    <a:pt x="3012" y="38519"/>
                    <a:pt x="2657" y="38519"/>
                  </a:cubicBezTo>
                  <a:cubicBezTo>
                    <a:pt x="2328" y="38519"/>
                    <a:pt x="2075" y="38393"/>
                    <a:pt x="1873" y="38215"/>
                  </a:cubicBezTo>
                  <a:lnTo>
                    <a:pt x="1873" y="38190"/>
                  </a:lnTo>
                  <a:lnTo>
                    <a:pt x="1898" y="38190"/>
                  </a:lnTo>
                  <a:cubicBezTo>
                    <a:pt x="2202" y="37988"/>
                    <a:pt x="2506" y="37811"/>
                    <a:pt x="2784" y="37633"/>
                  </a:cubicBezTo>
                  <a:cubicBezTo>
                    <a:pt x="3493" y="37203"/>
                    <a:pt x="4176" y="36748"/>
                    <a:pt x="4935" y="36393"/>
                  </a:cubicBezTo>
                  <a:cubicBezTo>
                    <a:pt x="5621" y="36088"/>
                    <a:pt x="6307" y="35941"/>
                    <a:pt x="7101" y="35941"/>
                  </a:cubicBezTo>
                  <a:close/>
                  <a:moveTo>
                    <a:pt x="17791" y="29586"/>
                  </a:moveTo>
                  <a:lnTo>
                    <a:pt x="17943" y="29737"/>
                  </a:lnTo>
                  <a:cubicBezTo>
                    <a:pt x="19183" y="30927"/>
                    <a:pt x="20550" y="32243"/>
                    <a:pt x="21385" y="33812"/>
                  </a:cubicBezTo>
                  <a:cubicBezTo>
                    <a:pt x="21613" y="34217"/>
                    <a:pt x="21815" y="34672"/>
                    <a:pt x="21942" y="35103"/>
                  </a:cubicBezTo>
                  <a:cubicBezTo>
                    <a:pt x="22094" y="35583"/>
                    <a:pt x="22195" y="36090"/>
                    <a:pt x="22322" y="36570"/>
                  </a:cubicBezTo>
                  <a:cubicBezTo>
                    <a:pt x="22575" y="37962"/>
                    <a:pt x="22904" y="39354"/>
                    <a:pt x="23891" y="40392"/>
                  </a:cubicBezTo>
                  <a:cubicBezTo>
                    <a:pt x="23743" y="40461"/>
                    <a:pt x="23592" y="40495"/>
                    <a:pt x="23445" y="40495"/>
                  </a:cubicBezTo>
                  <a:cubicBezTo>
                    <a:pt x="23215" y="40495"/>
                    <a:pt x="22998" y="40410"/>
                    <a:pt x="22828" y="40240"/>
                  </a:cubicBezTo>
                  <a:cubicBezTo>
                    <a:pt x="22094" y="39557"/>
                    <a:pt x="21815" y="38544"/>
                    <a:pt x="21562" y="37608"/>
                  </a:cubicBezTo>
                  <a:cubicBezTo>
                    <a:pt x="21436" y="37127"/>
                    <a:pt x="21309" y="36722"/>
                    <a:pt x="21132" y="36317"/>
                  </a:cubicBezTo>
                  <a:cubicBezTo>
                    <a:pt x="20828" y="35583"/>
                    <a:pt x="20449" y="34850"/>
                    <a:pt x="20069" y="34192"/>
                  </a:cubicBezTo>
                  <a:cubicBezTo>
                    <a:pt x="19993" y="34065"/>
                    <a:pt x="19943" y="33964"/>
                    <a:pt x="19867" y="33837"/>
                  </a:cubicBezTo>
                  <a:cubicBezTo>
                    <a:pt x="19616" y="33381"/>
                    <a:pt x="19345" y="32987"/>
                    <a:pt x="18850" y="32987"/>
                  </a:cubicBezTo>
                  <a:cubicBezTo>
                    <a:pt x="18795" y="32987"/>
                    <a:pt x="18738" y="32992"/>
                    <a:pt x="18677" y="33002"/>
                  </a:cubicBezTo>
                  <a:cubicBezTo>
                    <a:pt x="18348" y="33053"/>
                    <a:pt x="18095" y="33205"/>
                    <a:pt x="17918" y="33458"/>
                  </a:cubicBezTo>
                  <a:cubicBezTo>
                    <a:pt x="17589" y="33964"/>
                    <a:pt x="17690" y="34748"/>
                    <a:pt x="17842" y="35305"/>
                  </a:cubicBezTo>
                  <a:cubicBezTo>
                    <a:pt x="17943" y="35609"/>
                    <a:pt x="18095" y="35938"/>
                    <a:pt x="18222" y="36267"/>
                  </a:cubicBezTo>
                  <a:cubicBezTo>
                    <a:pt x="18601" y="37127"/>
                    <a:pt x="19057" y="38114"/>
                    <a:pt x="18804" y="38924"/>
                  </a:cubicBezTo>
                  <a:cubicBezTo>
                    <a:pt x="18677" y="39329"/>
                    <a:pt x="18449" y="39430"/>
                    <a:pt x="18171" y="39557"/>
                  </a:cubicBezTo>
                  <a:cubicBezTo>
                    <a:pt x="18146" y="39557"/>
                    <a:pt x="18095" y="39607"/>
                    <a:pt x="18095" y="39607"/>
                  </a:cubicBezTo>
                  <a:cubicBezTo>
                    <a:pt x="18070" y="39633"/>
                    <a:pt x="18045" y="39633"/>
                    <a:pt x="18019" y="39633"/>
                  </a:cubicBezTo>
                  <a:cubicBezTo>
                    <a:pt x="17943" y="39633"/>
                    <a:pt x="17918" y="39658"/>
                    <a:pt x="17893" y="39683"/>
                  </a:cubicBezTo>
                  <a:cubicBezTo>
                    <a:pt x="17665" y="39911"/>
                    <a:pt x="17791" y="40493"/>
                    <a:pt x="17893" y="40898"/>
                  </a:cubicBezTo>
                  <a:cubicBezTo>
                    <a:pt x="17918" y="41050"/>
                    <a:pt x="17943" y="41151"/>
                    <a:pt x="17943" y="41252"/>
                  </a:cubicBezTo>
                  <a:cubicBezTo>
                    <a:pt x="17969" y="41759"/>
                    <a:pt x="17716" y="42821"/>
                    <a:pt x="17159" y="43100"/>
                  </a:cubicBezTo>
                  <a:lnTo>
                    <a:pt x="17133" y="43100"/>
                  </a:lnTo>
                  <a:lnTo>
                    <a:pt x="17133" y="43075"/>
                  </a:lnTo>
                  <a:cubicBezTo>
                    <a:pt x="16830" y="42417"/>
                    <a:pt x="16804" y="41683"/>
                    <a:pt x="16804" y="40999"/>
                  </a:cubicBezTo>
                  <a:cubicBezTo>
                    <a:pt x="16804" y="40797"/>
                    <a:pt x="16804" y="40594"/>
                    <a:pt x="16779" y="40367"/>
                  </a:cubicBezTo>
                  <a:cubicBezTo>
                    <a:pt x="16754" y="39531"/>
                    <a:pt x="16627" y="38798"/>
                    <a:pt x="16425" y="38114"/>
                  </a:cubicBezTo>
                  <a:cubicBezTo>
                    <a:pt x="16248" y="37456"/>
                    <a:pt x="15919" y="36849"/>
                    <a:pt x="15640" y="36241"/>
                  </a:cubicBezTo>
                  <a:cubicBezTo>
                    <a:pt x="15235" y="35432"/>
                    <a:pt x="14805" y="34596"/>
                    <a:pt x="14729" y="33685"/>
                  </a:cubicBezTo>
                  <a:cubicBezTo>
                    <a:pt x="14729" y="33660"/>
                    <a:pt x="14679" y="33635"/>
                    <a:pt x="14653" y="33584"/>
                  </a:cubicBezTo>
                  <a:cubicBezTo>
                    <a:pt x="15008" y="33154"/>
                    <a:pt x="15362" y="32749"/>
                    <a:pt x="15691" y="32293"/>
                  </a:cubicBezTo>
                  <a:cubicBezTo>
                    <a:pt x="15868" y="32066"/>
                    <a:pt x="16045" y="31863"/>
                    <a:pt x="16197" y="31635"/>
                  </a:cubicBezTo>
                  <a:cubicBezTo>
                    <a:pt x="16324" y="31484"/>
                    <a:pt x="16425" y="31357"/>
                    <a:pt x="16551" y="31180"/>
                  </a:cubicBezTo>
                  <a:cubicBezTo>
                    <a:pt x="16577" y="31180"/>
                    <a:pt x="16577" y="31155"/>
                    <a:pt x="16577" y="31129"/>
                  </a:cubicBezTo>
                  <a:lnTo>
                    <a:pt x="16627" y="31104"/>
                  </a:lnTo>
                  <a:cubicBezTo>
                    <a:pt x="17007" y="30623"/>
                    <a:pt x="17412" y="30117"/>
                    <a:pt x="17791" y="29611"/>
                  </a:cubicBezTo>
                  <a:lnTo>
                    <a:pt x="17791" y="29586"/>
                  </a:lnTo>
                  <a:close/>
                  <a:moveTo>
                    <a:pt x="10452" y="37811"/>
                  </a:moveTo>
                  <a:lnTo>
                    <a:pt x="10452" y="37836"/>
                  </a:lnTo>
                  <a:cubicBezTo>
                    <a:pt x="11009" y="40367"/>
                    <a:pt x="9465" y="42923"/>
                    <a:pt x="8048" y="44618"/>
                  </a:cubicBezTo>
                  <a:cubicBezTo>
                    <a:pt x="7846" y="44542"/>
                    <a:pt x="7694" y="44416"/>
                    <a:pt x="7542" y="44188"/>
                  </a:cubicBezTo>
                  <a:cubicBezTo>
                    <a:pt x="7036" y="43479"/>
                    <a:pt x="7289" y="42847"/>
                    <a:pt x="7542" y="42189"/>
                  </a:cubicBezTo>
                  <a:lnTo>
                    <a:pt x="7719" y="41632"/>
                  </a:lnTo>
                  <a:cubicBezTo>
                    <a:pt x="7770" y="41556"/>
                    <a:pt x="7719" y="41531"/>
                    <a:pt x="7694" y="41455"/>
                  </a:cubicBezTo>
                  <a:cubicBezTo>
                    <a:pt x="7668" y="41404"/>
                    <a:pt x="7567" y="41404"/>
                    <a:pt x="7491" y="41404"/>
                  </a:cubicBezTo>
                  <a:cubicBezTo>
                    <a:pt x="6909" y="41505"/>
                    <a:pt x="6352" y="41809"/>
                    <a:pt x="5796" y="42088"/>
                  </a:cubicBezTo>
                  <a:cubicBezTo>
                    <a:pt x="5568" y="42239"/>
                    <a:pt x="5391" y="42315"/>
                    <a:pt x="5163" y="42442"/>
                  </a:cubicBezTo>
                  <a:cubicBezTo>
                    <a:pt x="5138" y="42467"/>
                    <a:pt x="5062" y="42467"/>
                    <a:pt x="5036" y="42518"/>
                  </a:cubicBezTo>
                  <a:cubicBezTo>
                    <a:pt x="4650" y="42687"/>
                    <a:pt x="4172" y="42924"/>
                    <a:pt x="3734" y="42924"/>
                  </a:cubicBezTo>
                  <a:cubicBezTo>
                    <a:pt x="3713" y="42924"/>
                    <a:pt x="3691" y="42924"/>
                    <a:pt x="3670" y="42923"/>
                  </a:cubicBezTo>
                  <a:cubicBezTo>
                    <a:pt x="3467" y="42923"/>
                    <a:pt x="3290" y="42821"/>
                    <a:pt x="3214" y="42695"/>
                  </a:cubicBezTo>
                  <a:lnTo>
                    <a:pt x="3214" y="42670"/>
                  </a:lnTo>
                  <a:lnTo>
                    <a:pt x="3239" y="42670"/>
                  </a:lnTo>
                  <a:cubicBezTo>
                    <a:pt x="4302" y="42012"/>
                    <a:pt x="5391" y="41303"/>
                    <a:pt x="6428" y="40620"/>
                  </a:cubicBezTo>
                  <a:cubicBezTo>
                    <a:pt x="6833" y="40316"/>
                    <a:pt x="7263" y="40038"/>
                    <a:pt x="7694" y="39785"/>
                  </a:cubicBezTo>
                  <a:cubicBezTo>
                    <a:pt x="8706" y="39127"/>
                    <a:pt x="9592" y="38494"/>
                    <a:pt x="10427" y="37836"/>
                  </a:cubicBezTo>
                  <a:lnTo>
                    <a:pt x="10452" y="37811"/>
                  </a:lnTo>
                  <a:close/>
                  <a:moveTo>
                    <a:pt x="14375" y="33863"/>
                  </a:moveTo>
                  <a:lnTo>
                    <a:pt x="14375" y="33913"/>
                  </a:lnTo>
                  <a:cubicBezTo>
                    <a:pt x="14501" y="34748"/>
                    <a:pt x="14906" y="35583"/>
                    <a:pt x="15286" y="36368"/>
                  </a:cubicBezTo>
                  <a:cubicBezTo>
                    <a:pt x="15615" y="37026"/>
                    <a:pt x="15944" y="37709"/>
                    <a:pt x="16121" y="38418"/>
                  </a:cubicBezTo>
                  <a:cubicBezTo>
                    <a:pt x="16273" y="39101"/>
                    <a:pt x="16298" y="39810"/>
                    <a:pt x="16324" y="40518"/>
                  </a:cubicBezTo>
                  <a:cubicBezTo>
                    <a:pt x="16374" y="41404"/>
                    <a:pt x="16400" y="42315"/>
                    <a:pt x="16703" y="43100"/>
                  </a:cubicBezTo>
                  <a:lnTo>
                    <a:pt x="16703" y="43150"/>
                  </a:lnTo>
                  <a:lnTo>
                    <a:pt x="16703" y="43176"/>
                  </a:lnTo>
                  <a:lnTo>
                    <a:pt x="16678" y="43176"/>
                  </a:lnTo>
                  <a:cubicBezTo>
                    <a:pt x="16121" y="43049"/>
                    <a:pt x="15792" y="42163"/>
                    <a:pt x="15615" y="41683"/>
                  </a:cubicBezTo>
                  <a:lnTo>
                    <a:pt x="15615" y="41657"/>
                  </a:lnTo>
                  <a:cubicBezTo>
                    <a:pt x="15488" y="41278"/>
                    <a:pt x="15362" y="40873"/>
                    <a:pt x="15235" y="40493"/>
                  </a:cubicBezTo>
                  <a:cubicBezTo>
                    <a:pt x="15109" y="40012"/>
                    <a:pt x="14932" y="39531"/>
                    <a:pt x="14755" y="39051"/>
                  </a:cubicBezTo>
                  <a:cubicBezTo>
                    <a:pt x="14755" y="39025"/>
                    <a:pt x="14729" y="39000"/>
                    <a:pt x="14729" y="38924"/>
                  </a:cubicBezTo>
                  <a:cubicBezTo>
                    <a:pt x="14476" y="38291"/>
                    <a:pt x="14046" y="37330"/>
                    <a:pt x="13363" y="37153"/>
                  </a:cubicBezTo>
                  <a:cubicBezTo>
                    <a:pt x="13312" y="37142"/>
                    <a:pt x="13263" y="37138"/>
                    <a:pt x="13215" y="37138"/>
                  </a:cubicBezTo>
                  <a:cubicBezTo>
                    <a:pt x="12431" y="37138"/>
                    <a:pt x="12062" y="38453"/>
                    <a:pt x="11895" y="39025"/>
                  </a:cubicBezTo>
                  <a:cubicBezTo>
                    <a:pt x="11844" y="39354"/>
                    <a:pt x="11768" y="39683"/>
                    <a:pt x="11743" y="40012"/>
                  </a:cubicBezTo>
                  <a:cubicBezTo>
                    <a:pt x="11692" y="40443"/>
                    <a:pt x="11616" y="40923"/>
                    <a:pt x="11490" y="41379"/>
                  </a:cubicBezTo>
                  <a:cubicBezTo>
                    <a:pt x="11262" y="42138"/>
                    <a:pt x="10807" y="42948"/>
                    <a:pt x="10123" y="43707"/>
                  </a:cubicBezTo>
                  <a:cubicBezTo>
                    <a:pt x="9870" y="43986"/>
                    <a:pt x="9212" y="44694"/>
                    <a:pt x="8478" y="44694"/>
                  </a:cubicBezTo>
                  <a:lnTo>
                    <a:pt x="8453" y="44694"/>
                  </a:lnTo>
                  <a:lnTo>
                    <a:pt x="8478" y="44669"/>
                  </a:lnTo>
                  <a:cubicBezTo>
                    <a:pt x="9921" y="42897"/>
                    <a:pt x="11465" y="40189"/>
                    <a:pt x="10756" y="37532"/>
                  </a:cubicBezTo>
                  <a:cubicBezTo>
                    <a:pt x="11743" y="36722"/>
                    <a:pt x="12603" y="35938"/>
                    <a:pt x="13363" y="35052"/>
                  </a:cubicBezTo>
                  <a:cubicBezTo>
                    <a:pt x="13666" y="34698"/>
                    <a:pt x="13995" y="34318"/>
                    <a:pt x="14350" y="33913"/>
                  </a:cubicBezTo>
                  <a:lnTo>
                    <a:pt x="14375" y="33863"/>
                  </a:lnTo>
                  <a:close/>
                  <a:moveTo>
                    <a:pt x="41530" y="1"/>
                  </a:moveTo>
                  <a:cubicBezTo>
                    <a:pt x="41480" y="1"/>
                    <a:pt x="41404" y="26"/>
                    <a:pt x="41378" y="77"/>
                  </a:cubicBezTo>
                  <a:cubicBezTo>
                    <a:pt x="40341" y="1646"/>
                    <a:pt x="39075" y="3164"/>
                    <a:pt x="37861" y="4582"/>
                  </a:cubicBezTo>
                  <a:cubicBezTo>
                    <a:pt x="37532" y="4986"/>
                    <a:pt x="37152" y="5442"/>
                    <a:pt x="36798" y="5872"/>
                  </a:cubicBezTo>
                  <a:cubicBezTo>
                    <a:pt x="35330" y="7669"/>
                    <a:pt x="33761" y="9517"/>
                    <a:pt x="31964" y="11516"/>
                  </a:cubicBezTo>
                  <a:cubicBezTo>
                    <a:pt x="31584" y="11921"/>
                    <a:pt x="31255" y="12351"/>
                    <a:pt x="30901" y="12807"/>
                  </a:cubicBezTo>
                  <a:cubicBezTo>
                    <a:pt x="30597" y="13237"/>
                    <a:pt x="30243" y="13692"/>
                    <a:pt x="29889" y="14072"/>
                  </a:cubicBezTo>
                  <a:cubicBezTo>
                    <a:pt x="29644" y="14339"/>
                    <a:pt x="29419" y="14566"/>
                    <a:pt x="29042" y="14566"/>
                  </a:cubicBezTo>
                  <a:cubicBezTo>
                    <a:pt x="29020" y="14566"/>
                    <a:pt x="28996" y="14566"/>
                    <a:pt x="28973" y="14564"/>
                  </a:cubicBezTo>
                  <a:lnTo>
                    <a:pt x="28973" y="14564"/>
                  </a:lnTo>
                  <a:cubicBezTo>
                    <a:pt x="29148" y="14677"/>
                    <a:pt x="29350" y="14738"/>
                    <a:pt x="29585" y="14755"/>
                  </a:cubicBezTo>
                  <a:lnTo>
                    <a:pt x="29610" y="14755"/>
                  </a:lnTo>
                  <a:lnTo>
                    <a:pt x="29585" y="14806"/>
                  </a:lnTo>
                  <a:cubicBezTo>
                    <a:pt x="29534" y="14856"/>
                    <a:pt x="29433" y="14932"/>
                    <a:pt x="29357" y="14983"/>
                  </a:cubicBezTo>
                  <a:cubicBezTo>
                    <a:pt x="29129" y="15185"/>
                    <a:pt x="28927" y="15363"/>
                    <a:pt x="28699" y="15590"/>
                  </a:cubicBezTo>
                  <a:cubicBezTo>
                    <a:pt x="28446" y="15843"/>
                    <a:pt x="28193" y="16122"/>
                    <a:pt x="27839" y="16501"/>
                  </a:cubicBezTo>
                  <a:lnTo>
                    <a:pt x="27813" y="16527"/>
                  </a:lnTo>
                  <a:lnTo>
                    <a:pt x="27813" y="16501"/>
                  </a:lnTo>
                  <a:cubicBezTo>
                    <a:pt x="27535" y="15869"/>
                    <a:pt x="27358" y="15211"/>
                    <a:pt x="27231" y="14553"/>
                  </a:cubicBezTo>
                  <a:cubicBezTo>
                    <a:pt x="27155" y="14047"/>
                    <a:pt x="27029" y="13540"/>
                    <a:pt x="26852" y="13060"/>
                  </a:cubicBezTo>
                  <a:cubicBezTo>
                    <a:pt x="26421" y="11794"/>
                    <a:pt x="25561" y="10706"/>
                    <a:pt x="24802" y="9871"/>
                  </a:cubicBezTo>
                  <a:lnTo>
                    <a:pt x="24523" y="9542"/>
                  </a:lnTo>
                  <a:cubicBezTo>
                    <a:pt x="23638" y="8530"/>
                    <a:pt x="22726" y="7517"/>
                    <a:pt x="21891" y="6454"/>
                  </a:cubicBezTo>
                  <a:cubicBezTo>
                    <a:pt x="21841" y="6353"/>
                    <a:pt x="21739" y="6252"/>
                    <a:pt x="21664" y="6151"/>
                  </a:cubicBezTo>
                  <a:cubicBezTo>
                    <a:pt x="21385" y="5771"/>
                    <a:pt x="21081" y="5366"/>
                    <a:pt x="20727" y="5062"/>
                  </a:cubicBezTo>
                  <a:cubicBezTo>
                    <a:pt x="20499" y="4835"/>
                    <a:pt x="20221" y="4683"/>
                    <a:pt x="19968" y="4480"/>
                  </a:cubicBezTo>
                  <a:cubicBezTo>
                    <a:pt x="19715" y="4303"/>
                    <a:pt x="19436" y="4101"/>
                    <a:pt x="19209" y="3873"/>
                  </a:cubicBezTo>
                  <a:cubicBezTo>
                    <a:pt x="19310" y="3493"/>
                    <a:pt x="19614" y="3291"/>
                    <a:pt x="20094" y="3164"/>
                  </a:cubicBezTo>
                  <a:cubicBezTo>
                    <a:pt x="20334" y="3088"/>
                    <a:pt x="20569" y="3050"/>
                    <a:pt x="20799" y="3050"/>
                  </a:cubicBezTo>
                  <a:cubicBezTo>
                    <a:pt x="21302" y="3050"/>
                    <a:pt x="21783" y="3234"/>
                    <a:pt x="22247" y="3604"/>
                  </a:cubicBezTo>
                  <a:lnTo>
                    <a:pt x="22247" y="3604"/>
                  </a:lnTo>
                  <a:cubicBezTo>
                    <a:pt x="21768" y="3163"/>
                    <a:pt x="21121" y="2764"/>
                    <a:pt x="20337" y="2764"/>
                  </a:cubicBezTo>
                  <a:cubicBezTo>
                    <a:pt x="20017" y="2764"/>
                    <a:pt x="19674" y="2830"/>
                    <a:pt x="19310" y="2987"/>
                  </a:cubicBezTo>
                  <a:cubicBezTo>
                    <a:pt x="18804" y="3215"/>
                    <a:pt x="18475" y="3493"/>
                    <a:pt x="18374" y="3873"/>
                  </a:cubicBezTo>
                  <a:cubicBezTo>
                    <a:pt x="18551" y="4556"/>
                    <a:pt x="19082" y="5493"/>
                    <a:pt x="19588" y="6277"/>
                  </a:cubicBezTo>
                  <a:cubicBezTo>
                    <a:pt x="19664" y="6378"/>
                    <a:pt x="19715" y="6480"/>
                    <a:pt x="19740" y="6581"/>
                  </a:cubicBezTo>
                  <a:lnTo>
                    <a:pt x="19740" y="6606"/>
                  </a:lnTo>
                  <a:lnTo>
                    <a:pt x="19715" y="6606"/>
                  </a:lnTo>
                  <a:cubicBezTo>
                    <a:pt x="19681" y="6609"/>
                    <a:pt x="19646" y="6610"/>
                    <a:pt x="19612" y="6610"/>
                  </a:cubicBezTo>
                  <a:cubicBezTo>
                    <a:pt x="18906" y="6610"/>
                    <a:pt x="18137" y="6129"/>
                    <a:pt x="17437" y="5695"/>
                  </a:cubicBezTo>
                  <a:cubicBezTo>
                    <a:pt x="17083" y="5467"/>
                    <a:pt x="16729" y="5240"/>
                    <a:pt x="16450" y="5113"/>
                  </a:cubicBezTo>
                  <a:cubicBezTo>
                    <a:pt x="16184" y="5015"/>
                    <a:pt x="15863" y="4940"/>
                    <a:pt x="15566" y="4940"/>
                  </a:cubicBezTo>
                  <a:cubicBezTo>
                    <a:pt x="15326" y="4940"/>
                    <a:pt x="15101" y="4989"/>
                    <a:pt x="14932" y="5113"/>
                  </a:cubicBezTo>
                  <a:cubicBezTo>
                    <a:pt x="14704" y="5265"/>
                    <a:pt x="14577" y="5569"/>
                    <a:pt x="14577" y="5898"/>
                  </a:cubicBezTo>
                  <a:cubicBezTo>
                    <a:pt x="14628" y="7087"/>
                    <a:pt x="15666" y="8378"/>
                    <a:pt x="16678" y="8985"/>
                  </a:cubicBezTo>
                  <a:cubicBezTo>
                    <a:pt x="16779" y="9036"/>
                    <a:pt x="16880" y="9061"/>
                    <a:pt x="16982" y="9137"/>
                  </a:cubicBezTo>
                  <a:cubicBezTo>
                    <a:pt x="17235" y="9263"/>
                    <a:pt x="17538" y="9390"/>
                    <a:pt x="17690" y="9643"/>
                  </a:cubicBezTo>
                  <a:cubicBezTo>
                    <a:pt x="17791" y="9795"/>
                    <a:pt x="17817" y="9997"/>
                    <a:pt x="17817" y="10149"/>
                  </a:cubicBezTo>
                  <a:cubicBezTo>
                    <a:pt x="17817" y="10276"/>
                    <a:pt x="17842" y="10402"/>
                    <a:pt x="17893" y="10529"/>
                  </a:cubicBezTo>
                  <a:cubicBezTo>
                    <a:pt x="18070" y="10959"/>
                    <a:pt x="18601" y="11313"/>
                    <a:pt x="18981" y="11541"/>
                  </a:cubicBezTo>
                  <a:cubicBezTo>
                    <a:pt x="19361" y="11769"/>
                    <a:pt x="19791" y="11946"/>
                    <a:pt x="20196" y="12149"/>
                  </a:cubicBezTo>
                  <a:cubicBezTo>
                    <a:pt x="21208" y="12604"/>
                    <a:pt x="22144" y="13060"/>
                    <a:pt x="22676" y="14072"/>
                  </a:cubicBezTo>
                  <a:lnTo>
                    <a:pt x="22777" y="14249"/>
                  </a:lnTo>
                  <a:cubicBezTo>
                    <a:pt x="22853" y="14376"/>
                    <a:pt x="22904" y="14578"/>
                    <a:pt x="22929" y="14730"/>
                  </a:cubicBezTo>
                  <a:cubicBezTo>
                    <a:pt x="22980" y="14958"/>
                    <a:pt x="22929" y="15110"/>
                    <a:pt x="22802" y="15211"/>
                  </a:cubicBezTo>
                  <a:cubicBezTo>
                    <a:pt x="22731" y="15271"/>
                    <a:pt x="22636" y="15296"/>
                    <a:pt x="22527" y="15296"/>
                  </a:cubicBezTo>
                  <a:cubicBezTo>
                    <a:pt x="22406" y="15296"/>
                    <a:pt x="22266" y="15264"/>
                    <a:pt x="22119" y="15211"/>
                  </a:cubicBezTo>
                  <a:cubicBezTo>
                    <a:pt x="21765" y="15059"/>
                    <a:pt x="21410" y="14856"/>
                    <a:pt x="21107" y="14679"/>
                  </a:cubicBezTo>
                  <a:cubicBezTo>
                    <a:pt x="20221" y="14123"/>
                    <a:pt x="19436" y="13465"/>
                    <a:pt x="18728" y="12933"/>
                  </a:cubicBezTo>
                  <a:cubicBezTo>
                    <a:pt x="18070" y="12351"/>
                    <a:pt x="17564" y="11921"/>
                    <a:pt x="17083" y="11440"/>
                  </a:cubicBezTo>
                  <a:cubicBezTo>
                    <a:pt x="16703" y="11060"/>
                    <a:pt x="16273" y="10630"/>
                    <a:pt x="15716" y="10453"/>
                  </a:cubicBezTo>
                  <a:cubicBezTo>
                    <a:pt x="15587" y="10415"/>
                    <a:pt x="15463" y="10400"/>
                    <a:pt x="15342" y="10400"/>
                  </a:cubicBezTo>
                  <a:cubicBezTo>
                    <a:pt x="15059" y="10400"/>
                    <a:pt x="14793" y="10483"/>
                    <a:pt x="14527" y="10554"/>
                  </a:cubicBezTo>
                  <a:cubicBezTo>
                    <a:pt x="14426" y="10579"/>
                    <a:pt x="14324" y="10630"/>
                    <a:pt x="14198" y="10655"/>
                  </a:cubicBezTo>
                  <a:cubicBezTo>
                    <a:pt x="14093" y="10683"/>
                    <a:pt x="13986" y="10695"/>
                    <a:pt x="13877" y="10695"/>
                  </a:cubicBezTo>
                  <a:cubicBezTo>
                    <a:pt x="13277" y="10695"/>
                    <a:pt x="12625" y="10319"/>
                    <a:pt x="12047" y="9997"/>
                  </a:cubicBezTo>
                  <a:cubicBezTo>
                    <a:pt x="11869" y="9871"/>
                    <a:pt x="11667" y="9770"/>
                    <a:pt x="11490" y="9668"/>
                  </a:cubicBezTo>
                  <a:cubicBezTo>
                    <a:pt x="11058" y="9436"/>
                    <a:pt x="10331" y="9072"/>
                    <a:pt x="9711" y="9072"/>
                  </a:cubicBezTo>
                  <a:cubicBezTo>
                    <a:pt x="9387" y="9072"/>
                    <a:pt x="9092" y="9171"/>
                    <a:pt x="8883" y="9441"/>
                  </a:cubicBezTo>
                  <a:cubicBezTo>
                    <a:pt x="8377" y="10124"/>
                    <a:pt x="8984" y="10833"/>
                    <a:pt x="9592" y="11339"/>
                  </a:cubicBezTo>
                  <a:cubicBezTo>
                    <a:pt x="10351" y="11971"/>
                    <a:pt x="11237" y="12452"/>
                    <a:pt x="12047" y="12933"/>
                  </a:cubicBezTo>
                  <a:cubicBezTo>
                    <a:pt x="12173" y="12984"/>
                    <a:pt x="12350" y="13085"/>
                    <a:pt x="12477" y="13161"/>
                  </a:cubicBezTo>
                  <a:cubicBezTo>
                    <a:pt x="12856" y="13338"/>
                    <a:pt x="13185" y="13591"/>
                    <a:pt x="13489" y="13794"/>
                  </a:cubicBezTo>
                  <a:cubicBezTo>
                    <a:pt x="13616" y="13869"/>
                    <a:pt x="13768" y="13971"/>
                    <a:pt x="13919" y="14072"/>
                  </a:cubicBezTo>
                  <a:cubicBezTo>
                    <a:pt x="14501" y="14426"/>
                    <a:pt x="15159" y="14806"/>
                    <a:pt x="15438" y="15312"/>
                  </a:cubicBezTo>
                  <a:cubicBezTo>
                    <a:pt x="15539" y="15464"/>
                    <a:pt x="15564" y="15616"/>
                    <a:pt x="15590" y="15818"/>
                  </a:cubicBezTo>
                  <a:cubicBezTo>
                    <a:pt x="15640" y="15970"/>
                    <a:pt x="15640" y="16097"/>
                    <a:pt x="15716" y="16248"/>
                  </a:cubicBezTo>
                  <a:lnTo>
                    <a:pt x="15716" y="16274"/>
                  </a:lnTo>
                  <a:cubicBezTo>
                    <a:pt x="15843" y="16501"/>
                    <a:pt x="16045" y="16653"/>
                    <a:pt x="16172" y="16780"/>
                  </a:cubicBezTo>
                  <a:cubicBezTo>
                    <a:pt x="16653" y="17159"/>
                    <a:pt x="17235" y="17362"/>
                    <a:pt x="17817" y="17539"/>
                  </a:cubicBezTo>
                  <a:lnTo>
                    <a:pt x="17918" y="17590"/>
                  </a:lnTo>
                  <a:cubicBezTo>
                    <a:pt x="17994" y="17615"/>
                    <a:pt x="18070" y="17640"/>
                    <a:pt x="18171" y="17666"/>
                  </a:cubicBezTo>
                  <a:cubicBezTo>
                    <a:pt x="18627" y="17843"/>
                    <a:pt x="19107" y="17995"/>
                    <a:pt x="19512" y="18273"/>
                  </a:cubicBezTo>
                  <a:cubicBezTo>
                    <a:pt x="19943" y="18551"/>
                    <a:pt x="20348" y="19007"/>
                    <a:pt x="20272" y="19412"/>
                  </a:cubicBezTo>
                  <a:cubicBezTo>
                    <a:pt x="20221" y="19665"/>
                    <a:pt x="19993" y="19817"/>
                    <a:pt x="19563" y="19918"/>
                  </a:cubicBezTo>
                  <a:cubicBezTo>
                    <a:pt x="19401" y="19950"/>
                    <a:pt x="19235" y="19965"/>
                    <a:pt x="19066" y="19965"/>
                  </a:cubicBezTo>
                  <a:cubicBezTo>
                    <a:pt x="17919" y="19965"/>
                    <a:pt x="16649" y="19274"/>
                    <a:pt x="15590" y="18678"/>
                  </a:cubicBezTo>
                  <a:cubicBezTo>
                    <a:pt x="15438" y="18602"/>
                    <a:pt x="15286" y="18501"/>
                    <a:pt x="15134" y="18425"/>
                  </a:cubicBezTo>
                  <a:cubicBezTo>
                    <a:pt x="14299" y="17995"/>
                    <a:pt x="13439" y="17488"/>
                    <a:pt x="12654" y="16957"/>
                  </a:cubicBezTo>
                  <a:cubicBezTo>
                    <a:pt x="12502" y="16830"/>
                    <a:pt x="12300" y="16729"/>
                    <a:pt x="12148" y="16603"/>
                  </a:cubicBezTo>
                  <a:cubicBezTo>
                    <a:pt x="11540" y="16198"/>
                    <a:pt x="11009" y="15818"/>
                    <a:pt x="10351" y="15514"/>
                  </a:cubicBezTo>
                  <a:cubicBezTo>
                    <a:pt x="10073" y="15388"/>
                    <a:pt x="9744" y="15261"/>
                    <a:pt x="9465" y="15185"/>
                  </a:cubicBezTo>
                  <a:cubicBezTo>
                    <a:pt x="9010" y="15008"/>
                    <a:pt x="8579" y="14831"/>
                    <a:pt x="8124" y="14629"/>
                  </a:cubicBezTo>
                  <a:cubicBezTo>
                    <a:pt x="7811" y="14489"/>
                    <a:pt x="7497" y="14362"/>
                    <a:pt x="7176" y="14362"/>
                  </a:cubicBezTo>
                  <a:cubicBezTo>
                    <a:pt x="7030" y="14362"/>
                    <a:pt x="6882" y="14388"/>
                    <a:pt x="6732" y="14452"/>
                  </a:cubicBezTo>
                  <a:cubicBezTo>
                    <a:pt x="6479" y="14553"/>
                    <a:pt x="6327" y="14705"/>
                    <a:pt x="6276" y="14932"/>
                  </a:cubicBezTo>
                  <a:cubicBezTo>
                    <a:pt x="6201" y="15135"/>
                    <a:pt x="6276" y="15439"/>
                    <a:pt x="6454" y="15717"/>
                  </a:cubicBezTo>
                  <a:cubicBezTo>
                    <a:pt x="7061" y="16603"/>
                    <a:pt x="7997" y="17134"/>
                    <a:pt x="8883" y="17666"/>
                  </a:cubicBezTo>
                  <a:cubicBezTo>
                    <a:pt x="9389" y="17969"/>
                    <a:pt x="9895" y="18273"/>
                    <a:pt x="10376" y="18627"/>
                  </a:cubicBezTo>
                  <a:lnTo>
                    <a:pt x="10402" y="18627"/>
                  </a:lnTo>
                  <a:cubicBezTo>
                    <a:pt x="10199" y="18855"/>
                    <a:pt x="10098" y="19108"/>
                    <a:pt x="10123" y="19311"/>
                  </a:cubicBezTo>
                  <a:cubicBezTo>
                    <a:pt x="10199" y="19614"/>
                    <a:pt x="10452" y="19867"/>
                    <a:pt x="10882" y="20045"/>
                  </a:cubicBezTo>
                  <a:cubicBezTo>
                    <a:pt x="11110" y="20146"/>
                    <a:pt x="11338" y="20247"/>
                    <a:pt x="11515" y="20323"/>
                  </a:cubicBezTo>
                  <a:cubicBezTo>
                    <a:pt x="12654" y="20829"/>
                    <a:pt x="13742" y="21310"/>
                    <a:pt x="14375" y="22525"/>
                  </a:cubicBezTo>
                  <a:lnTo>
                    <a:pt x="14375" y="22550"/>
                  </a:lnTo>
                  <a:cubicBezTo>
                    <a:pt x="14577" y="22955"/>
                    <a:pt x="14932" y="23739"/>
                    <a:pt x="14780" y="24296"/>
                  </a:cubicBezTo>
                  <a:lnTo>
                    <a:pt x="14780" y="24322"/>
                  </a:lnTo>
                  <a:cubicBezTo>
                    <a:pt x="14704" y="24549"/>
                    <a:pt x="14679" y="24575"/>
                    <a:pt x="14299" y="24600"/>
                  </a:cubicBezTo>
                  <a:cubicBezTo>
                    <a:pt x="13995" y="24600"/>
                    <a:pt x="13616" y="24448"/>
                    <a:pt x="13312" y="24322"/>
                  </a:cubicBezTo>
                  <a:lnTo>
                    <a:pt x="13287" y="24322"/>
                  </a:lnTo>
                  <a:cubicBezTo>
                    <a:pt x="12882" y="24119"/>
                    <a:pt x="12426" y="23917"/>
                    <a:pt x="12021" y="23588"/>
                  </a:cubicBezTo>
                  <a:cubicBezTo>
                    <a:pt x="11920" y="23537"/>
                    <a:pt x="11794" y="23436"/>
                    <a:pt x="11718" y="23360"/>
                  </a:cubicBezTo>
                  <a:cubicBezTo>
                    <a:pt x="11363" y="23107"/>
                    <a:pt x="11034" y="22854"/>
                    <a:pt x="10604" y="22778"/>
                  </a:cubicBezTo>
                  <a:cubicBezTo>
                    <a:pt x="10456" y="22746"/>
                    <a:pt x="10307" y="22732"/>
                    <a:pt x="10163" y="22732"/>
                  </a:cubicBezTo>
                  <a:cubicBezTo>
                    <a:pt x="9962" y="22732"/>
                    <a:pt x="9768" y="22759"/>
                    <a:pt x="9592" y="22803"/>
                  </a:cubicBezTo>
                  <a:cubicBezTo>
                    <a:pt x="9395" y="22821"/>
                    <a:pt x="9185" y="22839"/>
                    <a:pt x="8981" y="22839"/>
                  </a:cubicBezTo>
                  <a:cubicBezTo>
                    <a:pt x="8897" y="22839"/>
                    <a:pt x="8813" y="22836"/>
                    <a:pt x="8731" y="22828"/>
                  </a:cubicBezTo>
                  <a:cubicBezTo>
                    <a:pt x="8301" y="22803"/>
                    <a:pt x="7871" y="22677"/>
                    <a:pt x="7441" y="22575"/>
                  </a:cubicBezTo>
                  <a:cubicBezTo>
                    <a:pt x="7112" y="22474"/>
                    <a:pt x="6808" y="22423"/>
                    <a:pt x="6479" y="22348"/>
                  </a:cubicBezTo>
                  <a:cubicBezTo>
                    <a:pt x="6286" y="22316"/>
                    <a:pt x="6059" y="22296"/>
                    <a:pt x="5822" y="22296"/>
                  </a:cubicBezTo>
                  <a:cubicBezTo>
                    <a:pt x="5095" y="22296"/>
                    <a:pt x="4284" y="22489"/>
                    <a:pt x="4151" y="23157"/>
                  </a:cubicBezTo>
                  <a:cubicBezTo>
                    <a:pt x="3999" y="23841"/>
                    <a:pt x="5011" y="24322"/>
                    <a:pt x="5593" y="24549"/>
                  </a:cubicBezTo>
                  <a:cubicBezTo>
                    <a:pt x="5922" y="24625"/>
                    <a:pt x="6226" y="24701"/>
                    <a:pt x="6555" y="24752"/>
                  </a:cubicBezTo>
                  <a:cubicBezTo>
                    <a:pt x="6783" y="24802"/>
                    <a:pt x="6985" y="24853"/>
                    <a:pt x="7238" y="24878"/>
                  </a:cubicBezTo>
                  <a:cubicBezTo>
                    <a:pt x="7846" y="25055"/>
                    <a:pt x="8073" y="25182"/>
                    <a:pt x="8326" y="25739"/>
                  </a:cubicBezTo>
                  <a:cubicBezTo>
                    <a:pt x="8352" y="25815"/>
                    <a:pt x="8352" y="25840"/>
                    <a:pt x="8377" y="25865"/>
                  </a:cubicBezTo>
                  <a:cubicBezTo>
                    <a:pt x="8453" y="26017"/>
                    <a:pt x="8504" y="26194"/>
                    <a:pt x="8706" y="26346"/>
                  </a:cubicBezTo>
                  <a:cubicBezTo>
                    <a:pt x="9187" y="26776"/>
                    <a:pt x="9845" y="26954"/>
                    <a:pt x="10452" y="27080"/>
                  </a:cubicBezTo>
                  <a:cubicBezTo>
                    <a:pt x="10908" y="27156"/>
                    <a:pt x="11389" y="27283"/>
                    <a:pt x="11794" y="27510"/>
                  </a:cubicBezTo>
                  <a:cubicBezTo>
                    <a:pt x="12021" y="27637"/>
                    <a:pt x="12401" y="27966"/>
                    <a:pt x="12426" y="28270"/>
                  </a:cubicBezTo>
                  <a:cubicBezTo>
                    <a:pt x="12426" y="28421"/>
                    <a:pt x="12376" y="28573"/>
                    <a:pt x="12249" y="28649"/>
                  </a:cubicBezTo>
                  <a:cubicBezTo>
                    <a:pt x="12047" y="28801"/>
                    <a:pt x="11718" y="28801"/>
                    <a:pt x="11465" y="28852"/>
                  </a:cubicBezTo>
                  <a:lnTo>
                    <a:pt x="11389" y="28852"/>
                  </a:lnTo>
                  <a:cubicBezTo>
                    <a:pt x="11338" y="28854"/>
                    <a:pt x="11287" y="28855"/>
                    <a:pt x="11236" y="28855"/>
                  </a:cubicBezTo>
                  <a:cubicBezTo>
                    <a:pt x="10682" y="28855"/>
                    <a:pt x="10138" y="28729"/>
                    <a:pt x="9465" y="28497"/>
                  </a:cubicBezTo>
                  <a:cubicBezTo>
                    <a:pt x="9237" y="28421"/>
                    <a:pt x="9060" y="28345"/>
                    <a:pt x="8833" y="28244"/>
                  </a:cubicBezTo>
                  <a:cubicBezTo>
                    <a:pt x="8113" y="27948"/>
                    <a:pt x="7393" y="27651"/>
                    <a:pt x="6628" y="27651"/>
                  </a:cubicBezTo>
                  <a:cubicBezTo>
                    <a:pt x="6479" y="27651"/>
                    <a:pt x="6328" y="27663"/>
                    <a:pt x="6175" y="27687"/>
                  </a:cubicBezTo>
                  <a:cubicBezTo>
                    <a:pt x="5694" y="27738"/>
                    <a:pt x="5315" y="27966"/>
                    <a:pt x="4910" y="28168"/>
                  </a:cubicBezTo>
                  <a:cubicBezTo>
                    <a:pt x="4555" y="28371"/>
                    <a:pt x="4176" y="28599"/>
                    <a:pt x="3771" y="28674"/>
                  </a:cubicBezTo>
                  <a:cubicBezTo>
                    <a:pt x="3558" y="28720"/>
                    <a:pt x="3346" y="28729"/>
                    <a:pt x="3139" y="28729"/>
                  </a:cubicBezTo>
                  <a:cubicBezTo>
                    <a:pt x="3001" y="28729"/>
                    <a:pt x="2865" y="28725"/>
                    <a:pt x="2733" y="28725"/>
                  </a:cubicBezTo>
                  <a:cubicBezTo>
                    <a:pt x="2544" y="28700"/>
                    <a:pt x="2354" y="28681"/>
                    <a:pt x="2164" y="28681"/>
                  </a:cubicBezTo>
                  <a:cubicBezTo>
                    <a:pt x="1974" y="28681"/>
                    <a:pt x="1784" y="28700"/>
                    <a:pt x="1594" y="28750"/>
                  </a:cubicBezTo>
                  <a:cubicBezTo>
                    <a:pt x="987" y="28902"/>
                    <a:pt x="253" y="29358"/>
                    <a:pt x="76" y="29915"/>
                  </a:cubicBezTo>
                  <a:cubicBezTo>
                    <a:pt x="25" y="29940"/>
                    <a:pt x="25" y="30016"/>
                    <a:pt x="25" y="30041"/>
                  </a:cubicBezTo>
                  <a:cubicBezTo>
                    <a:pt x="0" y="30193"/>
                    <a:pt x="0" y="30319"/>
                    <a:pt x="76" y="30497"/>
                  </a:cubicBezTo>
                  <a:cubicBezTo>
                    <a:pt x="329" y="31417"/>
                    <a:pt x="1712" y="31772"/>
                    <a:pt x="2721" y="31772"/>
                  </a:cubicBezTo>
                  <a:cubicBezTo>
                    <a:pt x="2822" y="31772"/>
                    <a:pt x="2920" y="31769"/>
                    <a:pt x="3012" y="31762"/>
                  </a:cubicBezTo>
                  <a:cubicBezTo>
                    <a:pt x="3239" y="31737"/>
                    <a:pt x="3442" y="31661"/>
                    <a:pt x="3670" y="31585"/>
                  </a:cubicBezTo>
                  <a:cubicBezTo>
                    <a:pt x="3968" y="31485"/>
                    <a:pt x="4267" y="31417"/>
                    <a:pt x="4541" y="31417"/>
                  </a:cubicBezTo>
                  <a:cubicBezTo>
                    <a:pt x="4615" y="31417"/>
                    <a:pt x="4688" y="31422"/>
                    <a:pt x="4758" y="31433"/>
                  </a:cubicBezTo>
                  <a:cubicBezTo>
                    <a:pt x="5062" y="31534"/>
                    <a:pt x="5315" y="31737"/>
                    <a:pt x="5568" y="31914"/>
                  </a:cubicBezTo>
                  <a:cubicBezTo>
                    <a:pt x="5846" y="32142"/>
                    <a:pt x="6175" y="32369"/>
                    <a:pt x="6605" y="32420"/>
                  </a:cubicBezTo>
                  <a:cubicBezTo>
                    <a:pt x="6641" y="32422"/>
                    <a:pt x="6677" y="32423"/>
                    <a:pt x="6712" y="32423"/>
                  </a:cubicBezTo>
                  <a:cubicBezTo>
                    <a:pt x="7154" y="32423"/>
                    <a:pt x="7574" y="32282"/>
                    <a:pt x="7972" y="32142"/>
                  </a:cubicBezTo>
                  <a:cubicBezTo>
                    <a:pt x="8099" y="32091"/>
                    <a:pt x="8225" y="32040"/>
                    <a:pt x="8326" y="32015"/>
                  </a:cubicBezTo>
                  <a:cubicBezTo>
                    <a:pt x="8710" y="31881"/>
                    <a:pt x="9020" y="31819"/>
                    <a:pt x="9314" y="31819"/>
                  </a:cubicBezTo>
                  <a:cubicBezTo>
                    <a:pt x="9408" y="31819"/>
                    <a:pt x="9500" y="31826"/>
                    <a:pt x="9592" y="31838"/>
                  </a:cubicBezTo>
                  <a:cubicBezTo>
                    <a:pt x="9895" y="31914"/>
                    <a:pt x="10123" y="32040"/>
                    <a:pt x="10149" y="32218"/>
                  </a:cubicBezTo>
                  <a:cubicBezTo>
                    <a:pt x="10199" y="32420"/>
                    <a:pt x="10073" y="32597"/>
                    <a:pt x="9769" y="32800"/>
                  </a:cubicBezTo>
                  <a:cubicBezTo>
                    <a:pt x="8934" y="33356"/>
                    <a:pt x="7871" y="33458"/>
                    <a:pt x="6909" y="33559"/>
                  </a:cubicBezTo>
                  <a:cubicBezTo>
                    <a:pt x="6201" y="33609"/>
                    <a:pt x="5467" y="33711"/>
                    <a:pt x="4834" y="33938"/>
                  </a:cubicBezTo>
                  <a:cubicBezTo>
                    <a:pt x="3619" y="34369"/>
                    <a:pt x="2531" y="35432"/>
                    <a:pt x="1999" y="35988"/>
                  </a:cubicBezTo>
                  <a:cubicBezTo>
                    <a:pt x="1088" y="37001"/>
                    <a:pt x="861" y="37836"/>
                    <a:pt x="1341" y="38519"/>
                  </a:cubicBezTo>
                  <a:cubicBezTo>
                    <a:pt x="1622" y="38933"/>
                    <a:pt x="2028" y="39058"/>
                    <a:pt x="2473" y="39058"/>
                  </a:cubicBezTo>
                  <a:cubicBezTo>
                    <a:pt x="2871" y="39058"/>
                    <a:pt x="3300" y="38957"/>
                    <a:pt x="3695" y="38873"/>
                  </a:cubicBezTo>
                  <a:cubicBezTo>
                    <a:pt x="3872" y="38848"/>
                    <a:pt x="3999" y="38798"/>
                    <a:pt x="4151" y="38772"/>
                  </a:cubicBezTo>
                  <a:cubicBezTo>
                    <a:pt x="4277" y="38747"/>
                    <a:pt x="4328" y="38722"/>
                    <a:pt x="4404" y="38722"/>
                  </a:cubicBezTo>
                  <a:cubicBezTo>
                    <a:pt x="4454" y="38671"/>
                    <a:pt x="4530" y="38671"/>
                    <a:pt x="4530" y="38671"/>
                  </a:cubicBezTo>
                  <a:lnTo>
                    <a:pt x="4530" y="38671"/>
                  </a:lnTo>
                  <a:cubicBezTo>
                    <a:pt x="4555" y="38722"/>
                    <a:pt x="4530" y="38747"/>
                    <a:pt x="4454" y="38899"/>
                  </a:cubicBezTo>
                  <a:cubicBezTo>
                    <a:pt x="4454" y="38924"/>
                    <a:pt x="4429" y="38975"/>
                    <a:pt x="4429" y="39000"/>
                  </a:cubicBezTo>
                  <a:cubicBezTo>
                    <a:pt x="4328" y="39228"/>
                    <a:pt x="4252" y="39430"/>
                    <a:pt x="4125" y="39607"/>
                  </a:cubicBezTo>
                  <a:cubicBezTo>
                    <a:pt x="3948" y="39860"/>
                    <a:pt x="3796" y="40114"/>
                    <a:pt x="3644" y="40316"/>
                  </a:cubicBezTo>
                  <a:cubicBezTo>
                    <a:pt x="3493" y="40544"/>
                    <a:pt x="3315" y="40797"/>
                    <a:pt x="3164" y="41050"/>
                  </a:cubicBezTo>
                  <a:lnTo>
                    <a:pt x="3138" y="41126"/>
                  </a:lnTo>
                  <a:cubicBezTo>
                    <a:pt x="2784" y="41683"/>
                    <a:pt x="2252" y="42568"/>
                    <a:pt x="2784" y="43176"/>
                  </a:cubicBezTo>
                  <a:cubicBezTo>
                    <a:pt x="2986" y="43378"/>
                    <a:pt x="3246" y="43448"/>
                    <a:pt x="3515" y="43448"/>
                  </a:cubicBezTo>
                  <a:cubicBezTo>
                    <a:pt x="3954" y="43448"/>
                    <a:pt x="4415" y="43260"/>
                    <a:pt x="4682" y="43150"/>
                  </a:cubicBezTo>
                  <a:cubicBezTo>
                    <a:pt x="5011" y="43024"/>
                    <a:pt x="5315" y="42821"/>
                    <a:pt x="5644" y="42670"/>
                  </a:cubicBezTo>
                  <a:cubicBezTo>
                    <a:pt x="6099" y="42417"/>
                    <a:pt x="6580" y="42138"/>
                    <a:pt x="7086" y="42012"/>
                  </a:cubicBezTo>
                  <a:lnTo>
                    <a:pt x="7112" y="42012"/>
                  </a:lnTo>
                  <a:lnTo>
                    <a:pt x="7112" y="42037"/>
                  </a:lnTo>
                  <a:cubicBezTo>
                    <a:pt x="7086" y="42138"/>
                    <a:pt x="7061" y="42214"/>
                    <a:pt x="7036" y="42290"/>
                  </a:cubicBezTo>
                  <a:cubicBezTo>
                    <a:pt x="6808" y="42897"/>
                    <a:pt x="6580" y="43454"/>
                    <a:pt x="6808" y="44062"/>
                  </a:cubicBezTo>
                  <a:cubicBezTo>
                    <a:pt x="6960" y="44542"/>
                    <a:pt x="7314" y="44922"/>
                    <a:pt x="7744" y="45099"/>
                  </a:cubicBezTo>
                  <a:cubicBezTo>
                    <a:pt x="7782" y="45156"/>
                    <a:pt x="7834" y="45185"/>
                    <a:pt x="7890" y="45185"/>
                  </a:cubicBezTo>
                  <a:cubicBezTo>
                    <a:pt x="7909" y="45185"/>
                    <a:pt x="7928" y="45181"/>
                    <a:pt x="7947" y="45175"/>
                  </a:cubicBezTo>
                  <a:cubicBezTo>
                    <a:pt x="8073" y="45200"/>
                    <a:pt x="8175" y="45226"/>
                    <a:pt x="8301" y="45226"/>
                  </a:cubicBezTo>
                  <a:cubicBezTo>
                    <a:pt x="8309" y="45226"/>
                    <a:pt x="8318" y="45226"/>
                    <a:pt x="8326" y="45226"/>
                  </a:cubicBezTo>
                  <a:cubicBezTo>
                    <a:pt x="9885" y="45226"/>
                    <a:pt x="11239" y="42891"/>
                    <a:pt x="11591" y="41632"/>
                  </a:cubicBezTo>
                  <a:cubicBezTo>
                    <a:pt x="11616" y="41505"/>
                    <a:pt x="11642" y="41278"/>
                    <a:pt x="11718" y="40949"/>
                  </a:cubicBezTo>
                  <a:cubicBezTo>
                    <a:pt x="11895" y="39785"/>
                    <a:pt x="12249" y="37861"/>
                    <a:pt x="12907" y="37709"/>
                  </a:cubicBezTo>
                  <a:cubicBezTo>
                    <a:pt x="12946" y="37696"/>
                    <a:pt x="12984" y="37690"/>
                    <a:pt x="13023" y="37690"/>
                  </a:cubicBezTo>
                  <a:cubicBezTo>
                    <a:pt x="13213" y="37690"/>
                    <a:pt x="13406" y="37841"/>
                    <a:pt x="13616" y="38114"/>
                  </a:cubicBezTo>
                  <a:cubicBezTo>
                    <a:pt x="14172" y="38899"/>
                    <a:pt x="14451" y="39860"/>
                    <a:pt x="14704" y="40772"/>
                  </a:cubicBezTo>
                  <a:cubicBezTo>
                    <a:pt x="14780" y="41025"/>
                    <a:pt x="14881" y="41278"/>
                    <a:pt x="14932" y="41531"/>
                  </a:cubicBezTo>
                  <a:cubicBezTo>
                    <a:pt x="15058" y="41936"/>
                    <a:pt x="15463" y="43201"/>
                    <a:pt x="16172" y="43555"/>
                  </a:cubicBezTo>
                  <a:cubicBezTo>
                    <a:pt x="16311" y="43633"/>
                    <a:pt x="16441" y="43663"/>
                    <a:pt x="16579" y="43663"/>
                  </a:cubicBezTo>
                  <a:cubicBezTo>
                    <a:pt x="16667" y="43663"/>
                    <a:pt x="16757" y="43651"/>
                    <a:pt x="16855" y="43631"/>
                  </a:cubicBezTo>
                  <a:cubicBezTo>
                    <a:pt x="17437" y="43429"/>
                    <a:pt x="17918" y="42670"/>
                    <a:pt x="18045" y="42062"/>
                  </a:cubicBezTo>
                  <a:cubicBezTo>
                    <a:pt x="18095" y="41733"/>
                    <a:pt x="18070" y="41404"/>
                    <a:pt x="17994" y="41050"/>
                  </a:cubicBezTo>
                  <a:cubicBezTo>
                    <a:pt x="17994" y="40999"/>
                    <a:pt x="17969" y="40898"/>
                    <a:pt x="17943" y="40797"/>
                  </a:cubicBezTo>
                  <a:cubicBezTo>
                    <a:pt x="17867" y="40594"/>
                    <a:pt x="17817" y="40341"/>
                    <a:pt x="17918" y="40189"/>
                  </a:cubicBezTo>
                  <a:cubicBezTo>
                    <a:pt x="17969" y="40114"/>
                    <a:pt x="17969" y="40114"/>
                    <a:pt x="17994" y="40063"/>
                  </a:cubicBezTo>
                  <a:cubicBezTo>
                    <a:pt x="18045" y="40063"/>
                    <a:pt x="18070" y="40063"/>
                    <a:pt x="18120" y="40012"/>
                  </a:cubicBezTo>
                  <a:cubicBezTo>
                    <a:pt x="19361" y="39253"/>
                    <a:pt x="18981" y="37988"/>
                    <a:pt x="18551" y="36824"/>
                  </a:cubicBezTo>
                  <a:cubicBezTo>
                    <a:pt x="18475" y="36621"/>
                    <a:pt x="18374" y="36444"/>
                    <a:pt x="18323" y="36241"/>
                  </a:cubicBezTo>
                  <a:cubicBezTo>
                    <a:pt x="18095" y="35735"/>
                    <a:pt x="17867" y="35204"/>
                    <a:pt x="17817" y="34647"/>
                  </a:cubicBezTo>
                  <a:cubicBezTo>
                    <a:pt x="17791" y="34318"/>
                    <a:pt x="17817" y="34090"/>
                    <a:pt x="17943" y="33863"/>
                  </a:cubicBezTo>
                  <a:cubicBezTo>
                    <a:pt x="18045" y="33685"/>
                    <a:pt x="18247" y="33559"/>
                    <a:pt x="18500" y="33534"/>
                  </a:cubicBezTo>
                  <a:cubicBezTo>
                    <a:pt x="18829" y="33534"/>
                    <a:pt x="19107" y="33660"/>
                    <a:pt x="19234" y="33863"/>
                  </a:cubicBezTo>
                  <a:cubicBezTo>
                    <a:pt x="19512" y="34369"/>
                    <a:pt x="19816" y="34925"/>
                    <a:pt x="20069" y="35432"/>
                  </a:cubicBezTo>
                  <a:lnTo>
                    <a:pt x="20094" y="35482"/>
                  </a:lnTo>
                  <a:cubicBezTo>
                    <a:pt x="20474" y="36241"/>
                    <a:pt x="20727" y="36975"/>
                    <a:pt x="20980" y="37760"/>
                  </a:cubicBezTo>
                  <a:cubicBezTo>
                    <a:pt x="21081" y="38089"/>
                    <a:pt x="21208" y="38443"/>
                    <a:pt x="21284" y="38747"/>
                  </a:cubicBezTo>
                  <a:cubicBezTo>
                    <a:pt x="21588" y="39506"/>
                    <a:pt x="21891" y="40088"/>
                    <a:pt x="22271" y="40493"/>
                  </a:cubicBezTo>
                  <a:cubicBezTo>
                    <a:pt x="22529" y="40752"/>
                    <a:pt x="22881" y="40893"/>
                    <a:pt x="23240" y="40893"/>
                  </a:cubicBezTo>
                  <a:cubicBezTo>
                    <a:pt x="23408" y="40893"/>
                    <a:pt x="23577" y="40862"/>
                    <a:pt x="23739" y="40797"/>
                  </a:cubicBezTo>
                  <a:cubicBezTo>
                    <a:pt x="24245" y="40620"/>
                    <a:pt x="24549" y="40164"/>
                    <a:pt x="24625" y="39607"/>
                  </a:cubicBezTo>
                  <a:cubicBezTo>
                    <a:pt x="24650" y="39000"/>
                    <a:pt x="24321" y="38393"/>
                    <a:pt x="24017" y="37886"/>
                  </a:cubicBezTo>
                  <a:lnTo>
                    <a:pt x="23992" y="37836"/>
                  </a:lnTo>
                  <a:cubicBezTo>
                    <a:pt x="23941" y="37760"/>
                    <a:pt x="23891" y="37709"/>
                    <a:pt x="23865" y="37633"/>
                  </a:cubicBezTo>
                  <a:cubicBezTo>
                    <a:pt x="23739" y="37431"/>
                    <a:pt x="23612" y="37203"/>
                    <a:pt x="23511" y="36975"/>
                  </a:cubicBezTo>
                  <a:cubicBezTo>
                    <a:pt x="23283" y="36545"/>
                    <a:pt x="23384" y="36166"/>
                    <a:pt x="23435" y="35735"/>
                  </a:cubicBezTo>
                  <a:cubicBezTo>
                    <a:pt x="23486" y="35609"/>
                    <a:pt x="23486" y="35533"/>
                    <a:pt x="23511" y="35406"/>
                  </a:cubicBezTo>
                  <a:cubicBezTo>
                    <a:pt x="23612" y="34698"/>
                    <a:pt x="23157" y="34166"/>
                    <a:pt x="22726" y="33660"/>
                  </a:cubicBezTo>
                  <a:cubicBezTo>
                    <a:pt x="22600" y="33534"/>
                    <a:pt x="22499" y="33407"/>
                    <a:pt x="22397" y="33280"/>
                  </a:cubicBezTo>
                  <a:lnTo>
                    <a:pt x="22347" y="33205"/>
                  </a:lnTo>
                  <a:cubicBezTo>
                    <a:pt x="21790" y="32496"/>
                    <a:pt x="21259" y="31762"/>
                    <a:pt x="20980" y="30902"/>
                  </a:cubicBezTo>
                  <a:cubicBezTo>
                    <a:pt x="20854" y="30497"/>
                    <a:pt x="20854" y="29484"/>
                    <a:pt x="21259" y="29105"/>
                  </a:cubicBezTo>
                  <a:cubicBezTo>
                    <a:pt x="21389" y="29007"/>
                    <a:pt x="21520" y="28951"/>
                    <a:pt x="21664" y="28951"/>
                  </a:cubicBezTo>
                  <a:cubicBezTo>
                    <a:pt x="21744" y="28951"/>
                    <a:pt x="21827" y="28968"/>
                    <a:pt x="21917" y="29003"/>
                  </a:cubicBezTo>
                  <a:cubicBezTo>
                    <a:pt x="22473" y="29231"/>
                    <a:pt x="22878" y="29889"/>
                    <a:pt x="23157" y="30370"/>
                  </a:cubicBezTo>
                  <a:cubicBezTo>
                    <a:pt x="23182" y="30395"/>
                    <a:pt x="23233" y="30471"/>
                    <a:pt x="23258" y="30497"/>
                  </a:cubicBezTo>
                  <a:cubicBezTo>
                    <a:pt x="23815" y="31433"/>
                    <a:pt x="24245" y="32395"/>
                    <a:pt x="24650" y="33432"/>
                  </a:cubicBezTo>
                  <a:cubicBezTo>
                    <a:pt x="24751" y="33685"/>
                    <a:pt x="24878" y="33938"/>
                    <a:pt x="24954" y="34192"/>
                  </a:cubicBezTo>
                  <a:cubicBezTo>
                    <a:pt x="25257" y="34900"/>
                    <a:pt x="25586" y="35583"/>
                    <a:pt x="26194" y="35938"/>
                  </a:cubicBezTo>
                  <a:cubicBezTo>
                    <a:pt x="26421" y="36064"/>
                    <a:pt x="26700" y="36115"/>
                    <a:pt x="27029" y="36115"/>
                  </a:cubicBezTo>
                  <a:cubicBezTo>
                    <a:pt x="27105" y="36115"/>
                    <a:pt x="27181" y="36115"/>
                    <a:pt x="27231" y="36090"/>
                  </a:cubicBezTo>
                  <a:cubicBezTo>
                    <a:pt x="27302" y="36084"/>
                    <a:pt x="27364" y="36079"/>
                    <a:pt x="27421" y="36079"/>
                  </a:cubicBezTo>
                  <a:cubicBezTo>
                    <a:pt x="27611" y="36079"/>
                    <a:pt x="27745" y="36129"/>
                    <a:pt x="27940" y="36343"/>
                  </a:cubicBezTo>
                  <a:cubicBezTo>
                    <a:pt x="28041" y="36444"/>
                    <a:pt x="28168" y="36697"/>
                    <a:pt x="28345" y="37001"/>
                  </a:cubicBezTo>
                  <a:cubicBezTo>
                    <a:pt x="28851" y="37861"/>
                    <a:pt x="29585" y="39202"/>
                    <a:pt x="30268" y="39228"/>
                  </a:cubicBezTo>
                  <a:cubicBezTo>
                    <a:pt x="30496" y="39228"/>
                    <a:pt x="30724" y="39101"/>
                    <a:pt x="30901" y="38848"/>
                  </a:cubicBezTo>
                  <a:cubicBezTo>
                    <a:pt x="31280" y="38291"/>
                    <a:pt x="31154" y="37482"/>
                    <a:pt x="31103" y="36849"/>
                  </a:cubicBezTo>
                  <a:lnTo>
                    <a:pt x="31103" y="36798"/>
                  </a:lnTo>
                  <a:cubicBezTo>
                    <a:pt x="30977" y="35761"/>
                    <a:pt x="30597" y="34900"/>
                    <a:pt x="29964" y="34166"/>
                  </a:cubicBezTo>
                  <a:cubicBezTo>
                    <a:pt x="29509" y="33635"/>
                    <a:pt x="28977" y="33129"/>
                    <a:pt x="28471" y="32673"/>
                  </a:cubicBezTo>
                  <a:cubicBezTo>
                    <a:pt x="27839" y="32066"/>
                    <a:pt x="27181" y="31484"/>
                    <a:pt x="26649" y="30699"/>
                  </a:cubicBezTo>
                  <a:cubicBezTo>
                    <a:pt x="26345" y="30319"/>
                    <a:pt x="25713" y="29408"/>
                    <a:pt x="26270" y="28801"/>
                  </a:cubicBezTo>
                  <a:cubicBezTo>
                    <a:pt x="26472" y="28573"/>
                    <a:pt x="26725" y="28421"/>
                    <a:pt x="27054" y="28421"/>
                  </a:cubicBezTo>
                  <a:cubicBezTo>
                    <a:pt x="27069" y="28421"/>
                    <a:pt x="27084" y="28421"/>
                    <a:pt x="27099" y="28421"/>
                  </a:cubicBezTo>
                  <a:cubicBezTo>
                    <a:pt x="27816" y="28421"/>
                    <a:pt x="28475" y="29008"/>
                    <a:pt x="28674" y="29206"/>
                  </a:cubicBezTo>
                  <a:cubicBezTo>
                    <a:pt x="29306" y="29788"/>
                    <a:pt x="29762" y="30598"/>
                    <a:pt x="30243" y="31306"/>
                  </a:cubicBezTo>
                  <a:cubicBezTo>
                    <a:pt x="30622" y="31914"/>
                    <a:pt x="31002" y="32547"/>
                    <a:pt x="31483" y="33078"/>
                  </a:cubicBezTo>
                  <a:cubicBezTo>
                    <a:pt x="31989" y="33660"/>
                    <a:pt x="32622" y="34267"/>
                    <a:pt x="33406" y="34369"/>
                  </a:cubicBezTo>
                  <a:cubicBezTo>
                    <a:pt x="33508" y="34369"/>
                    <a:pt x="33558" y="34369"/>
                    <a:pt x="33609" y="34293"/>
                  </a:cubicBezTo>
                  <a:cubicBezTo>
                    <a:pt x="34014" y="33711"/>
                    <a:pt x="33761" y="33078"/>
                    <a:pt x="33482" y="32597"/>
                  </a:cubicBezTo>
                  <a:cubicBezTo>
                    <a:pt x="33280" y="32293"/>
                    <a:pt x="33052" y="31964"/>
                    <a:pt x="32850" y="31661"/>
                  </a:cubicBezTo>
                  <a:lnTo>
                    <a:pt x="32748" y="31534"/>
                  </a:lnTo>
                  <a:cubicBezTo>
                    <a:pt x="32242" y="30826"/>
                    <a:pt x="31989" y="30319"/>
                    <a:pt x="31989" y="29510"/>
                  </a:cubicBezTo>
                  <a:cubicBezTo>
                    <a:pt x="31989" y="28674"/>
                    <a:pt x="31660" y="28143"/>
                    <a:pt x="30901" y="27738"/>
                  </a:cubicBezTo>
                  <a:cubicBezTo>
                    <a:pt x="29813" y="27131"/>
                    <a:pt x="28724" y="26371"/>
                    <a:pt x="28497" y="25081"/>
                  </a:cubicBezTo>
                  <a:cubicBezTo>
                    <a:pt x="28421" y="24625"/>
                    <a:pt x="28446" y="24043"/>
                    <a:pt x="28750" y="23739"/>
                  </a:cubicBezTo>
                  <a:cubicBezTo>
                    <a:pt x="28882" y="23623"/>
                    <a:pt x="29047" y="23573"/>
                    <a:pt x="29245" y="23573"/>
                  </a:cubicBezTo>
                  <a:cubicBezTo>
                    <a:pt x="29349" y="23573"/>
                    <a:pt x="29463" y="23587"/>
                    <a:pt x="29585" y="23613"/>
                  </a:cubicBezTo>
                  <a:cubicBezTo>
                    <a:pt x="30243" y="23815"/>
                    <a:pt x="30850" y="24246"/>
                    <a:pt x="31382" y="24726"/>
                  </a:cubicBezTo>
                  <a:cubicBezTo>
                    <a:pt x="31787" y="25081"/>
                    <a:pt x="32268" y="25511"/>
                    <a:pt x="32622" y="26017"/>
                  </a:cubicBezTo>
                  <a:cubicBezTo>
                    <a:pt x="32976" y="26523"/>
                    <a:pt x="33229" y="27105"/>
                    <a:pt x="33508" y="27662"/>
                  </a:cubicBezTo>
                  <a:cubicBezTo>
                    <a:pt x="33761" y="28219"/>
                    <a:pt x="34014" y="28750"/>
                    <a:pt x="34317" y="29231"/>
                  </a:cubicBezTo>
                  <a:cubicBezTo>
                    <a:pt x="34798" y="29940"/>
                    <a:pt x="35507" y="30648"/>
                    <a:pt x="36519" y="31458"/>
                  </a:cubicBezTo>
                  <a:cubicBezTo>
                    <a:pt x="37101" y="31939"/>
                    <a:pt x="37835" y="32445"/>
                    <a:pt x="38620" y="32547"/>
                  </a:cubicBezTo>
                  <a:cubicBezTo>
                    <a:pt x="38696" y="32547"/>
                    <a:pt x="38797" y="32471"/>
                    <a:pt x="38797" y="32420"/>
                  </a:cubicBezTo>
                  <a:cubicBezTo>
                    <a:pt x="39075" y="31458"/>
                    <a:pt x="38949" y="30421"/>
                    <a:pt x="38417" y="29510"/>
                  </a:cubicBezTo>
                  <a:cubicBezTo>
                    <a:pt x="38114" y="29029"/>
                    <a:pt x="37785" y="28725"/>
                    <a:pt x="37354" y="28345"/>
                  </a:cubicBezTo>
                  <a:cubicBezTo>
                    <a:pt x="37203" y="28168"/>
                    <a:pt x="37025" y="28016"/>
                    <a:pt x="36848" y="27865"/>
                  </a:cubicBezTo>
                  <a:lnTo>
                    <a:pt x="36798" y="27789"/>
                  </a:lnTo>
                  <a:cubicBezTo>
                    <a:pt x="36570" y="27586"/>
                    <a:pt x="36190" y="27207"/>
                    <a:pt x="36317" y="26903"/>
                  </a:cubicBezTo>
                  <a:cubicBezTo>
                    <a:pt x="36393" y="26776"/>
                    <a:pt x="36443" y="26726"/>
                    <a:pt x="36570" y="26700"/>
                  </a:cubicBezTo>
                  <a:cubicBezTo>
                    <a:pt x="36626" y="26683"/>
                    <a:pt x="36690" y="26675"/>
                    <a:pt x="36759" y="26675"/>
                  </a:cubicBezTo>
                  <a:cubicBezTo>
                    <a:pt x="37189" y="26675"/>
                    <a:pt x="37823" y="26978"/>
                    <a:pt x="38063" y="27131"/>
                  </a:cubicBezTo>
                  <a:cubicBezTo>
                    <a:pt x="38316" y="27283"/>
                    <a:pt x="38569" y="27485"/>
                    <a:pt x="38797" y="27662"/>
                  </a:cubicBezTo>
                  <a:cubicBezTo>
                    <a:pt x="39252" y="28042"/>
                    <a:pt x="39759" y="28421"/>
                    <a:pt x="40366" y="28624"/>
                  </a:cubicBezTo>
                  <a:cubicBezTo>
                    <a:pt x="40534" y="28676"/>
                    <a:pt x="40805" y="28733"/>
                    <a:pt x="41084" y="28733"/>
                  </a:cubicBezTo>
                  <a:cubicBezTo>
                    <a:pt x="41479" y="28733"/>
                    <a:pt x="41888" y="28619"/>
                    <a:pt x="42036" y="28219"/>
                  </a:cubicBezTo>
                  <a:cubicBezTo>
                    <a:pt x="42239" y="27738"/>
                    <a:pt x="41960" y="27257"/>
                    <a:pt x="41631" y="26852"/>
                  </a:cubicBezTo>
                  <a:cubicBezTo>
                    <a:pt x="41404" y="26523"/>
                    <a:pt x="41125" y="26220"/>
                    <a:pt x="40872" y="25891"/>
                  </a:cubicBezTo>
                  <a:cubicBezTo>
                    <a:pt x="40644" y="25638"/>
                    <a:pt x="40467" y="25384"/>
                    <a:pt x="40239" y="25106"/>
                  </a:cubicBezTo>
                  <a:cubicBezTo>
                    <a:pt x="40214" y="25055"/>
                    <a:pt x="40138" y="24980"/>
                    <a:pt x="40088" y="24929"/>
                  </a:cubicBezTo>
                  <a:cubicBezTo>
                    <a:pt x="39968" y="24784"/>
                    <a:pt x="39832" y="24617"/>
                    <a:pt x="39707" y="24441"/>
                  </a:cubicBezTo>
                  <a:lnTo>
                    <a:pt x="39707" y="24441"/>
                  </a:lnTo>
                  <a:cubicBezTo>
                    <a:pt x="39966" y="24892"/>
                    <a:pt x="40315" y="25308"/>
                    <a:pt x="40619" y="25713"/>
                  </a:cubicBezTo>
                  <a:cubicBezTo>
                    <a:pt x="40720" y="25840"/>
                    <a:pt x="40822" y="25967"/>
                    <a:pt x="40948" y="26093"/>
                  </a:cubicBezTo>
                  <a:cubicBezTo>
                    <a:pt x="40999" y="26194"/>
                    <a:pt x="41075" y="26245"/>
                    <a:pt x="41125" y="26346"/>
                  </a:cubicBezTo>
                  <a:cubicBezTo>
                    <a:pt x="41353" y="26625"/>
                    <a:pt x="41606" y="26903"/>
                    <a:pt x="41809" y="27232"/>
                  </a:cubicBezTo>
                  <a:cubicBezTo>
                    <a:pt x="41809" y="27257"/>
                    <a:pt x="41834" y="27257"/>
                    <a:pt x="41834" y="27308"/>
                  </a:cubicBezTo>
                  <a:cubicBezTo>
                    <a:pt x="41859" y="27358"/>
                    <a:pt x="41935" y="27434"/>
                    <a:pt x="41960" y="27485"/>
                  </a:cubicBezTo>
                  <a:cubicBezTo>
                    <a:pt x="41986" y="27510"/>
                    <a:pt x="41986" y="27586"/>
                    <a:pt x="42011" y="27612"/>
                  </a:cubicBezTo>
                  <a:cubicBezTo>
                    <a:pt x="42087" y="27890"/>
                    <a:pt x="42087" y="28092"/>
                    <a:pt x="41935" y="28219"/>
                  </a:cubicBezTo>
                  <a:cubicBezTo>
                    <a:pt x="41803" y="28340"/>
                    <a:pt x="41599" y="28380"/>
                    <a:pt x="41395" y="28380"/>
                  </a:cubicBezTo>
                  <a:cubicBezTo>
                    <a:pt x="41128" y="28380"/>
                    <a:pt x="40860" y="28312"/>
                    <a:pt x="40746" y="28270"/>
                  </a:cubicBezTo>
                  <a:cubicBezTo>
                    <a:pt x="40189" y="28118"/>
                    <a:pt x="39708" y="27738"/>
                    <a:pt x="39227" y="27358"/>
                  </a:cubicBezTo>
                  <a:cubicBezTo>
                    <a:pt x="38670" y="26878"/>
                    <a:pt x="38063" y="26422"/>
                    <a:pt x="37304" y="26371"/>
                  </a:cubicBezTo>
                  <a:cubicBezTo>
                    <a:pt x="37152" y="26371"/>
                    <a:pt x="37000" y="26371"/>
                    <a:pt x="36874" y="26422"/>
                  </a:cubicBezTo>
                  <a:lnTo>
                    <a:pt x="36874" y="26371"/>
                  </a:lnTo>
                  <a:cubicBezTo>
                    <a:pt x="36317" y="25435"/>
                    <a:pt x="35811" y="24549"/>
                    <a:pt x="34900" y="23917"/>
                  </a:cubicBezTo>
                  <a:cubicBezTo>
                    <a:pt x="34646" y="23714"/>
                    <a:pt x="34393" y="23537"/>
                    <a:pt x="34166" y="23335"/>
                  </a:cubicBezTo>
                  <a:cubicBezTo>
                    <a:pt x="33837" y="23081"/>
                    <a:pt x="33508" y="22803"/>
                    <a:pt x="33128" y="22575"/>
                  </a:cubicBezTo>
                  <a:lnTo>
                    <a:pt x="33077" y="22550"/>
                  </a:lnTo>
                  <a:lnTo>
                    <a:pt x="33128" y="22550"/>
                  </a:lnTo>
                  <a:cubicBezTo>
                    <a:pt x="33634" y="22550"/>
                    <a:pt x="34140" y="22525"/>
                    <a:pt x="34646" y="22499"/>
                  </a:cubicBezTo>
                  <a:cubicBezTo>
                    <a:pt x="34975" y="22449"/>
                    <a:pt x="35279" y="22423"/>
                    <a:pt x="35558" y="22423"/>
                  </a:cubicBezTo>
                  <a:cubicBezTo>
                    <a:pt x="35671" y="22419"/>
                    <a:pt x="35784" y="22417"/>
                    <a:pt x="35896" y="22417"/>
                  </a:cubicBezTo>
                  <a:cubicBezTo>
                    <a:pt x="37134" y="22417"/>
                    <a:pt x="38290" y="22674"/>
                    <a:pt x="39404" y="23208"/>
                  </a:cubicBezTo>
                  <a:cubicBezTo>
                    <a:pt x="39380" y="23248"/>
                    <a:pt x="39364" y="23296"/>
                    <a:pt x="39355" y="23348"/>
                  </a:cubicBezTo>
                  <a:lnTo>
                    <a:pt x="39355" y="23348"/>
                  </a:lnTo>
                  <a:cubicBezTo>
                    <a:pt x="39391" y="23263"/>
                    <a:pt x="39448" y="23196"/>
                    <a:pt x="39506" y="23157"/>
                  </a:cubicBezTo>
                  <a:cubicBezTo>
                    <a:pt x="39631" y="23082"/>
                    <a:pt x="39804" y="23052"/>
                    <a:pt x="40001" y="23052"/>
                  </a:cubicBezTo>
                  <a:cubicBezTo>
                    <a:pt x="40597" y="23052"/>
                    <a:pt x="41415" y="23328"/>
                    <a:pt x="41834" y="23461"/>
                  </a:cubicBezTo>
                  <a:cubicBezTo>
                    <a:pt x="41884" y="23486"/>
                    <a:pt x="41960" y="23486"/>
                    <a:pt x="41986" y="23537"/>
                  </a:cubicBezTo>
                  <a:lnTo>
                    <a:pt x="42264" y="23613"/>
                  </a:lnTo>
                  <a:cubicBezTo>
                    <a:pt x="43064" y="23886"/>
                    <a:pt x="43845" y="24125"/>
                    <a:pt x="44668" y="24125"/>
                  </a:cubicBezTo>
                  <a:cubicBezTo>
                    <a:pt x="44835" y="24125"/>
                    <a:pt x="45004" y="24115"/>
                    <a:pt x="45174" y="24094"/>
                  </a:cubicBezTo>
                  <a:cubicBezTo>
                    <a:pt x="45579" y="24043"/>
                    <a:pt x="46541" y="23815"/>
                    <a:pt x="46592" y="23107"/>
                  </a:cubicBezTo>
                  <a:cubicBezTo>
                    <a:pt x="46668" y="22423"/>
                    <a:pt x="45934" y="22019"/>
                    <a:pt x="45402" y="21715"/>
                  </a:cubicBezTo>
                  <a:lnTo>
                    <a:pt x="45326" y="21690"/>
                  </a:lnTo>
                  <a:cubicBezTo>
                    <a:pt x="45276" y="21664"/>
                    <a:pt x="45250" y="21639"/>
                    <a:pt x="45174" y="21639"/>
                  </a:cubicBezTo>
                  <a:cubicBezTo>
                    <a:pt x="45023" y="21538"/>
                    <a:pt x="44871" y="21462"/>
                    <a:pt x="44744" y="21386"/>
                  </a:cubicBezTo>
                  <a:cubicBezTo>
                    <a:pt x="44390" y="21158"/>
                    <a:pt x="44441" y="21006"/>
                    <a:pt x="44618" y="20627"/>
                  </a:cubicBezTo>
                  <a:cubicBezTo>
                    <a:pt x="44643" y="20576"/>
                    <a:pt x="44643" y="20551"/>
                    <a:pt x="44668" y="20525"/>
                  </a:cubicBezTo>
                  <a:cubicBezTo>
                    <a:pt x="44795" y="20247"/>
                    <a:pt x="44921" y="20019"/>
                    <a:pt x="44795" y="19665"/>
                  </a:cubicBezTo>
                  <a:cubicBezTo>
                    <a:pt x="44632" y="19155"/>
                    <a:pt x="44194" y="19133"/>
                    <a:pt x="43751" y="19133"/>
                  </a:cubicBezTo>
                  <a:cubicBezTo>
                    <a:pt x="43711" y="19133"/>
                    <a:pt x="43671" y="19133"/>
                    <a:pt x="43631" y="19133"/>
                  </a:cubicBezTo>
                  <a:lnTo>
                    <a:pt x="43023" y="19133"/>
                  </a:lnTo>
                  <a:cubicBezTo>
                    <a:pt x="42897" y="19108"/>
                    <a:pt x="42871" y="19108"/>
                    <a:pt x="42846" y="19058"/>
                  </a:cubicBezTo>
                  <a:cubicBezTo>
                    <a:pt x="42796" y="19032"/>
                    <a:pt x="42846" y="19007"/>
                    <a:pt x="42897" y="18906"/>
                  </a:cubicBezTo>
                  <a:cubicBezTo>
                    <a:pt x="42922" y="18880"/>
                    <a:pt x="42922" y="18804"/>
                    <a:pt x="42973" y="18779"/>
                  </a:cubicBezTo>
                  <a:cubicBezTo>
                    <a:pt x="42998" y="18754"/>
                    <a:pt x="43023" y="18678"/>
                    <a:pt x="43023" y="18653"/>
                  </a:cubicBezTo>
                  <a:cubicBezTo>
                    <a:pt x="43049" y="18602"/>
                    <a:pt x="43125" y="18501"/>
                    <a:pt x="43125" y="18425"/>
                  </a:cubicBezTo>
                  <a:cubicBezTo>
                    <a:pt x="43175" y="18146"/>
                    <a:pt x="43125" y="17893"/>
                    <a:pt x="42897" y="17615"/>
                  </a:cubicBezTo>
                  <a:cubicBezTo>
                    <a:pt x="42659" y="17312"/>
                    <a:pt x="42305" y="17208"/>
                    <a:pt x="41916" y="17208"/>
                  </a:cubicBezTo>
                  <a:cubicBezTo>
                    <a:pt x="41397" y="17208"/>
                    <a:pt x="40815" y="17394"/>
                    <a:pt x="40366" y="17539"/>
                  </a:cubicBezTo>
                  <a:lnTo>
                    <a:pt x="40265" y="17590"/>
                  </a:lnTo>
                  <a:cubicBezTo>
                    <a:pt x="39885" y="17716"/>
                    <a:pt x="39506" y="17843"/>
                    <a:pt x="39177" y="17995"/>
                  </a:cubicBezTo>
                  <a:cubicBezTo>
                    <a:pt x="38341" y="18298"/>
                    <a:pt x="37481" y="18627"/>
                    <a:pt x="36595" y="18779"/>
                  </a:cubicBezTo>
                  <a:lnTo>
                    <a:pt x="36545" y="18779"/>
                  </a:lnTo>
                  <a:cubicBezTo>
                    <a:pt x="36424" y="18807"/>
                    <a:pt x="36294" y="18831"/>
                    <a:pt x="36171" y="18831"/>
                  </a:cubicBezTo>
                  <a:cubicBezTo>
                    <a:pt x="36037" y="18831"/>
                    <a:pt x="35911" y="18802"/>
                    <a:pt x="35816" y="18718"/>
                  </a:cubicBezTo>
                  <a:lnTo>
                    <a:pt x="35816" y="18718"/>
                  </a:lnTo>
                  <a:cubicBezTo>
                    <a:pt x="35897" y="18843"/>
                    <a:pt x="36031" y="18937"/>
                    <a:pt x="36241" y="18982"/>
                  </a:cubicBezTo>
                  <a:cubicBezTo>
                    <a:pt x="36344" y="19007"/>
                    <a:pt x="36454" y="19018"/>
                    <a:pt x="36567" y="19018"/>
                  </a:cubicBezTo>
                  <a:cubicBezTo>
                    <a:pt x="36897" y="19018"/>
                    <a:pt x="37255" y="18924"/>
                    <a:pt x="37557" y="18830"/>
                  </a:cubicBezTo>
                  <a:cubicBezTo>
                    <a:pt x="37633" y="18779"/>
                    <a:pt x="37683" y="18779"/>
                    <a:pt x="37759" y="18754"/>
                  </a:cubicBezTo>
                  <a:cubicBezTo>
                    <a:pt x="38468" y="18577"/>
                    <a:pt x="39202" y="18298"/>
                    <a:pt x="39936" y="18020"/>
                  </a:cubicBezTo>
                  <a:cubicBezTo>
                    <a:pt x="40037" y="17995"/>
                    <a:pt x="40164" y="17944"/>
                    <a:pt x="40290" y="17893"/>
                  </a:cubicBezTo>
                  <a:cubicBezTo>
                    <a:pt x="40849" y="17670"/>
                    <a:pt x="41545" y="17391"/>
                    <a:pt x="42126" y="17391"/>
                  </a:cubicBezTo>
                  <a:cubicBezTo>
                    <a:pt x="42334" y="17391"/>
                    <a:pt x="42527" y="17427"/>
                    <a:pt x="42694" y="17514"/>
                  </a:cubicBezTo>
                  <a:cubicBezTo>
                    <a:pt x="43200" y="17767"/>
                    <a:pt x="43074" y="18146"/>
                    <a:pt x="42947" y="18526"/>
                  </a:cubicBezTo>
                  <a:cubicBezTo>
                    <a:pt x="42846" y="18754"/>
                    <a:pt x="42770" y="19007"/>
                    <a:pt x="42821" y="19235"/>
                  </a:cubicBezTo>
                  <a:cubicBezTo>
                    <a:pt x="42821" y="19285"/>
                    <a:pt x="42897" y="19361"/>
                    <a:pt x="42973" y="19361"/>
                  </a:cubicBezTo>
                  <a:cubicBezTo>
                    <a:pt x="43099" y="19361"/>
                    <a:pt x="43226" y="19361"/>
                    <a:pt x="43378" y="19336"/>
                  </a:cubicBezTo>
                  <a:cubicBezTo>
                    <a:pt x="43557" y="19318"/>
                    <a:pt x="43751" y="19300"/>
                    <a:pt x="43937" y="19300"/>
                  </a:cubicBezTo>
                  <a:cubicBezTo>
                    <a:pt x="44277" y="19300"/>
                    <a:pt x="44588" y="19360"/>
                    <a:pt x="44719" y="19589"/>
                  </a:cubicBezTo>
                  <a:lnTo>
                    <a:pt x="44719" y="19614"/>
                  </a:lnTo>
                  <a:lnTo>
                    <a:pt x="44668" y="19614"/>
                  </a:lnTo>
                  <a:cubicBezTo>
                    <a:pt x="43352" y="20171"/>
                    <a:pt x="41859" y="20247"/>
                    <a:pt x="40442" y="20272"/>
                  </a:cubicBezTo>
                  <a:cubicBezTo>
                    <a:pt x="38316" y="20348"/>
                    <a:pt x="36317" y="20424"/>
                    <a:pt x="34722" y="22019"/>
                  </a:cubicBezTo>
                  <a:lnTo>
                    <a:pt x="34621" y="22019"/>
                  </a:lnTo>
                  <a:cubicBezTo>
                    <a:pt x="34176" y="22056"/>
                    <a:pt x="33718" y="22079"/>
                    <a:pt x="33266" y="22079"/>
                  </a:cubicBezTo>
                  <a:cubicBezTo>
                    <a:pt x="33101" y="22079"/>
                    <a:pt x="32936" y="22076"/>
                    <a:pt x="32774" y="22069"/>
                  </a:cubicBezTo>
                  <a:cubicBezTo>
                    <a:pt x="31458" y="21993"/>
                    <a:pt x="30293" y="21436"/>
                    <a:pt x="29231" y="20829"/>
                  </a:cubicBezTo>
                  <a:lnTo>
                    <a:pt x="29205" y="20804"/>
                  </a:lnTo>
                  <a:lnTo>
                    <a:pt x="29281" y="20804"/>
                  </a:lnTo>
                  <a:cubicBezTo>
                    <a:pt x="29484" y="20778"/>
                    <a:pt x="29711" y="20753"/>
                    <a:pt x="29914" y="20728"/>
                  </a:cubicBezTo>
                  <a:cubicBezTo>
                    <a:pt x="31103" y="20525"/>
                    <a:pt x="32343" y="20348"/>
                    <a:pt x="33356" y="19538"/>
                  </a:cubicBezTo>
                  <a:cubicBezTo>
                    <a:pt x="34267" y="18830"/>
                    <a:pt x="35026" y="17640"/>
                    <a:pt x="35684" y="16577"/>
                  </a:cubicBezTo>
                  <a:lnTo>
                    <a:pt x="35795" y="16514"/>
                  </a:lnTo>
                  <a:lnTo>
                    <a:pt x="35795" y="16514"/>
                  </a:lnTo>
                  <a:cubicBezTo>
                    <a:pt x="35846" y="16609"/>
                    <a:pt x="35885" y="16715"/>
                    <a:pt x="35912" y="16830"/>
                  </a:cubicBezTo>
                  <a:cubicBezTo>
                    <a:pt x="35949" y="17034"/>
                    <a:pt x="35918" y="17251"/>
                    <a:pt x="35869" y="17482"/>
                  </a:cubicBezTo>
                  <a:lnTo>
                    <a:pt x="35869" y="17482"/>
                  </a:lnTo>
                  <a:cubicBezTo>
                    <a:pt x="35920" y="17288"/>
                    <a:pt x="35988" y="17076"/>
                    <a:pt x="35988" y="16932"/>
                  </a:cubicBezTo>
                  <a:cubicBezTo>
                    <a:pt x="35988" y="16755"/>
                    <a:pt x="35912" y="16603"/>
                    <a:pt x="35861" y="16476"/>
                  </a:cubicBezTo>
                  <a:lnTo>
                    <a:pt x="35795" y="16514"/>
                  </a:lnTo>
                  <a:lnTo>
                    <a:pt x="35795" y="16514"/>
                  </a:lnTo>
                  <a:cubicBezTo>
                    <a:pt x="35733" y="16397"/>
                    <a:pt x="35653" y="16297"/>
                    <a:pt x="35558" y="16220"/>
                  </a:cubicBezTo>
                  <a:lnTo>
                    <a:pt x="35558" y="16220"/>
                  </a:lnTo>
                  <a:lnTo>
                    <a:pt x="35558" y="16223"/>
                  </a:lnTo>
                  <a:cubicBezTo>
                    <a:pt x="35532" y="16274"/>
                    <a:pt x="35482" y="16375"/>
                    <a:pt x="35406" y="16451"/>
                  </a:cubicBezTo>
                  <a:cubicBezTo>
                    <a:pt x="34773" y="17463"/>
                    <a:pt x="33988" y="18729"/>
                    <a:pt x="33001" y="19412"/>
                  </a:cubicBezTo>
                  <a:cubicBezTo>
                    <a:pt x="32090" y="20045"/>
                    <a:pt x="30951" y="20247"/>
                    <a:pt x="29863" y="20399"/>
                  </a:cubicBezTo>
                  <a:cubicBezTo>
                    <a:pt x="29534" y="20449"/>
                    <a:pt x="29180" y="20500"/>
                    <a:pt x="28826" y="20551"/>
                  </a:cubicBezTo>
                  <a:cubicBezTo>
                    <a:pt x="28699" y="20500"/>
                    <a:pt x="28573" y="20399"/>
                    <a:pt x="28446" y="20323"/>
                  </a:cubicBezTo>
                  <a:cubicBezTo>
                    <a:pt x="27661" y="19867"/>
                    <a:pt x="26826" y="19387"/>
                    <a:pt x="25991" y="19032"/>
                  </a:cubicBezTo>
                  <a:lnTo>
                    <a:pt x="25941" y="19032"/>
                  </a:lnTo>
                  <a:lnTo>
                    <a:pt x="25991" y="19007"/>
                  </a:lnTo>
                  <a:cubicBezTo>
                    <a:pt x="26447" y="18501"/>
                    <a:pt x="26877" y="18045"/>
                    <a:pt x="27282" y="17640"/>
                  </a:cubicBezTo>
                  <a:lnTo>
                    <a:pt x="27535" y="17362"/>
                  </a:lnTo>
                  <a:cubicBezTo>
                    <a:pt x="28041" y="16780"/>
                    <a:pt x="28547" y="16223"/>
                    <a:pt x="29079" y="15692"/>
                  </a:cubicBezTo>
                  <a:cubicBezTo>
                    <a:pt x="29281" y="15489"/>
                    <a:pt x="29484" y="15312"/>
                    <a:pt x="29686" y="15110"/>
                  </a:cubicBezTo>
                  <a:cubicBezTo>
                    <a:pt x="29990" y="14831"/>
                    <a:pt x="30344" y="14502"/>
                    <a:pt x="30622" y="14198"/>
                  </a:cubicBezTo>
                  <a:cubicBezTo>
                    <a:pt x="30673" y="14123"/>
                    <a:pt x="30724" y="14097"/>
                    <a:pt x="30749" y="14047"/>
                  </a:cubicBezTo>
                  <a:cubicBezTo>
                    <a:pt x="30850" y="13844"/>
                    <a:pt x="31053" y="13591"/>
                    <a:pt x="31205" y="13389"/>
                  </a:cubicBezTo>
                  <a:cubicBezTo>
                    <a:pt x="31483" y="12984"/>
                    <a:pt x="31761" y="12604"/>
                    <a:pt x="32090" y="12250"/>
                  </a:cubicBezTo>
                  <a:cubicBezTo>
                    <a:pt x="32622" y="11617"/>
                    <a:pt x="33153" y="11010"/>
                    <a:pt x="33710" y="10402"/>
                  </a:cubicBezTo>
                  <a:cubicBezTo>
                    <a:pt x="34267" y="9770"/>
                    <a:pt x="34849" y="9137"/>
                    <a:pt x="35380" y="8504"/>
                  </a:cubicBezTo>
                  <a:cubicBezTo>
                    <a:pt x="36519" y="7188"/>
                    <a:pt x="37683" y="5720"/>
                    <a:pt x="39025" y="4075"/>
                  </a:cubicBezTo>
                  <a:cubicBezTo>
                    <a:pt x="39252" y="3772"/>
                    <a:pt x="39531" y="3468"/>
                    <a:pt x="39733" y="3164"/>
                  </a:cubicBezTo>
                  <a:cubicBezTo>
                    <a:pt x="40474" y="2251"/>
                    <a:pt x="41239" y="1313"/>
                    <a:pt x="41934" y="351"/>
                  </a:cubicBezTo>
                  <a:lnTo>
                    <a:pt x="41934" y="351"/>
                  </a:lnTo>
                  <a:cubicBezTo>
                    <a:pt x="42034" y="454"/>
                    <a:pt x="42133" y="553"/>
                    <a:pt x="42239" y="659"/>
                  </a:cubicBezTo>
                  <a:cubicBezTo>
                    <a:pt x="42467" y="887"/>
                    <a:pt x="42644" y="1089"/>
                    <a:pt x="42871" y="1317"/>
                  </a:cubicBezTo>
                  <a:cubicBezTo>
                    <a:pt x="42876" y="1323"/>
                    <a:pt x="42880" y="1330"/>
                    <a:pt x="42883" y="1336"/>
                  </a:cubicBezTo>
                  <a:lnTo>
                    <a:pt x="42883" y="1336"/>
                  </a:lnTo>
                  <a:cubicBezTo>
                    <a:pt x="42905" y="1313"/>
                    <a:pt x="42926" y="1290"/>
                    <a:pt x="42947" y="1266"/>
                  </a:cubicBezTo>
                  <a:cubicBezTo>
                    <a:pt x="42745" y="1064"/>
                    <a:pt x="42593" y="887"/>
                    <a:pt x="42391" y="684"/>
                  </a:cubicBezTo>
                  <a:cubicBezTo>
                    <a:pt x="42264" y="558"/>
                    <a:pt x="42138" y="406"/>
                    <a:pt x="42011" y="279"/>
                  </a:cubicBezTo>
                  <a:lnTo>
                    <a:pt x="41986" y="254"/>
                  </a:lnTo>
                  <a:lnTo>
                    <a:pt x="41986" y="279"/>
                  </a:lnTo>
                  <a:cubicBezTo>
                    <a:pt x="41969" y="303"/>
                    <a:pt x="41951" y="327"/>
                    <a:pt x="41934" y="351"/>
                  </a:cubicBezTo>
                  <a:lnTo>
                    <a:pt x="41934" y="351"/>
                  </a:lnTo>
                  <a:cubicBezTo>
                    <a:pt x="41844" y="257"/>
                    <a:pt x="41753" y="160"/>
                    <a:pt x="41657" y="51"/>
                  </a:cubicBezTo>
                  <a:cubicBezTo>
                    <a:pt x="41631" y="26"/>
                    <a:pt x="41581" y="1"/>
                    <a:pt x="41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" name="Google Shape;85;p34"/>
          <p:cNvSpPr txBox="1">
            <a:spLocks noGrp="1"/>
          </p:cNvSpPr>
          <p:nvPr>
            <p:ph type="title"/>
          </p:nvPr>
        </p:nvSpPr>
        <p:spPr>
          <a:xfrm>
            <a:off x="728252" y="1875463"/>
            <a:ext cx="2190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34"/>
          <p:cNvSpPr txBox="1">
            <a:spLocks noGrp="1"/>
          </p:cNvSpPr>
          <p:nvPr>
            <p:ph type="subTitle" idx="1"/>
          </p:nvPr>
        </p:nvSpPr>
        <p:spPr>
          <a:xfrm>
            <a:off x="728252" y="2246536"/>
            <a:ext cx="21909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7" name="Google Shape;87;p34"/>
          <p:cNvSpPr txBox="1">
            <a:spLocks noGrp="1"/>
          </p:cNvSpPr>
          <p:nvPr>
            <p:ph type="title" idx="2"/>
          </p:nvPr>
        </p:nvSpPr>
        <p:spPr>
          <a:xfrm>
            <a:off x="728252" y="3277741"/>
            <a:ext cx="2190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34"/>
          <p:cNvSpPr txBox="1">
            <a:spLocks noGrp="1"/>
          </p:cNvSpPr>
          <p:nvPr>
            <p:ph type="subTitle" idx="3"/>
          </p:nvPr>
        </p:nvSpPr>
        <p:spPr>
          <a:xfrm>
            <a:off x="728252" y="3648813"/>
            <a:ext cx="21909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9" name="Google Shape;89;p34"/>
          <p:cNvSpPr txBox="1">
            <a:spLocks noGrp="1"/>
          </p:cNvSpPr>
          <p:nvPr>
            <p:ph type="title" idx="4"/>
          </p:nvPr>
        </p:nvSpPr>
        <p:spPr>
          <a:xfrm>
            <a:off x="6231330" y="1875463"/>
            <a:ext cx="2190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34"/>
          <p:cNvSpPr txBox="1">
            <a:spLocks noGrp="1"/>
          </p:cNvSpPr>
          <p:nvPr>
            <p:ph type="subTitle" idx="5"/>
          </p:nvPr>
        </p:nvSpPr>
        <p:spPr>
          <a:xfrm>
            <a:off x="6231330" y="2246537"/>
            <a:ext cx="21909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1" name="Google Shape;91;p34"/>
          <p:cNvSpPr txBox="1">
            <a:spLocks noGrp="1"/>
          </p:cNvSpPr>
          <p:nvPr>
            <p:ph type="title" idx="6"/>
          </p:nvPr>
        </p:nvSpPr>
        <p:spPr>
          <a:xfrm>
            <a:off x="6231330" y="3277743"/>
            <a:ext cx="21909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2" name="Google Shape;92;p34"/>
          <p:cNvSpPr txBox="1">
            <a:spLocks noGrp="1"/>
          </p:cNvSpPr>
          <p:nvPr>
            <p:ph type="subTitle" idx="7"/>
          </p:nvPr>
        </p:nvSpPr>
        <p:spPr>
          <a:xfrm>
            <a:off x="6231330" y="3648814"/>
            <a:ext cx="21909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3" name="Google Shape;93;p34"/>
          <p:cNvSpPr txBox="1">
            <a:spLocks noGrp="1"/>
          </p:cNvSpPr>
          <p:nvPr>
            <p:ph type="title" idx="8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>
            <a:spLocks noGrp="1"/>
          </p:cNvSpPr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SemiBold"/>
              <a:buNone/>
              <a:defRPr sz="35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layfair Display SemiBold"/>
              <a:buNone/>
              <a:defRPr sz="2800" b="0" i="0" u="none" strike="noStrike" cap="none">
                <a:solidFill>
                  <a:schemeClr val="dk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layfair Display SemiBold"/>
              <a:buNone/>
              <a:defRPr sz="2800" b="0" i="0" u="none" strike="noStrike" cap="none">
                <a:solidFill>
                  <a:schemeClr val="dk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layfair Display SemiBold"/>
              <a:buNone/>
              <a:defRPr sz="2800" b="0" i="0" u="none" strike="noStrike" cap="none">
                <a:solidFill>
                  <a:schemeClr val="dk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layfair Display SemiBold"/>
              <a:buNone/>
              <a:defRPr sz="2800" b="0" i="0" u="none" strike="noStrike" cap="none">
                <a:solidFill>
                  <a:schemeClr val="dk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layfair Display SemiBold"/>
              <a:buNone/>
              <a:defRPr sz="2800" b="0" i="0" u="none" strike="noStrike" cap="none">
                <a:solidFill>
                  <a:schemeClr val="dk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layfair Display SemiBold"/>
              <a:buNone/>
              <a:defRPr sz="2800" b="0" i="0" u="none" strike="noStrike" cap="none">
                <a:solidFill>
                  <a:schemeClr val="dk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layfair Display SemiBold"/>
              <a:buNone/>
              <a:defRPr sz="2800" b="0" i="0" u="none" strike="noStrike" cap="none">
                <a:solidFill>
                  <a:schemeClr val="dk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Playfair Display SemiBold"/>
              <a:buNone/>
              <a:defRPr sz="2800" b="0" i="0" u="none" strike="noStrike" cap="none">
                <a:solidFill>
                  <a:schemeClr val="dk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9pPr>
          </a:lstStyle>
          <a:p>
            <a:endParaRPr/>
          </a:p>
        </p:txBody>
      </p:sp>
      <p:sp>
        <p:nvSpPr>
          <p:cNvPr id="7" name="Google Shape;7;p25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"/>
          <p:cNvSpPr txBox="1">
            <a:spLocks noGrp="1"/>
          </p:cNvSpPr>
          <p:nvPr>
            <p:ph type="ctrTitle"/>
          </p:nvPr>
        </p:nvSpPr>
        <p:spPr>
          <a:xfrm>
            <a:off x="4630502" y="1468491"/>
            <a:ext cx="3934800" cy="22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-FR" sz="5400"/>
              <a:t>BioTé</a:t>
            </a:r>
            <a:br>
              <a:rPr lang="fr-FR" sz="5400"/>
            </a:br>
            <a:endParaRPr sz="5400"/>
          </a:p>
        </p:txBody>
      </p:sp>
      <p:sp>
        <p:nvSpPr>
          <p:cNvPr id="129" name="Google Shape;129;p1"/>
          <p:cNvSpPr txBox="1">
            <a:spLocks noGrp="1"/>
          </p:cNvSpPr>
          <p:nvPr>
            <p:ph type="subTitle" idx="1"/>
          </p:nvPr>
        </p:nvSpPr>
        <p:spPr>
          <a:xfrm>
            <a:off x="5123854" y="1545554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>
                <a:solidFill>
                  <a:schemeClr val="dk2"/>
                </a:solidFill>
              </a:rPr>
              <a:t>ARMAC</a:t>
            </a:r>
            <a:r>
              <a:rPr lang="fr-FR" sz="1000">
                <a:solidFill>
                  <a:schemeClr val="dk2"/>
                </a:solidFill>
              </a:rPr>
              <a:t>prod</a:t>
            </a:r>
            <a:r>
              <a:rPr lang="fr-FR" sz="1200"/>
              <a:t>  </a:t>
            </a:r>
            <a:r>
              <a:rPr lang="fr-FR" sz="1400"/>
              <a:t>vous présente</a:t>
            </a:r>
            <a:endParaRPr sz="1400"/>
          </a:p>
        </p:txBody>
      </p:sp>
      <p:sp>
        <p:nvSpPr>
          <p:cNvPr id="130" name="Google Shape;130;p1"/>
          <p:cNvSpPr/>
          <p:nvPr/>
        </p:nvSpPr>
        <p:spPr>
          <a:xfrm rot="-8100000" flipH="1">
            <a:off x="7449211" y="-618398"/>
            <a:ext cx="1744007" cy="2090396"/>
          </a:xfrm>
          <a:custGeom>
            <a:avLst/>
            <a:gdLst/>
            <a:ahLst/>
            <a:cxnLst/>
            <a:rect l="l" t="t" r="r" b="b"/>
            <a:pathLst>
              <a:path w="44669" h="53541" extrusionOk="0">
                <a:moveTo>
                  <a:pt x="31822" y="477"/>
                </a:moveTo>
                <a:cubicBezTo>
                  <a:pt x="31836" y="477"/>
                  <a:pt x="31849" y="479"/>
                  <a:pt x="31863" y="481"/>
                </a:cubicBezTo>
                <a:cubicBezTo>
                  <a:pt x="31559" y="1494"/>
                  <a:pt x="31028" y="2405"/>
                  <a:pt x="30724" y="3417"/>
                </a:cubicBezTo>
                <a:cubicBezTo>
                  <a:pt x="30243" y="4885"/>
                  <a:pt x="29889" y="6327"/>
                  <a:pt x="29281" y="7719"/>
                </a:cubicBezTo>
                <a:cubicBezTo>
                  <a:pt x="29104" y="8175"/>
                  <a:pt x="28902" y="8580"/>
                  <a:pt x="28699" y="8985"/>
                </a:cubicBezTo>
                <a:cubicBezTo>
                  <a:pt x="28573" y="7972"/>
                  <a:pt x="28218" y="6985"/>
                  <a:pt x="28016" y="6024"/>
                </a:cubicBezTo>
                <a:cubicBezTo>
                  <a:pt x="27813" y="4581"/>
                  <a:pt x="28142" y="3164"/>
                  <a:pt x="28598" y="1848"/>
                </a:cubicBezTo>
                <a:lnTo>
                  <a:pt x="28598" y="1772"/>
                </a:lnTo>
                <a:cubicBezTo>
                  <a:pt x="29003" y="1772"/>
                  <a:pt x="29383" y="1646"/>
                  <a:pt x="29762" y="1468"/>
                </a:cubicBezTo>
                <a:cubicBezTo>
                  <a:pt x="30344" y="1215"/>
                  <a:pt x="30800" y="861"/>
                  <a:pt x="31357" y="633"/>
                </a:cubicBezTo>
                <a:cubicBezTo>
                  <a:pt x="31583" y="565"/>
                  <a:pt x="31708" y="477"/>
                  <a:pt x="31822" y="477"/>
                </a:cubicBezTo>
                <a:close/>
                <a:moveTo>
                  <a:pt x="32116" y="886"/>
                </a:moveTo>
                <a:cubicBezTo>
                  <a:pt x="32141" y="1089"/>
                  <a:pt x="32116" y="1266"/>
                  <a:pt x="32141" y="1468"/>
                </a:cubicBezTo>
                <a:cubicBezTo>
                  <a:pt x="32318" y="2683"/>
                  <a:pt x="33052" y="3620"/>
                  <a:pt x="33837" y="4556"/>
                </a:cubicBezTo>
                <a:cubicBezTo>
                  <a:pt x="34191" y="5011"/>
                  <a:pt x="34545" y="5416"/>
                  <a:pt x="34900" y="5796"/>
                </a:cubicBezTo>
                <a:cubicBezTo>
                  <a:pt x="33660" y="7163"/>
                  <a:pt x="32673" y="8732"/>
                  <a:pt x="31179" y="9845"/>
                </a:cubicBezTo>
                <a:cubicBezTo>
                  <a:pt x="30041" y="10706"/>
                  <a:pt x="28699" y="11212"/>
                  <a:pt x="27560" y="12022"/>
                </a:cubicBezTo>
                <a:cubicBezTo>
                  <a:pt x="28446" y="10351"/>
                  <a:pt x="29357" y="8706"/>
                  <a:pt x="30015" y="6910"/>
                </a:cubicBezTo>
                <a:cubicBezTo>
                  <a:pt x="30496" y="5644"/>
                  <a:pt x="30800" y="4303"/>
                  <a:pt x="31255" y="3012"/>
                </a:cubicBezTo>
                <a:cubicBezTo>
                  <a:pt x="31508" y="2278"/>
                  <a:pt x="31863" y="1620"/>
                  <a:pt x="32116" y="886"/>
                </a:cubicBezTo>
                <a:close/>
                <a:moveTo>
                  <a:pt x="23311" y="869"/>
                </a:moveTo>
                <a:cubicBezTo>
                  <a:pt x="23338" y="869"/>
                  <a:pt x="23363" y="875"/>
                  <a:pt x="23385" y="886"/>
                </a:cubicBezTo>
                <a:cubicBezTo>
                  <a:pt x="23461" y="962"/>
                  <a:pt x="23385" y="1620"/>
                  <a:pt x="23334" y="1747"/>
                </a:cubicBezTo>
                <a:cubicBezTo>
                  <a:pt x="23309" y="2379"/>
                  <a:pt x="23334" y="3012"/>
                  <a:pt x="23309" y="3645"/>
                </a:cubicBezTo>
                <a:cubicBezTo>
                  <a:pt x="23258" y="4682"/>
                  <a:pt x="23157" y="5720"/>
                  <a:pt x="23283" y="6783"/>
                </a:cubicBezTo>
                <a:cubicBezTo>
                  <a:pt x="23385" y="7466"/>
                  <a:pt x="23461" y="8175"/>
                  <a:pt x="23663" y="8858"/>
                </a:cubicBezTo>
                <a:cubicBezTo>
                  <a:pt x="23790" y="9314"/>
                  <a:pt x="23941" y="10048"/>
                  <a:pt x="24346" y="10326"/>
                </a:cubicBezTo>
                <a:cubicBezTo>
                  <a:pt x="24441" y="10386"/>
                  <a:pt x="24535" y="10411"/>
                  <a:pt x="24625" y="10411"/>
                </a:cubicBezTo>
                <a:cubicBezTo>
                  <a:pt x="24920" y="10411"/>
                  <a:pt x="25178" y="10136"/>
                  <a:pt x="25333" y="9845"/>
                </a:cubicBezTo>
                <a:cubicBezTo>
                  <a:pt x="25713" y="9061"/>
                  <a:pt x="25460" y="7972"/>
                  <a:pt x="25359" y="7163"/>
                </a:cubicBezTo>
                <a:cubicBezTo>
                  <a:pt x="25181" y="5492"/>
                  <a:pt x="24903" y="3113"/>
                  <a:pt x="26447" y="1975"/>
                </a:cubicBezTo>
                <a:cubicBezTo>
                  <a:pt x="26768" y="1747"/>
                  <a:pt x="27097" y="1689"/>
                  <a:pt x="27421" y="1689"/>
                </a:cubicBezTo>
                <a:cubicBezTo>
                  <a:pt x="27710" y="1689"/>
                  <a:pt x="27995" y="1735"/>
                  <a:pt x="28269" y="1747"/>
                </a:cubicBezTo>
                <a:cubicBezTo>
                  <a:pt x="27864" y="2987"/>
                  <a:pt x="27510" y="4303"/>
                  <a:pt x="27636" y="5644"/>
                </a:cubicBezTo>
                <a:cubicBezTo>
                  <a:pt x="27763" y="6960"/>
                  <a:pt x="28345" y="8226"/>
                  <a:pt x="28396" y="9567"/>
                </a:cubicBezTo>
                <a:lnTo>
                  <a:pt x="28396" y="9592"/>
                </a:lnTo>
                <a:cubicBezTo>
                  <a:pt x="27889" y="10579"/>
                  <a:pt x="27383" y="11591"/>
                  <a:pt x="26852" y="12553"/>
                </a:cubicBezTo>
                <a:lnTo>
                  <a:pt x="26826" y="12604"/>
                </a:lnTo>
                <a:cubicBezTo>
                  <a:pt x="26776" y="12629"/>
                  <a:pt x="26751" y="12680"/>
                  <a:pt x="26751" y="12730"/>
                </a:cubicBezTo>
                <a:lnTo>
                  <a:pt x="25713" y="14806"/>
                </a:lnTo>
                <a:cubicBezTo>
                  <a:pt x="25435" y="15438"/>
                  <a:pt x="25106" y="16071"/>
                  <a:pt x="24802" y="16729"/>
                </a:cubicBezTo>
                <a:cubicBezTo>
                  <a:pt x="23840" y="15590"/>
                  <a:pt x="22954" y="14578"/>
                  <a:pt x="22676" y="13059"/>
                </a:cubicBezTo>
                <a:cubicBezTo>
                  <a:pt x="22423" y="11794"/>
                  <a:pt x="22575" y="10529"/>
                  <a:pt x="22625" y="9263"/>
                </a:cubicBezTo>
                <a:cubicBezTo>
                  <a:pt x="22651" y="7947"/>
                  <a:pt x="22499" y="6656"/>
                  <a:pt x="22398" y="5315"/>
                </a:cubicBezTo>
                <a:cubicBezTo>
                  <a:pt x="22322" y="4075"/>
                  <a:pt x="22043" y="2860"/>
                  <a:pt x="22271" y="1646"/>
                </a:cubicBezTo>
                <a:lnTo>
                  <a:pt x="22271" y="1620"/>
                </a:lnTo>
                <a:lnTo>
                  <a:pt x="22398" y="1494"/>
                </a:lnTo>
                <a:cubicBezTo>
                  <a:pt x="22512" y="1379"/>
                  <a:pt x="23043" y="869"/>
                  <a:pt x="23311" y="869"/>
                </a:cubicBezTo>
                <a:close/>
                <a:moveTo>
                  <a:pt x="35077" y="6074"/>
                </a:moveTo>
                <a:cubicBezTo>
                  <a:pt x="35355" y="6429"/>
                  <a:pt x="35684" y="6783"/>
                  <a:pt x="35937" y="7163"/>
                </a:cubicBezTo>
                <a:cubicBezTo>
                  <a:pt x="36545" y="7947"/>
                  <a:pt x="37228" y="9086"/>
                  <a:pt x="36545" y="10022"/>
                </a:cubicBezTo>
                <a:cubicBezTo>
                  <a:pt x="35709" y="11136"/>
                  <a:pt x="34166" y="11743"/>
                  <a:pt x="33052" y="12553"/>
                </a:cubicBezTo>
                <a:cubicBezTo>
                  <a:pt x="31787" y="13515"/>
                  <a:pt x="30623" y="14451"/>
                  <a:pt x="29231" y="15210"/>
                </a:cubicBezTo>
                <a:cubicBezTo>
                  <a:pt x="28269" y="15717"/>
                  <a:pt x="27231" y="16273"/>
                  <a:pt x="26573" y="17109"/>
                </a:cubicBezTo>
                <a:cubicBezTo>
                  <a:pt x="26219" y="17564"/>
                  <a:pt x="25865" y="18298"/>
                  <a:pt x="26447" y="18728"/>
                </a:cubicBezTo>
                <a:cubicBezTo>
                  <a:pt x="26782" y="18983"/>
                  <a:pt x="27257" y="19048"/>
                  <a:pt x="27715" y="19048"/>
                </a:cubicBezTo>
                <a:cubicBezTo>
                  <a:pt x="27984" y="19048"/>
                  <a:pt x="28247" y="19025"/>
                  <a:pt x="28471" y="19007"/>
                </a:cubicBezTo>
                <a:cubicBezTo>
                  <a:pt x="30876" y="18829"/>
                  <a:pt x="32951" y="17589"/>
                  <a:pt x="34824" y="16147"/>
                </a:cubicBezTo>
                <a:cubicBezTo>
                  <a:pt x="35608" y="15514"/>
                  <a:pt x="36443" y="14881"/>
                  <a:pt x="37101" y="14122"/>
                </a:cubicBezTo>
                <a:cubicBezTo>
                  <a:pt x="37456" y="13743"/>
                  <a:pt x="37759" y="13312"/>
                  <a:pt x="38114" y="12933"/>
                </a:cubicBezTo>
                <a:cubicBezTo>
                  <a:pt x="38316" y="12756"/>
                  <a:pt x="38696" y="12275"/>
                  <a:pt x="38949" y="12249"/>
                </a:cubicBezTo>
                <a:cubicBezTo>
                  <a:pt x="38952" y="12249"/>
                  <a:pt x="38956" y="12249"/>
                  <a:pt x="38960" y="12249"/>
                </a:cubicBezTo>
                <a:cubicBezTo>
                  <a:pt x="39510" y="12249"/>
                  <a:pt x="39835" y="14150"/>
                  <a:pt x="39961" y="14552"/>
                </a:cubicBezTo>
                <a:cubicBezTo>
                  <a:pt x="40138" y="15059"/>
                  <a:pt x="40341" y="15590"/>
                  <a:pt x="40493" y="16147"/>
                </a:cubicBezTo>
                <a:cubicBezTo>
                  <a:pt x="37810" y="18602"/>
                  <a:pt x="34318" y="20196"/>
                  <a:pt x="30774" y="20829"/>
                </a:cubicBezTo>
                <a:cubicBezTo>
                  <a:pt x="28016" y="21284"/>
                  <a:pt x="24954" y="21107"/>
                  <a:pt x="22423" y="22499"/>
                </a:cubicBezTo>
                <a:cubicBezTo>
                  <a:pt x="22549" y="22221"/>
                  <a:pt x="22701" y="21917"/>
                  <a:pt x="22828" y="21664"/>
                </a:cubicBezTo>
                <a:cubicBezTo>
                  <a:pt x="24093" y="19133"/>
                  <a:pt x="25283" y="16577"/>
                  <a:pt x="26497" y="14046"/>
                </a:cubicBezTo>
                <a:cubicBezTo>
                  <a:pt x="26700" y="13667"/>
                  <a:pt x="26877" y="13262"/>
                  <a:pt x="27105" y="12882"/>
                </a:cubicBezTo>
                <a:cubicBezTo>
                  <a:pt x="28446" y="11667"/>
                  <a:pt x="30167" y="11111"/>
                  <a:pt x="31559" y="9997"/>
                </a:cubicBezTo>
                <a:cubicBezTo>
                  <a:pt x="32951" y="8884"/>
                  <a:pt x="33913" y="7365"/>
                  <a:pt x="35077" y="6074"/>
                </a:cubicBezTo>
                <a:close/>
                <a:moveTo>
                  <a:pt x="21891" y="2050"/>
                </a:moveTo>
                <a:lnTo>
                  <a:pt x="21891" y="2050"/>
                </a:lnTo>
                <a:cubicBezTo>
                  <a:pt x="21790" y="3164"/>
                  <a:pt x="22018" y="4303"/>
                  <a:pt x="22069" y="5416"/>
                </a:cubicBezTo>
                <a:cubicBezTo>
                  <a:pt x="22170" y="6935"/>
                  <a:pt x="22322" y="8453"/>
                  <a:pt x="22271" y="9997"/>
                </a:cubicBezTo>
                <a:cubicBezTo>
                  <a:pt x="22195" y="11262"/>
                  <a:pt x="22170" y="12578"/>
                  <a:pt x="22549" y="13793"/>
                </a:cubicBezTo>
                <a:cubicBezTo>
                  <a:pt x="22929" y="15135"/>
                  <a:pt x="23815" y="16046"/>
                  <a:pt x="24675" y="17083"/>
                </a:cubicBezTo>
                <a:lnTo>
                  <a:pt x="24701" y="17109"/>
                </a:lnTo>
                <a:cubicBezTo>
                  <a:pt x="23840" y="18931"/>
                  <a:pt x="22929" y="20728"/>
                  <a:pt x="22043" y="22524"/>
                </a:cubicBezTo>
                <a:cubicBezTo>
                  <a:pt x="21815" y="22929"/>
                  <a:pt x="21638" y="23385"/>
                  <a:pt x="21436" y="23790"/>
                </a:cubicBezTo>
                <a:cubicBezTo>
                  <a:pt x="20373" y="22499"/>
                  <a:pt x="19285" y="21208"/>
                  <a:pt x="18576" y="19690"/>
                </a:cubicBezTo>
                <a:cubicBezTo>
                  <a:pt x="17817" y="18070"/>
                  <a:pt x="17690" y="16375"/>
                  <a:pt x="17564" y="14628"/>
                </a:cubicBezTo>
                <a:cubicBezTo>
                  <a:pt x="17437" y="12730"/>
                  <a:pt x="17463" y="10782"/>
                  <a:pt x="17488" y="8884"/>
                </a:cubicBezTo>
                <a:cubicBezTo>
                  <a:pt x="17488" y="8150"/>
                  <a:pt x="17589" y="7390"/>
                  <a:pt x="17564" y="6606"/>
                </a:cubicBezTo>
                <a:cubicBezTo>
                  <a:pt x="17513" y="6049"/>
                  <a:pt x="17361" y="5442"/>
                  <a:pt x="17209" y="4910"/>
                </a:cubicBezTo>
                <a:cubicBezTo>
                  <a:pt x="17488" y="4758"/>
                  <a:pt x="17817" y="4632"/>
                  <a:pt x="18095" y="4505"/>
                </a:cubicBezTo>
                <a:cubicBezTo>
                  <a:pt x="18303" y="4413"/>
                  <a:pt x="19501" y="3752"/>
                  <a:pt x="19805" y="3752"/>
                </a:cubicBezTo>
                <a:cubicBezTo>
                  <a:pt x="19835" y="3752"/>
                  <a:pt x="19856" y="3758"/>
                  <a:pt x="19867" y="3771"/>
                </a:cubicBezTo>
                <a:cubicBezTo>
                  <a:pt x="19993" y="3923"/>
                  <a:pt x="19664" y="4682"/>
                  <a:pt x="19639" y="4885"/>
                </a:cubicBezTo>
                <a:cubicBezTo>
                  <a:pt x="19588" y="5189"/>
                  <a:pt x="19487" y="5492"/>
                  <a:pt x="19411" y="5796"/>
                </a:cubicBezTo>
                <a:cubicBezTo>
                  <a:pt x="19259" y="6530"/>
                  <a:pt x="19158" y="7213"/>
                  <a:pt x="19082" y="7947"/>
                </a:cubicBezTo>
                <a:cubicBezTo>
                  <a:pt x="18880" y="9415"/>
                  <a:pt x="18652" y="10858"/>
                  <a:pt x="18399" y="12300"/>
                </a:cubicBezTo>
                <a:cubicBezTo>
                  <a:pt x="18196" y="13616"/>
                  <a:pt x="18070" y="14907"/>
                  <a:pt x="18272" y="16197"/>
                </a:cubicBezTo>
                <a:cubicBezTo>
                  <a:pt x="18399" y="16906"/>
                  <a:pt x="18576" y="18121"/>
                  <a:pt x="19462" y="18247"/>
                </a:cubicBezTo>
                <a:cubicBezTo>
                  <a:pt x="19513" y="18256"/>
                  <a:pt x="19563" y="18260"/>
                  <a:pt x="19613" y="18260"/>
                </a:cubicBezTo>
                <a:cubicBezTo>
                  <a:pt x="20330" y="18260"/>
                  <a:pt x="20918" y="17445"/>
                  <a:pt x="21107" y="16830"/>
                </a:cubicBezTo>
                <a:cubicBezTo>
                  <a:pt x="21385" y="15818"/>
                  <a:pt x="21157" y="14704"/>
                  <a:pt x="21157" y="13667"/>
                </a:cubicBezTo>
                <a:cubicBezTo>
                  <a:pt x="21157" y="12098"/>
                  <a:pt x="21259" y="10503"/>
                  <a:pt x="21259" y="8884"/>
                </a:cubicBezTo>
                <a:cubicBezTo>
                  <a:pt x="21259" y="7568"/>
                  <a:pt x="21107" y="6201"/>
                  <a:pt x="21157" y="4885"/>
                </a:cubicBezTo>
                <a:cubicBezTo>
                  <a:pt x="21183" y="4252"/>
                  <a:pt x="21233" y="3569"/>
                  <a:pt x="21411" y="2936"/>
                </a:cubicBezTo>
                <a:cubicBezTo>
                  <a:pt x="21486" y="2633"/>
                  <a:pt x="21664" y="2304"/>
                  <a:pt x="21891" y="2050"/>
                </a:cubicBezTo>
                <a:close/>
                <a:moveTo>
                  <a:pt x="16830" y="5037"/>
                </a:moveTo>
                <a:cubicBezTo>
                  <a:pt x="16982" y="5669"/>
                  <a:pt x="17134" y="6277"/>
                  <a:pt x="17134" y="6910"/>
                </a:cubicBezTo>
                <a:cubicBezTo>
                  <a:pt x="17134" y="7871"/>
                  <a:pt x="17083" y="8833"/>
                  <a:pt x="17083" y="9820"/>
                </a:cubicBezTo>
                <a:cubicBezTo>
                  <a:pt x="17058" y="11617"/>
                  <a:pt x="17083" y="13388"/>
                  <a:pt x="17209" y="15185"/>
                </a:cubicBezTo>
                <a:cubicBezTo>
                  <a:pt x="17336" y="16931"/>
                  <a:pt x="17513" y="18576"/>
                  <a:pt x="18348" y="20171"/>
                </a:cubicBezTo>
                <a:cubicBezTo>
                  <a:pt x="19082" y="21588"/>
                  <a:pt x="20120" y="22803"/>
                  <a:pt x="21132" y="24043"/>
                </a:cubicBezTo>
                <a:cubicBezTo>
                  <a:pt x="21157" y="24068"/>
                  <a:pt x="21233" y="24119"/>
                  <a:pt x="21259" y="24119"/>
                </a:cubicBezTo>
                <a:cubicBezTo>
                  <a:pt x="20753" y="25232"/>
                  <a:pt x="20297" y="26321"/>
                  <a:pt x="19867" y="27459"/>
                </a:cubicBezTo>
                <a:cubicBezTo>
                  <a:pt x="19209" y="27004"/>
                  <a:pt x="18399" y="26827"/>
                  <a:pt x="17640" y="26574"/>
                </a:cubicBezTo>
                <a:cubicBezTo>
                  <a:pt x="16703" y="26295"/>
                  <a:pt x="15944" y="25738"/>
                  <a:pt x="15311" y="24929"/>
                </a:cubicBezTo>
                <a:cubicBezTo>
                  <a:pt x="14653" y="24119"/>
                  <a:pt x="14173" y="23208"/>
                  <a:pt x="13692" y="22271"/>
                </a:cubicBezTo>
                <a:cubicBezTo>
                  <a:pt x="13261" y="21461"/>
                  <a:pt x="12831" y="20677"/>
                  <a:pt x="12553" y="19791"/>
                </a:cubicBezTo>
                <a:cubicBezTo>
                  <a:pt x="11920" y="17893"/>
                  <a:pt x="11616" y="15818"/>
                  <a:pt x="11515" y="13844"/>
                </a:cubicBezTo>
                <a:cubicBezTo>
                  <a:pt x="11439" y="12781"/>
                  <a:pt x="11515" y="11769"/>
                  <a:pt x="11566" y="10731"/>
                </a:cubicBezTo>
                <a:cubicBezTo>
                  <a:pt x="11642" y="9795"/>
                  <a:pt x="11667" y="8808"/>
                  <a:pt x="11945" y="7897"/>
                </a:cubicBezTo>
                <a:lnTo>
                  <a:pt x="11945" y="7821"/>
                </a:lnTo>
                <a:cubicBezTo>
                  <a:pt x="12200" y="7659"/>
                  <a:pt x="12476" y="7539"/>
                  <a:pt x="12676" y="7539"/>
                </a:cubicBezTo>
                <a:cubicBezTo>
                  <a:pt x="12695" y="7539"/>
                  <a:pt x="12713" y="7540"/>
                  <a:pt x="12730" y="7542"/>
                </a:cubicBezTo>
                <a:cubicBezTo>
                  <a:pt x="13413" y="7669"/>
                  <a:pt x="12806" y="8808"/>
                  <a:pt x="12679" y="9162"/>
                </a:cubicBezTo>
                <a:cubicBezTo>
                  <a:pt x="12401" y="10200"/>
                  <a:pt x="12528" y="11364"/>
                  <a:pt x="12679" y="12401"/>
                </a:cubicBezTo>
                <a:cubicBezTo>
                  <a:pt x="12958" y="14223"/>
                  <a:pt x="13464" y="15944"/>
                  <a:pt x="13844" y="17767"/>
                </a:cubicBezTo>
                <a:cubicBezTo>
                  <a:pt x="14055" y="18709"/>
                  <a:pt x="15056" y="24318"/>
                  <a:pt x="16764" y="24318"/>
                </a:cubicBezTo>
                <a:cubicBezTo>
                  <a:pt x="16892" y="24318"/>
                  <a:pt x="17023" y="24287"/>
                  <a:pt x="17159" y="24220"/>
                </a:cubicBezTo>
                <a:cubicBezTo>
                  <a:pt x="18348" y="23613"/>
                  <a:pt x="17463" y="21208"/>
                  <a:pt x="17159" y="20348"/>
                </a:cubicBezTo>
                <a:cubicBezTo>
                  <a:pt x="16956" y="19614"/>
                  <a:pt x="16653" y="18855"/>
                  <a:pt x="16450" y="18146"/>
                </a:cubicBezTo>
                <a:cubicBezTo>
                  <a:pt x="15969" y="16653"/>
                  <a:pt x="15261" y="15210"/>
                  <a:pt x="14856" y="13743"/>
                </a:cubicBezTo>
                <a:cubicBezTo>
                  <a:pt x="14476" y="12325"/>
                  <a:pt x="14324" y="10858"/>
                  <a:pt x="14274" y="9415"/>
                </a:cubicBezTo>
                <a:cubicBezTo>
                  <a:pt x="14223" y="8706"/>
                  <a:pt x="14097" y="7922"/>
                  <a:pt x="14375" y="7213"/>
                </a:cubicBezTo>
                <a:cubicBezTo>
                  <a:pt x="14679" y="6555"/>
                  <a:pt x="15311" y="6024"/>
                  <a:pt x="15868" y="5594"/>
                </a:cubicBezTo>
                <a:cubicBezTo>
                  <a:pt x="16197" y="5391"/>
                  <a:pt x="16501" y="5189"/>
                  <a:pt x="16830" y="5037"/>
                </a:cubicBezTo>
                <a:close/>
                <a:moveTo>
                  <a:pt x="40619" y="16526"/>
                </a:moveTo>
                <a:cubicBezTo>
                  <a:pt x="40746" y="16906"/>
                  <a:pt x="40822" y="17311"/>
                  <a:pt x="40948" y="17691"/>
                </a:cubicBezTo>
                <a:cubicBezTo>
                  <a:pt x="41075" y="18222"/>
                  <a:pt x="41302" y="18855"/>
                  <a:pt x="41252" y="19437"/>
                </a:cubicBezTo>
                <a:cubicBezTo>
                  <a:pt x="41176" y="19943"/>
                  <a:pt x="40771" y="20323"/>
                  <a:pt x="40391" y="20601"/>
                </a:cubicBezTo>
                <a:cubicBezTo>
                  <a:pt x="39227" y="21537"/>
                  <a:pt x="37785" y="22170"/>
                  <a:pt x="36317" y="22550"/>
                </a:cubicBezTo>
                <a:cubicBezTo>
                  <a:pt x="34874" y="22904"/>
                  <a:pt x="33432" y="23056"/>
                  <a:pt x="31989" y="23106"/>
                </a:cubicBezTo>
                <a:cubicBezTo>
                  <a:pt x="31859" y="23109"/>
                  <a:pt x="31729" y="23110"/>
                  <a:pt x="31600" y="23110"/>
                </a:cubicBezTo>
                <a:cubicBezTo>
                  <a:pt x="31169" y="23110"/>
                  <a:pt x="30739" y="23099"/>
                  <a:pt x="30310" y="23099"/>
                </a:cubicBezTo>
                <a:cubicBezTo>
                  <a:pt x="29608" y="23099"/>
                  <a:pt x="28909" y="23129"/>
                  <a:pt x="28218" y="23284"/>
                </a:cubicBezTo>
                <a:cubicBezTo>
                  <a:pt x="27105" y="23537"/>
                  <a:pt x="26042" y="24043"/>
                  <a:pt x="25156" y="24777"/>
                </a:cubicBezTo>
                <a:cubicBezTo>
                  <a:pt x="24574" y="25258"/>
                  <a:pt x="23840" y="25966"/>
                  <a:pt x="23916" y="26776"/>
                </a:cubicBezTo>
                <a:cubicBezTo>
                  <a:pt x="24003" y="27894"/>
                  <a:pt x="25370" y="28108"/>
                  <a:pt x="26549" y="28108"/>
                </a:cubicBezTo>
                <a:cubicBezTo>
                  <a:pt x="27077" y="28108"/>
                  <a:pt x="27568" y="28065"/>
                  <a:pt x="27889" y="28041"/>
                </a:cubicBezTo>
                <a:cubicBezTo>
                  <a:pt x="30521" y="27788"/>
                  <a:pt x="32824" y="26447"/>
                  <a:pt x="35051" y="25131"/>
                </a:cubicBezTo>
                <a:cubicBezTo>
                  <a:pt x="36342" y="24372"/>
                  <a:pt x="37633" y="23613"/>
                  <a:pt x="38974" y="22980"/>
                </a:cubicBezTo>
                <a:cubicBezTo>
                  <a:pt x="40391" y="22297"/>
                  <a:pt x="41859" y="21841"/>
                  <a:pt x="43302" y="21284"/>
                </a:cubicBezTo>
                <a:cubicBezTo>
                  <a:pt x="43302" y="22423"/>
                  <a:pt x="43378" y="23613"/>
                  <a:pt x="43504" y="24751"/>
                </a:cubicBezTo>
                <a:cubicBezTo>
                  <a:pt x="41556" y="25030"/>
                  <a:pt x="39733" y="25536"/>
                  <a:pt x="37937" y="26295"/>
                </a:cubicBezTo>
                <a:cubicBezTo>
                  <a:pt x="35988" y="27105"/>
                  <a:pt x="34090" y="28041"/>
                  <a:pt x="32040" y="28548"/>
                </a:cubicBezTo>
                <a:cubicBezTo>
                  <a:pt x="29990" y="29054"/>
                  <a:pt x="27763" y="29307"/>
                  <a:pt x="25688" y="29433"/>
                </a:cubicBezTo>
                <a:cubicBezTo>
                  <a:pt x="25455" y="29443"/>
                  <a:pt x="25224" y="29447"/>
                  <a:pt x="24994" y="29447"/>
                </a:cubicBezTo>
                <a:cubicBezTo>
                  <a:pt x="24043" y="29447"/>
                  <a:pt x="23107" y="29378"/>
                  <a:pt x="22170" y="29357"/>
                </a:cubicBezTo>
                <a:cubicBezTo>
                  <a:pt x="22123" y="29356"/>
                  <a:pt x="22077" y="29355"/>
                  <a:pt x="22030" y="29355"/>
                </a:cubicBezTo>
                <a:cubicBezTo>
                  <a:pt x="21481" y="29355"/>
                  <a:pt x="20905" y="29442"/>
                  <a:pt x="20347" y="29442"/>
                </a:cubicBezTo>
                <a:cubicBezTo>
                  <a:pt x="20071" y="29442"/>
                  <a:pt x="19799" y="29421"/>
                  <a:pt x="19538" y="29357"/>
                </a:cubicBezTo>
                <a:cubicBezTo>
                  <a:pt x="19563" y="29307"/>
                  <a:pt x="19563" y="29256"/>
                  <a:pt x="19614" y="29206"/>
                </a:cubicBezTo>
                <a:cubicBezTo>
                  <a:pt x="20373" y="27080"/>
                  <a:pt x="21208" y="25080"/>
                  <a:pt x="22170" y="23056"/>
                </a:cubicBezTo>
                <a:cubicBezTo>
                  <a:pt x="24954" y="21259"/>
                  <a:pt x="28674" y="21639"/>
                  <a:pt x="31837" y="20981"/>
                </a:cubicBezTo>
                <a:cubicBezTo>
                  <a:pt x="33482" y="20626"/>
                  <a:pt x="35127" y="20095"/>
                  <a:pt x="36595" y="19234"/>
                </a:cubicBezTo>
                <a:cubicBezTo>
                  <a:pt x="37987" y="18425"/>
                  <a:pt x="39404" y="17589"/>
                  <a:pt x="40619" y="16526"/>
                </a:cubicBezTo>
                <a:close/>
                <a:moveTo>
                  <a:pt x="11515" y="8099"/>
                </a:moveTo>
                <a:cubicBezTo>
                  <a:pt x="11060" y="9845"/>
                  <a:pt x="11060" y="11845"/>
                  <a:pt x="11136" y="13616"/>
                </a:cubicBezTo>
                <a:cubicBezTo>
                  <a:pt x="11186" y="15641"/>
                  <a:pt x="11541" y="17716"/>
                  <a:pt x="12148" y="19690"/>
                </a:cubicBezTo>
                <a:cubicBezTo>
                  <a:pt x="12705" y="21512"/>
                  <a:pt x="13717" y="23435"/>
                  <a:pt x="14906" y="24979"/>
                </a:cubicBezTo>
                <a:cubicBezTo>
                  <a:pt x="15438" y="25688"/>
                  <a:pt x="16096" y="26321"/>
                  <a:pt x="16956" y="26675"/>
                </a:cubicBezTo>
                <a:cubicBezTo>
                  <a:pt x="17867" y="27054"/>
                  <a:pt x="18854" y="27156"/>
                  <a:pt x="19664" y="27712"/>
                </a:cubicBezTo>
                <a:cubicBezTo>
                  <a:pt x="19715" y="27763"/>
                  <a:pt x="19740" y="27763"/>
                  <a:pt x="19766" y="27763"/>
                </a:cubicBezTo>
                <a:cubicBezTo>
                  <a:pt x="19487" y="28497"/>
                  <a:pt x="19209" y="29231"/>
                  <a:pt x="18905" y="29990"/>
                </a:cubicBezTo>
                <a:cubicBezTo>
                  <a:pt x="18753" y="30395"/>
                  <a:pt x="18601" y="30851"/>
                  <a:pt x="18399" y="31256"/>
                </a:cubicBezTo>
                <a:cubicBezTo>
                  <a:pt x="17867" y="30749"/>
                  <a:pt x="17260" y="30243"/>
                  <a:pt x="16577" y="29940"/>
                </a:cubicBezTo>
                <a:cubicBezTo>
                  <a:pt x="15792" y="29560"/>
                  <a:pt x="14982" y="29560"/>
                  <a:pt x="14147" y="29560"/>
                </a:cubicBezTo>
                <a:cubicBezTo>
                  <a:pt x="12274" y="29509"/>
                  <a:pt x="10781" y="28573"/>
                  <a:pt x="9465" y="27333"/>
                </a:cubicBezTo>
                <a:cubicBezTo>
                  <a:pt x="8529" y="26523"/>
                  <a:pt x="7820" y="25511"/>
                  <a:pt x="6960" y="24574"/>
                </a:cubicBezTo>
                <a:cubicBezTo>
                  <a:pt x="6125" y="23663"/>
                  <a:pt x="5416" y="22777"/>
                  <a:pt x="4859" y="21664"/>
                </a:cubicBezTo>
                <a:cubicBezTo>
                  <a:pt x="4353" y="20652"/>
                  <a:pt x="4024" y="19589"/>
                  <a:pt x="4049" y="18425"/>
                </a:cubicBezTo>
                <a:cubicBezTo>
                  <a:pt x="4075" y="17412"/>
                  <a:pt x="4303" y="16451"/>
                  <a:pt x="4201" y="15438"/>
                </a:cubicBezTo>
                <a:cubicBezTo>
                  <a:pt x="4454" y="15135"/>
                  <a:pt x="4783" y="14831"/>
                  <a:pt x="5087" y="14628"/>
                </a:cubicBezTo>
                <a:cubicBezTo>
                  <a:pt x="5239" y="14527"/>
                  <a:pt x="5441" y="14426"/>
                  <a:pt x="5593" y="14401"/>
                </a:cubicBezTo>
                <a:cubicBezTo>
                  <a:pt x="5695" y="14373"/>
                  <a:pt x="5760" y="14355"/>
                  <a:pt x="5803" y="14355"/>
                </a:cubicBezTo>
                <a:cubicBezTo>
                  <a:pt x="5878" y="14355"/>
                  <a:pt x="5890" y="14408"/>
                  <a:pt x="5922" y="14552"/>
                </a:cubicBezTo>
                <a:cubicBezTo>
                  <a:pt x="5973" y="14831"/>
                  <a:pt x="5846" y="15286"/>
                  <a:pt x="5846" y="15565"/>
                </a:cubicBezTo>
                <a:lnTo>
                  <a:pt x="5846" y="16324"/>
                </a:lnTo>
                <a:cubicBezTo>
                  <a:pt x="5872" y="16906"/>
                  <a:pt x="5948" y="17438"/>
                  <a:pt x="6049" y="17969"/>
                </a:cubicBezTo>
                <a:cubicBezTo>
                  <a:pt x="6454" y="20373"/>
                  <a:pt x="7441" y="22651"/>
                  <a:pt x="8731" y="24676"/>
                </a:cubicBezTo>
                <a:cubicBezTo>
                  <a:pt x="9389" y="25688"/>
                  <a:pt x="10123" y="26700"/>
                  <a:pt x="11009" y="27561"/>
                </a:cubicBezTo>
                <a:cubicBezTo>
                  <a:pt x="11427" y="27943"/>
                  <a:pt x="11952" y="28266"/>
                  <a:pt x="12503" y="28266"/>
                </a:cubicBezTo>
                <a:cubicBezTo>
                  <a:pt x="12753" y="28266"/>
                  <a:pt x="13008" y="28200"/>
                  <a:pt x="13261" y="28041"/>
                </a:cubicBezTo>
                <a:cubicBezTo>
                  <a:pt x="14831" y="27004"/>
                  <a:pt x="12274" y="24245"/>
                  <a:pt x="11667" y="23385"/>
                </a:cubicBezTo>
                <a:cubicBezTo>
                  <a:pt x="10781" y="22170"/>
                  <a:pt x="9896" y="20879"/>
                  <a:pt x="9592" y="19386"/>
                </a:cubicBezTo>
                <a:cubicBezTo>
                  <a:pt x="9263" y="17944"/>
                  <a:pt x="9415" y="16425"/>
                  <a:pt x="9592" y="14932"/>
                </a:cubicBezTo>
                <a:cubicBezTo>
                  <a:pt x="9718" y="13793"/>
                  <a:pt x="9744" y="12629"/>
                  <a:pt x="9896" y="11490"/>
                </a:cubicBezTo>
                <a:cubicBezTo>
                  <a:pt x="9971" y="10275"/>
                  <a:pt x="10275" y="8985"/>
                  <a:pt x="11313" y="8226"/>
                </a:cubicBezTo>
                <a:cubicBezTo>
                  <a:pt x="11363" y="8200"/>
                  <a:pt x="11414" y="8175"/>
                  <a:pt x="11515" y="8099"/>
                </a:cubicBezTo>
                <a:close/>
                <a:moveTo>
                  <a:pt x="3847" y="15843"/>
                </a:moveTo>
                <a:lnTo>
                  <a:pt x="3847" y="15843"/>
                </a:lnTo>
                <a:cubicBezTo>
                  <a:pt x="3898" y="16855"/>
                  <a:pt x="3645" y="17842"/>
                  <a:pt x="3670" y="18855"/>
                </a:cubicBezTo>
                <a:cubicBezTo>
                  <a:pt x="3695" y="19842"/>
                  <a:pt x="4024" y="20753"/>
                  <a:pt x="4429" y="21639"/>
                </a:cubicBezTo>
                <a:cubicBezTo>
                  <a:pt x="4935" y="22676"/>
                  <a:pt x="5568" y="23613"/>
                  <a:pt x="6327" y="24448"/>
                </a:cubicBezTo>
                <a:cubicBezTo>
                  <a:pt x="7112" y="25334"/>
                  <a:pt x="7871" y="26295"/>
                  <a:pt x="8681" y="27181"/>
                </a:cubicBezTo>
                <a:cubicBezTo>
                  <a:pt x="9769" y="28320"/>
                  <a:pt x="11212" y="29459"/>
                  <a:pt x="12806" y="29813"/>
                </a:cubicBezTo>
                <a:cubicBezTo>
                  <a:pt x="13717" y="30015"/>
                  <a:pt x="14679" y="29838"/>
                  <a:pt x="15590" y="30015"/>
                </a:cubicBezTo>
                <a:cubicBezTo>
                  <a:pt x="16653" y="30243"/>
                  <a:pt x="17488" y="30952"/>
                  <a:pt x="18272" y="31660"/>
                </a:cubicBezTo>
                <a:cubicBezTo>
                  <a:pt x="18095" y="32091"/>
                  <a:pt x="17918" y="32496"/>
                  <a:pt x="17741" y="32901"/>
                </a:cubicBezTo>
                <a:cubicBezTo>
                  <a:pt x="17527" y="32887"/>
                  <a:pt x="17313" y="32880"/>
                  <a:pt x="17099" y="32880"/>
                </a:cubicBezTo>
                <a:cubicBezTo>
                  <a:pt x="15743" y="32880"/>
                  <a:pt x="14398" y="33170"/>
                  <a:pt x="13261" y="33913"/>
                </a:cubicBezTo>
                <a:cubicBezTo>
                  <a:pt x="12629" y="34318"/>
                  <a:pt x="12047" y="34824"/>
                  <a:pt x="11363" y="35178"/>
                </a:cubicBezTo>
                <a:cubicBezTo>
                  <a:pt x="11002" y="35348"/>
                  <a:pt x="10668" y="35420"/>
                  <a:pt x="10338" y="35420"/>
                </a:cubicBezTo>
                <a:cubicBezTo>
                  <a:pt x="9881" y="35420"/>
                  <a:pt x="9433" y="35283"/>
                  <a:pt x="8934" y="35077"/>
                </a:cubicBezTo>
                <a:cubicBezTo>
                  <a:pt x="7086" y="34368"/>
                  <a:pt x="4885" y="33609"/>
                  <a:pt x="3467" y="32091"/>
                </a:cubicBezTo>
                <a:cubicBezTo>
                  <a:pt x="2860" y="31458"/>
                  <a:pt x="2430" y="30699"/>
                  <a:pt x="1898" y="29965"/>
                </a:cubicBezTo>
                <a:cubicBezTo>
                  <a:pt x="1468" y="29433"/>
                  <a:pt x="785" y="28750"/>
                  <a:pt x="759" y="28041"/>
                </a:cubicBezTo>
                <a:cubicBezTo>
                  <a:pt x="759" y="27991"/>
                  <a:pt x="759" y="27966"/>
                  <a:pt x="709" y="27940"/>
                </a:cubicBezTo>
                <a:cubicBezTo>
                  <a:pt x="886" y="27459"/>
                  <a:pt x="1088" y="26979"/>
                  <a:pt x="1392" y="26574"/>
                </a:cubicBezTo>
                <a:cubicBezTo>
                  <a:pt x="1468" y="27029"/>
                  <a:pt x="1519" y="27485"/>
                  <a:pt x="1671" y="27940"/>
                </a:cubicBezTo>
                <a:cubicBezTo>
                  <a:pt x="1822" y="28446"/>
                  <a:pt x="2151" y="28826"/>
                  <a:pt x="2455" y="29231"/>
                </a:cubicBezTo>
                <a:cubicBezTo>
                  <a:pt x="3290" y="30218"/>
                  <a:pt x="4252" y="31028"/>
                  <a:pt x="5391" y="31635"/>
                </a:cubicBezTo>
                <a:cubicBezTo>
                  <a:pt x="6001" y="31966"/>
                  <a:pt x="6647" y="32178"/>
                  <a:pt x="7321" y="32178"/>
                </a:cubicBezTo>
                <a:cubicBezTo>
                  <a:pt x="7626" y="32178"/>
                  <a:pt x="7936" y="32135"/>
                  <a:pt x="8251" y="32040"/>
                </a:cubicBezTo>
                <a:cubicBezTo>
                  <a:pt x="9111" y="31787"/>
                  <a:pt x="9744" y="31230"/>
                  <a:pt x="9440" y="30269"/>
                </a:cubicBezTo>
                <a:cubicBezTo>
                  <a:pt x="8807" y="28193"/>
                  <a:pt x="6201" y="27561"/>
                  <a:pt x="4581" y="26523"/>
                </a:cubicBezTo>
                <a:cubicBezTo>
                  <a:pt x="4100" y="26194"/>
                  <a:pt x="3366" y="25688"/>
                  <a:pt x="3214" y="25080"/>
                </a:cubicBezTo>
                <a:cubicBezTo>
                  <a:pt x="3113" y="24701"/>
                  <a:pt x="3341" y="24296"/>
                  <a:pt x="3442" y="23942"/>
                </a:cubicBezTo>
                <a:cubicBezTo>
                  <a:pt x="3695" y="22803"/>
                  <a:pt x="3290" y="21790"/>
                  <a:pt x="2860" y="20753"/>
                </a:cubicBezTo>
                <a:cubicBezTo>
                  <a:pt x="2455" y="19766"/>
                  <a:pt x="2227" y="19007"/>
                  <a:pt x="2607" y="17994"/>
                </a:cubicBezTo>
                <a:cubicBezTo>
                  <a:pt x="2936" y="17210"/>
                  <a:pt x="3341" y="16476"/>
                  <a:pt x="3847" y="15843"/>
                </a:cubicBezTo>
                <a:close/>
                <a:moveTo>
                  <a:pt x="43555" y="25030"/>
                </a:moveTo>
                <a:cubicBezTo>
                  <a:pt x="43631" y="25587"/>
                  <a:pt x="43681" y="26194"/>
                  <a:pt x="43783" y="26776"/>
                </a:cubicBezTo>
                <a:cubicBezTo>
                  <a:pt x="43884" y="27535"/>
                  <a:pt x="44137" y="28598"/>
                  <a:pt x="43808" y="29332"/>
                </a:cubicBezTo>
                <a:cubicBezTo>
                  <a:pt x="43454" y="30091"/>
                  <a:pt x="42163" y="30117"/>
                  <a:pt x="41429" y="30319"/>
                </a:cubicBezTo>
                <a:cubicBezTo>
                  <a:pt x="39278" y="30851"/>
                  <a:pt x="37000" y="30901"/>
                  <a:pt x="34824" y="31002"/>
                </a:cubicBezTo>
                <a:cubicBezTo>
                  <a:pt x="34597" y="31014"/>
                  <a:pt x="34371" y="31019"/>
                  <a:pt x="34145" y="31019"/>
                </a:cubicBezTo>
                <a:cubicBezTo>
                  <a:pt x="32305" y="31019"/>
                  <a:pt x="30494" y="30685"/>
                  <a:pt x="28623" y="30572"/>
                </a:cubicBezTo>
                <a:cubicBezTo>
                  <a:pt x="28182" y="30548"/>
                  <a:pt x="27710" y="30521"/>
                  <a:pt x="27232" y="30521"/>
                </a:cubicBezTo>
                <a:cubicBezTo>
                  <a:pt x="26229" y="30521"/>
                  <a:pt x="25202" y="30640"/>
                  <a:pt x="24397" y="31154"/>
                </a:cubicBezTo>
                <a:cubicBezTo>
                  <a:pt x="23461" y="31762"/>
                  <a:pt x="23030" y="32901"/>
                  <a:pt x="23714" y="33812"/>
                </a:cubicBezTo>
                <a:cubicBezTo>
                  <a:pt x="24574" y="34900"/>
                  <a:pt x="26219" y="35305"/>
                  <a:pt x="27510" y="35457"/>
                </a:cubicBezTo>
                <a:cubicBezTo>
                  <a:pt x="27920" y="35506"/>
                  <a:pt x="28326" y="35528"/>
                  <a:pt x="28731" y="35528"/>
                </a:cubicBezTo>
                <a:cubicBezTo>
                  <a:pt x="30001" y="35528"/>
                  <a:pt x="31248" y="35308"/>
                  <a:pt x="32495" y="35001"/>
                </a:cubicBezTo>
                <a:cubicBezTo>
                  <a:pt x="34469" y="34520"/>
                  <a:pt x="36443" y="33989"/>
                  <a:pt x="38392" y="33483"/>
                </a:cubicBezTo>
                <a:cubicBezTo>
                  <a:pt x="39404" y="33230"/>
                  <a:pt x="40417" y="33027"/>
                  <a:pt x="41404" y="32749"/>
                </a:cubicBezTo>
                <a:cubicBezTo>
                  <a:pt x="41733" y="32647"/>
                  <a:pt x="42036" y="32572"/>
                  <a:pt x="42391" y="32470"/>
                </a:cubicBezTo>
                <a:cubicBezTo>
                  <a:pt x="42503" y="32448"/>
                  <a:pt x="42696" y="32365"/>
                  <a:pt x="42827" y="32365"/>
                </a:cubicBezTo>
                <a:cubicBezTo>
                  <a:pt x="42843" y="32365"/>
                  <a:pt x="42858" y="32366"/>
                  <a:pt x="42872" y="32369"/>
                </a:cubicBezTo>
                <a:cubicBezTo>
                  <a:pt x="43201" y="32521"/>
                  <a:pt x="43049" y="32647"/>
                  <a:pt x="43023" y="33002"/>
                </a:cubicBezTo>
                <a:cubicBezTo>
                  <a:pt x="42897" y="33761"/>
                  <a:pt x="42745" y="34520"/>
                  <a:pt x="42543" y="35305"/>
                </a:cubicBezTo>
                <a:lnTo>
                  <a:pt x="42492" y="35305"/>
                </a:lnTo>
                <a:cubicBezTo>
                  <a:pt x="40417" y="35431"/>
                  <a:pt x="38519" y="36317"/>
                  <a:pt x="36494" y="36595"/>
                </a:cubicBezTo>
                <a:cubicBezTo>
                  <a:pt x="35355" y="36773"/>
                  <a:pt x="34216" y="36975"/>
                  <a:pt x="33052" y="37076"/>
                </a:cubicBezTo>
                <a:cubicBezTo>
                  <a:pt x="32853" y="37095"/>
                  <a:pt x="32656" y="37104"/>
                  <a:pt x="32460" y="37104"/>
                </a:cubicBezTo>
                <a:cubicBezTo>
                  <a:pt x="31608" y="37104"/>
                  <a:pt x="30773" y="36947"/>
                  <a:pt x="29889" y="36823"/>
                </a:cubicBezTo>
                <a:cubicBezTo>
                  <a:pt x="28876" y="36671"/>
                  <a:pt x="27839" y="36697"/>
                  <a:pt x="26801" y="36595"/>
                </a:cubicBezTo>
                <a:cubicBezTo>
                  <a:pt x="25789" y="36469"/>
                  <a:pt x="24802" y="36216"/>
                  <a:pt x="23790" y="36165"/>
                </a:cubicBezTo>
                <a:cubicBezTo>
                  <a:pt x="22701" y="36089"/>
                  <a:pt x="21613" y="35937"/>
                  <a:pt x="20626" y="35457"/>
                </a:cubicBezTo>
                <a:cubicBezTo>
                  <a:pt x="19512" y="34925"/>
                  <a:pt x="18829" y="33913"/>
                  <a:pt x="18070" y="32976"/>
                </a:cubicBezTo>
                <a:cubicBezTo>
                  <a:pt x="18576" y="31888"/>
                  <a:pt x="19006" y="30775"/>
                  <a:pt x="19411" y="29636"/>
                </a:cubicBezTo>
                <a:cubicBezTo>
                  <a:pt x="19649" y="29699"/>
                  <a:pt x="19892" y="29720"/>
                  <a:pt x="20137" y="29720"/>
                </a:cubicBezTo>
                <a:cubicBezTo>
                  <a:pt x="20633" y="29720"/>
                  <a:pt x="21140" y="29634"/>
                  <a:pt x="21638" y="29634"/>
                </a:cubicBezTo>
                <a:cubicBezTo>
                  <a:pt x="21680" y="29634"/>
                  <a:pt x="21723" y="29635"/>
                  <a:pt x="21765" y="29636"/>
                </a:cubicBezTo>
                <a:cubicBezTo>
                  <a:pt x="22748" y="29680"/>
                  <a:pt x="23731" y="29742"/>
                  <a:pt x="24714" y="29742"/>
                </a:cubicBezTo>
                <a:cubicBezTo>
                  <a:pt x="24870" y="29742"/>
                  <a:pt x="25026" y="29741"/>
                  <a:pt x="25181" y="29737"/>
                </a:cubicBezTo>
                <a:cubicBezTo>
                  <a:pt x="27333" y="29686"/>
                  <a:pt x="29509" y="29433"/>
                  <a:pt x="31635" y="28953"/>
                </a:cubicBezTo>
                <a:cubicBezTo>
                  <a:pt x="33634" y="28497"/>
                  <a:pt x="35532" y="27687"/>
                  <a:pt x="37380" y="26852"/>
                </a:cubicBezTo>
                <a:cubicBezTo>
                  <a:pt x="39379" y="25966"/>
                  <a:pt x="41378" y="25334"/>
                  <a:pt x="43555" y="25030"/>
                </a:cubicBezTo>
                <a:close/>
                <a:moveTo>
                  <a:pt x="532" y="28573"/>
                </a:moveTo>
                <a:cubicBezTo>
                  <a:pt x="684" y="28953"/>
                  <a:pt x="962" y="29332"/>
                  <a:pt x="1190" y="29636"/>
                </a:cubicBezTo>
                <a:cubicBezTo>
                  <a:pt x="1696" y="30319"/>
                  <a:pt x="2177" y="31028"/>
                  <a:pt x="2683" y="31711"/>
                </a:cubicBezTo>
                <a:cubicBezTo>
                  <a:pt x="3974" y="33356"/>
                  <a:pt x="5948" y="34191"/>
                  <a:pt x="7846" y="35001"/>
                </a:cubicBezTo>
                <a:cubicBezTo>
                  <a:pt x="8586" y="35297"/>
                  <a:pt x="9422" y="35761"/>
                  <a:pt x="10237" y="35761"/>
                </a:cubicBezTo>
                <a:cubicBezTo>
                  <a:pt x="10258" y="35761"/>
                  <a:pt x="10279" y="35761"/>
                  <a:pt x="10300" y="35760"/>
                </a:cubicBezTo>
                <a:cubicBezTo>
                  <a:pt x="10984" y="35710"/>
                  <a:pt x="11566" y="35406"/>
                  <a:pt x="12123" y="35052"/>
                </a:cubicBezTo>
                <a:cubicBezTo>
                  <a:pt x="12806" y="34621"/>
                  <a:pt x="13439" y="34039"/>
                  <a:pt x="14198" y="33685"/>
                </a:cubicBezTo>
                <a:cubicBezTo>
                  <a:pt x="15078" y="33299"/>
                  <a:pt x="16068" y="33167"/>
                  <a:pt x="17013" y="33167"/>
                </a:cubicBezTo>
                <a:cubicBezTo>
                  <a:pt x="17181" y="33167"/>
                  <a:pt x="17348" y="33171"/>
                  <a:pt x="17513" y="33179"/>
                </a:cubicBezTo>
                <a:cubicBezTo>
                  <a:pt x="16880" y="34546"/>
                  <a:pt x="16298" y="35937"/>
                  <a:pt x="15919" y="37405"/>
                </a:cubicBezTo>
                <a:cubicBezTo>
                  <a:pt x="15895" y="37403"/>
                  <a:pt x="15871" y="37401"/>
                  <a:pt x="15846" y="37401"/>
                </a:cubicBezTo>
                <a:cubicBezTo>
                  <a:pt x="15172" y="37401"/>
                  <a:pt x="14312" y="38379"/>
                  <a:pt x="13970" y="38721"/>
                </a:cubicBezTo>
                <a:cubicBezTo>
                  <a:pt x="13134" y="39558"/>
                  <a:pt x="12184" y="40733"/>
                  <a:pt x="10908" y="40733"/>
                </a:cubicBezTo>
                <a:cubicBezTo>
                  <a:pt x="10833" y="40733"/>
                  <a:pt x="10757" y="40729"/>
                  <a:pt x="10680" y="40721"/>
                </a:cubicBezTo>
                <a:cubicBezTo>
                  <a:pt x="9642" y="40594"/>
                  <a:pt x="8655" y="39835"/>
                  <a:pt x="7846" y="39177"/>
                </a:cubicBezTo>
                <a:cubicBezTo>
                  <a:pt x="7010" y="38494"/>
                  <a:pt x="6251" y="37785"/>
                  <a:pt x="5365" y="37178"/>
                </a:cubicBezTo>
                <a:cubicBezTo>
                  <a:pt x="4530" y="36595"/>
                  <a:pt x="3594" y="36266"/>
                  <a:pt x="3037" y="35330"/>
                </a:cubicBezTo>
                <a:cubicBezTo>
                  <a:pt x="2455" y="34444"/>
                  <a:pt x="2278" y="33407"/>
                  <a:pt x="1797" y="32470"/>
                </a:cubicBezTo>
                <a:cubicBezTo>
                  <a:pt x="1291" y="31407"/>
                  <a:pt x="253" y="30699"/>
                  <a:pt x="355" y="29433"/>
                </a:cubicBezTo>
                <a:cubicBezTo>
                  <a:pt x="405" y="29180"/>
                  <a:pt x="430" y="28877"/>
                  <a:pt x="532" y="28573"/>
                </a:cubicBezTo>
                <a:close/>
                <a:moveTo>
                  <a:pt x="17893" y="33305"/>
                </a:moveTo>
                <a:cubicBezTo>
                  <a:pt x="18525" y="34115"/>
                  <a:pt x="19158" y="34950"/>
                  <a:pt x="20044" y="35533"/>
                </a:cubicBezTo>
                <a:cubicBezTo>
                  <a:pt x="20879" y="36039"/>
                  <a:pt x="21866" y="36292"/>
                  <a:pt x="22828" y="36418"/>
                </a:cubicBezTo>
                <a:cubicBezTo>
                  <a:pt x="23941" y="36545"/>
                  <a:pt x="24979" y="36646"/>
                  <a:pt x="26067" y="36823"/>
                </a:cubicBezTo>
                <a:cubicBezTo>
                  <a:pt x="27181" y="37051"/>
                  <a:pt x="28269" y="36975"/>
                  <a:pt x="29383" y="37102"/>
                </a:cubicBezTo>
                <a:cubicBezTo>
                  <a:pt x="30390" y="37222"/>
                  <a:pt x="31398" y="37433"/>
                  <a:pt x="32406" y="37433"/>
                </a:cubicBezTo>
                <a:cubicBezTo>
                  <a:pt x="32461" y="37433"/>
                  <a:pt x="32516" y="37432"/>
                  <a:pt x="32571" y="37431"/>
                </a:cubicBezTo>
                <a:cubicBezTo>
                  <a:pt x="33710" y="37405"/>
                  <a:pt x="34900" y="37178"/>
                  <a:pt x="35988" y="36975"/>
                </a:cubicBezTo>
                <a:cubicBezTo>
                  <a:pt x="37127" y="36823"/>
                  <a:pt x="38215" y="36570"/>
                  <a:pt x="39328" y="36292"/>
                </a:cubicBezTo>
                <a:cubicBezTo>
                  <a:pt x="40341" y="36013"/>
                  <a:pt x="41378" y="35710"/>
                  <a:pt x="42416" y="35634"/>
                </a:cubicBezTo>
                <a:lnTo>
                  <a:pt x="42416" y="35634"/>
                </a:lnTo>
                <a:cubicBezTo>
                  <a:pt x="42138" y="36671"/>
                  <a:pt x="41733" y="37658"/>
                  <a:pt x="41125" y="38494"/>
                </a:cubicBezTo>
                <a:cubicBezTo>
                  <a:pt x="40012" y="40088"/>
                  <a:pt x="38240" y="40619"/>
                  <a:pt x="36418" y="40872"/>
                </a:cubicBezTo>
                <a:cubicBezTo>
                  <a:pt x="36232" y="40898"/>
                  <a:pt x="36045" y="40909"/>
                  <a:pt x="35859" y="40909"/>
                </a:cubicBezTo>
                <a:cubicBezTo>
                  <a:pt x="34347" y="40909"/>
                  <a:pt x="32835" y="40148"/>
                  <a:pt x="31483" y="39607"/>
                </a:cubicBezTo>
                <a:cubicBezTo>
                  <a:pt x="29965" y="39000"/>
                  <a:pt x="28471" y="38342"/>
                  <a:pt x="26928" y="37911"/>
                </a:cubicBezTo>
                <a:cubicBezTo>
                  <a:pt x="26132" y="37691"/>
                  <a:pt x="25165" y="37448"/>
                  <a:pt x="24265" y="37448"/>
                </a:cubicBezTo>
                <a:cubicBezTo>
                  <a:pt x="23819" y="37448"/>
                  <a:pt x="23390" y="37508"/>
                  <a:pt x="23005" y="37658"/>
                </a:cubicBezTo>
                <a:cubicBezTo>
                  <a:pt x="22625" y="37785"/>
                  <a:pt x="22043" y="38114"/>
                  <a:pt x="21942" y="38569"/>
                </a:cubicBezTo>
                <a:cubicBezTo>
                  <a:pt x="21866" y="39076"/>
                  <a:pt x="22296" y="39632"/>
                  <a:pt x="22549" y="39987"/>
                </a:cubicBezTo>
                <a:cubicBezTo>
                  <a:pt x="23461" y="41277"/>
                  <a:pt x="24397" y="42593"/>
                  <a:pt x="25688" y="43505"/>
                </a:cubicBezTo>
                <a:cubicBezTo>
                  <a:pt x="26877" y="44365"/>
                  <a:pt x="28244" y="44947"/>
                  <a:pt x="29661" y="45377"/>
                </a:cubicBezTo>
                <a:cubicBezTo>
                  <a:pt x="31146" y="45834"/>
                  <a:pt x="32744" y="46106"/>
                  <a:pt x="34331" y="46106"/>
                </a:cubicBezTo>
                <a:cubicBezTo>
                  <a:pt x="35558" y="46106"/>
                  <a:pt x="36778" y="45944"/>
                  <a:pt x="37937" y="45580"/>
                </a:cubicBezTo>
                <a:lnTo>
                  <a:pt x="37937" y="45580"/>
                </a:lnTo>
                <a:cubicBezTo>
                  <a:pt x="37203" y="46339"/>
                  <a:pt x="36494" y="47098"/>
                  <a:pt x="35709" y="47782"/>
                </a:cubicBezTo>
                <a:cubicBezTo>
                  <a:pt x="35203" y="48186"/>
                  <a:pt x="34722" y="48591"/>
                  <a:pt x="34191" y="48946"/>
                </a:cubicBezTo>
                <a:cubicBezTo>
                  <a:pt x="34166" y="48946"/>
                  <a:pt x="34140" y="48920"/>
                  <a:pt x="34090" y="48920"/>
                </a:cubicBezTo>
                <a:cubicBezTo>
                  <a:pt x="33959" y="48932"/>
                  <a:pt x="33830" y="48937"/>
                  <a:pt x="33701" y="48937"/>
                </a:cubicBezTo>
                <a:cubicBezTo>
                  <a:pt x="32105" y="48937"/>
                  <a:pt x="30632" y="48108"/>
                  <a:pt x="29180" y="47453"/>
                </a:cubicBezTo>
                <a:cubicBezTo>
                  <a:pt x="27611" y="46719"/>
                  <a:pt x="25991" y="45959"/>
                  <a:pt x="24599" y="44922"/>
                </a:cubicBezTo>
                <a:cubicBezTo>
                  <a:pt x="23309" y="43935"/>
                  <a:pt x="22448" y="42492"/>
                  <a:pt x="21132" y="41530"/>
                </a:cubicBezTo>
                <a:cubicBezTo>
                  <a:pt x="20297" y="40948"/>
                  <a:pt x="18601" y="40645"/>
                  <a:pt x="18247" y="39607"/>
                </a:cubicBezTo>
                <a:cubicBezTo>
                  <a:pt x="18222" y="39582"/>
                  <a:pt x="18222" y="39556"/>
                  <a:pt x="18171" y="39506"/>
                </a:cubicBezTo>
                <a:cubicBezTo>
                  <a:pt x="17994" y="38240"/>
                  <a:pt x="17387" y="37076"/>
                  <a:pt x="16805" y="35912"/>
                </a:cubicBezTo>
                <a:lnTo>
                  <a:pt x="16805" y="35887"/>
                </a:lnTo>
                <a:cubicBezTo>
                  <a:pt x="17108" y="35001"/>
                  <a:pt x="17488" y="34141"/>
                  <a:pt x="17893" y="33305"/>
                </a:cubicBezTo>
                <a:close/>
                <a:moveTo>
                  <a:pt x="18247" y="40265"/>
                </a:moveTo>
                <a:cubicBezTo>
                  <a:pt x="18854" y="40948"/>
                  <a:pt x="19993" y="41227"/>
                  <a:pt x="20677" y="41657"/>
                </a:cubicBezTo>
                <a:cubicBezTo>
                  <a:pt x="22246" y="42619"/>
                  <a:pt x="23157" y="44314"/>
                  <a:pt x="24599" y="45403"/>
                </a:cubicBezTo>
                <a:cubicBezTo>
                  <a:pt x="26118" y="46516"/>
                  <a:pt x="27864" y="47301"/>
                  <a:pt x="29585" y="48060"/>
                </a:cubicBezTo>
                <a:cubicBezTo>
                  <a:pt x="30901" y="48617"/>
                  <a:pt x="32192" y="49300"/>
                  <a:pt x="33634" y="49325"/>
                </a:cubicBezTo>
                <a:cubicBezTo>
                  <a:pt x="33179" y="49578"/>
                  <a:pt x="32748" y="49806"/>
                  <a:pt x="32242" y="49958"/>
                </a:cubicBezTo>
                <a:cubicBezTo>
                  <a:pt x="31559" y="50173"/>
                  <a:pt x="30933" y="50306"/>
                  <a:pt x="30309" y="50306"/>
                </a:cubicBezTo>
                <a:cubicBezTo>
                  <a:pt x="29686" y="50306"/>
                  <a:pt x="29066" y="50173"/>
                  <a:pt x="28396" y="49857"/>
                </a:cubicBezTo>
                <a:cubicBezTo>
                  <a:pt x="27130" y="49300"/>
                  <a:pt x="26042" y="48364"/>
                  <a:pt x="25030" y="47453"/>
                </a:cubicBezTo>
                <a:cubicBezTo>
                  <a:pt x="24473" y="46972"/>
                  <a:pt x="24017" y="46314"/>
                  <a:pt x="23283" y="46086"/>
                </a:cubicBezTo>
                <a:cubicBezTo>
                  <a:pt x="23173" y="46055"/>
                  <a:pt x="23065" y="46040"/>
                  <a:pt x="22960" y="46040"/>
                </a:cubicBezTo>
                <a:cubicBezTo>
                  <a:pt x="22461" y="46040"/>
                  <a:pt x="22042" y="46373"/>
                  <a:pt x="21917" y="46896"/>
                </a:cubicBezTo>
                <a:cubicBezTo>
                  <a:pt x="21740" y="47706"/>
                  <a:pt x="22195" y="48490"/>
                  <a:pt x="22651" y="49173"/>
                </a:cubicBezTo>
                <a:cubicBezTo>
                  <a:pt x="23764" y="50591"/>
                  <a:pt x="25409" y="51856"/>
                  <a:pt x="27231" y="52109"/>
                </a:cubicBezTo>
                <a:cubicBezTo>
                  <a:pt x="26573" y="52413"/>
                  <a:pt x="25915" y="52717"/>
                  <a:pt x="25207" y="52919"/>
                </a:cubicBezTo>
                <a:cubicBezTo>
                  <a:pt x="24296" y="51831"/>
                  <a:pt x="22524" y="51831"/>
                  <a:pt x="21284" y="51274"/>
                </a:cubicBezTo>
                <a:cubicBezTo>
                  <a:pt x="19361" y="50464"/>
                  <a:pt x="17361" y="48465"/>
                  <a:pt x="17007" y="46339"/>
                </a:cubicBezTo>
                <a:cubicBezTo>
                  <a:pt x="16678" y="44238"/>
                  <a:pt x="18196" y="42593"/>
                  <a:pt x="18247" y="40518"/>
                </a:cubicBezTo>
                <a:lnTo>
                  <a:pt x="18247" y="40265"/>
                </a:lnTo>
                <a:close/>
                <a:moveTo>
                  <a:pt x="16602" y="36342"/>
                </a:moveTo>
                <a:cubicBezTo>
                  <a:pt x="17463" y="38063"/>
                  <a:pt x="18323" y="39835"/>
                  <a:pt x="17690" y="41784"/>
                </a:cubicBezTo>
                <a:cubicBezTo>
                  <a:pt x="17387" y="42720"/>
                  <a:pt x="16880" y="43530"/>
                  <a:pt x="16703" y="44492"/>
                </a:cubicBezTo>
                <a:cubicBezTo>
                  <a:pt x="16526" y="45301"/>
                  <a:pt x="16526" y="46187"/>
                  <a:pt x="16805" y="46972"/>
                </a:cubicBezTo>
                <a:cubicBezTo>
                  <a:pt x="17336" y="48693"/>
                  <a:pt x="18779" y="50236"/>
                  <a:pt x="20272" y="51173"/>
                </a:cubicBezTo>
                <a:cubicBezTo>
                  <a:pt x="21006" y="51603"/>
                  <a:pt x="21790" y="51856"/>
                  <a:pt x="22575" y="52084"/>
                </a:cubicBezTo>
                <a:cubicBezTo>
                  <a:pt x="23309" y="52261"/>
                  <a:pt x="24220" y="52489"/>
                  <a:pt x="24802" y="53020"/>
                </a:cubicBezTo>
                <a:cubicBezTo>
                  <a:pt x="24212" y="53168"/>
                  <a:pt x="23608" y="53258"/>
                  <a:pt x="23001" y="53258"/>
                </a:cubicBezTo>
                <a:cubicBezTo>
                  <a:pt x="22462" y="53258"/>
                  <a:pt x="21921" y="53187"/>
                  <a:pt x="21385" y="53020"/>
                </a:cubicBezTo>
                <a:cubicBezTo>
                  <a:pt x="20145" y="52666"/>
                  <a:pt x="18981" y="52109"/>
                  <a:pt x="17766" y="51704"/>
                </a:cubicBezTo>
                <a:cubicBezTo>
                  <a:pt x="16577" y="51325"/>
                  <a:pt x="15337" y="51072"/>
                  <a:pt x="14426" y="50110"/>
                </a:cubicBezTo>
                <a:cubicBezTo>
                  <a:pt x="13186" y="48819"/>
                  <a:pt x="12452" y="46820"/>
                  <a:pt x="12958" y="45074"/>
                </a:cubicBezTo>
                <a:cubicBezTo>
                  <a:pt x="13540" y="43125"/>
                  <a:pt x="15893" y="42214"/>
                  <a:pt x="16400" y="40214"/>
                </a:cubicBezTo>
                <a:cubicBezTo>
                  <a:pt x="16526" y="39683"/>
                  <a:pt x="16653" y="38924"/>
                  <a:pt x="16526" y="38392"/>
                </a:cubicBezTo>
                <a:cubicBezTo>
                  <a:pt x="16551" y="38190"/>
                  <a:pt x="16450" y="37785"/>
                  <a:pt x="16248" y="37557"/>
                </a:cubicBezTo>
                <a:cubicBezTo>
                  <a:pt x="16349" y="37152"/>
                  <a:pt x="16476" y="36773"/>
                  <a:pt x="16602" y="36342"/>
                </a:cubicBezTo>
                <a:close/>
                <a:moveTo>
                  <a:pt x="32268" y="1"/>
                </a:moveTo>
                <a:cubicBezTo>
                  <a:pt x="31154" y="1"/>
                  <a:pt x="30294" y="861"/>
                  <a:pt x="29281" y="1215"/>
                </a:cubicBezTo>
                <a:cubicBezTo>
                  <a:pt x="29006" y="1313"/>
                  <a:pt x="28735" y="1342"/>
                  <a:pt x="28469" y="1342"/>
                </a:cubicBezTo>
                <a:cubicBezTo>
                  <a:pt x="28101" y="1342"/>
                  <a:pt x="27741" y="1287"/>
                  <a:pt x="27390" y="1287"/>
                </a:cubicBezTo>
                <a:cubicBezTo>
                  <a:pt x="26944" y="1287"/>
                  <a:pt x="26511" y="1375"/>
                  <a:pt x="26093" y="1772"/>
                </a:cubicBezTo>
                <a:cubicBezTo>
                  <a:pt x="25232" y="2607"/>
                  <a:pt x="24979" y="3923"/>
                  <a:pt x="24954" y="5062"/>
                </a:cubicBezTo>
                <a:cubicBezTo>
                  <a:pt x="24954" y="5644"/>
                  <a:pt x="25004" y="6201"/>
                  <a:pt x="25080" y="6732"/>
                </a:cubicBezTo>
                <a:cubicBezTo>
                  <a:pt x="25131" y="7416"/>
                  <a:pt x="25688" y="9440"/>
                  <a:pt x="24928" y="9845"/>
                </a:cubicBezTo>
                <a:cubicBezTo>
                  <a:pt x="24886" y="9868"/>
                  <a:pt x="24845" y="9879"/>
                  <a:pt x="24804" y="9879"/>
                </a:cubicBezTo>
                <a:cubicBezTo>
                  <a:pt x="24120" y="9879"/>
                  <a:pt x="23712" y="6803"/>
                  <a:pt x="23688" y="6277"/>
                </a:cubicBezTo>
                <a:cubicBezTo>
                  <a:pt x="23612" y="5391"/>
                  <a:pt x="23714" y="4505"/>
                  <a:pt x="23790" y="3569"/>
                </a:cubicBezTo>
                <a:cubicBezTo>
                  <a:pt x="23815" y="2911"/>
                  <a:pt x="23790" y="2253"/>
                  <a:pt x="23815" y="1595"/>
                </a:cubicBezTo>
                <a:cubicBezTo>
                  <a:pt x="23836" y="1131"/>
                  <a:pt x="23892" y="385"/>
                  <a:pt x="23426" y="385"/>
                </a:cubicBezTo>
                <a:cubicBezTo>
                  <a:pt x="23333" y="385"/>
                  <a:pt x="23220" y="414"/>
                  <a:pt x="23081" y="481"/>
                </a:cubicBezTo>
                <a:cubicBezTo>
                  <a:pt x="22195" y="962"/>
                  <a:pt x="21309" y="1899"/>
                  <a:pt x="21056" y="2860"/>
                </a:cubicBezTo>
                <a:cubicBezTo>
                  <a:pt x="20778" y="3949"/>
                  <a:pt x="20803" y="5138"/>
                  <a:pt x="20879" y="6277"/>
                </a:cubicBezTo>
                <a:cubicBezTo>
                  <a:pt x="20955" y="7972"/>
                  <a:pt x="20930" y="9693"/>
                  <a:pt x="20904" y="11389"/>
                </a:cubicBezTo>
                <a:cubicBezTo>
                  <a:pt x="20879" y="12781"/>
                  <a:pt x="20930" y="14198"/>
                  <a:pt x="20930" y="15590"/>
                </a:cubicBezTo>
                <a:cubicBezTo>
                  <a:pt x="20930" y="16324"/>
                  <a:pt x="20778" y="17083"/>
                  <a:pt x="20145" y="17539"/>
                </a:cubicBezTo>
                <a:cubicBezTo>
                  <a:pt x="19961" y="17666"/>
                  <a:pt x="19801" y="17720"/>
                  <a:pt x="19661" y="17720"/>
                </a:cubicBezTo>
                <a:cubicBezTo>
                  <a:pt x="19051" y="17720"/>
                  <a:pt x="18831" y="16682"/>
                  <a:pt x="18728" y="16147"/>
                </a:cubicBezTo>
                <a:cubicBezTo>
                  <a:pt x="18424" y="14628"/>
                  <a:pt x="18652" y="13110"/>
                  <a:pt x="18930" y="11617"/>
                </a:cubicBezTo>
                <a:cubicBezTo>
                  <a:pt x="19234" y="10073"/>
                  <a:pt x="19386" y="8479"/>
                  <a:pt x="19639" y="6935"/>
                </a:cubicBezTo>
                <a:cubicBezTo>
                  <a:pt x="19766" y="6049"/>
                  <a:pt x="19993" y="5163"/>
                  <a:pt x="20196" y="4278"/>
                </a:cubicBezTo>
                <a:cubicBezTo>
                  <a:pt x="20272" y="4024"/>
                  <a:pt x="20424" y="3645"/>
                  <a:pt x="20272" y="3392"/>
                </a:cubicBezTo>
                <a:cubicBezTo>
                  <a:pt x="20182" y="3258"/>
                  <a:pt x="20058" y="3211"/>
                  <a:pt x="19924" y="3211"/>
                </a:cubicBezTo>
                <a:cubicBezTo>
                  <a:pt x="19831" y="3211"/>
                  <a:pt x="19733" y="3234"/>
                  <a:pt x="19639" y="3265"/>
                </a:cubicBezTo>
                <a:cubicBezTo>
                  <a:pt x="18981" y="3442"/>
                  <a:pt x="18348" y="3822"/>
                  <a:pt x="17716" y="4126"/>
                </a:cubicBezTo>
                <a:cubicBezTo>
                  <a:pt x="16526" y="4657"/>
                  <a:pt x="15362" y="5290"/>
                  <a:pt x="14552" y="6327"/>
                </a:cubicBezTo>
                <a:cubicBezTo>
                  <a:pt x="13793" y="7314"/>
                  <a:pt x="13995" y="8580"/>
                  <a:pt x="14071" y="9744"/>
                </a:cubicBezTo>
                <a:cubicBezTo>
                  <a:pt x="14173" y="11237"/>
                  <a:pt x="14350" y="12680"/>
                  <a:pt x="14805" y="14122"/>
                </a:cubicBezTo>
                <a:cubicBezTo>
                  <a:pt x="15514" y="16451"/>
                  <a:pt x="16577" y="18678"/>
                  <a:pt x="17209" y="21031"/>
                </a:cubicBezTo>
                <a:cubicBezTo>
                  <a:pt x="17361" y="21639"/>
                  <a:pt x="17867" y="23182"/>
                  <a:pt x="17235" y="23663"/>
                </a:cubicBezTo>
                <a:cubicBezTo>
                  <a:pt x="17131" y="23744"/>
                  <a:pt x="17029" y="23779"/>
                  <a:pt x="16931" y="23779"/>
                </a:cubicBezTo>
                <a:cubicBezTo>
                  <a:pt x="16475" y="23779"/>
                  <a:pt x="16090" y="23039"/>
                  <a:pt x="15944" y="22727"/>
                </a:cubicBezTo>
                <a:cubicBezTo>
                  <a:pt x="15109" y="21132"/>
                  <a:pt x="14729" y="19310"/>
                  <a:pt x="14350" y="17564"/>
                </a:cubicBezTo>
                <a:cubicBezTo>
                  <a:pt x="13945" y="15641"/>
                  <a:pt x="13363" y="13743"/>
                  <a:pt x="13110" y="11769"/>
                </a:cubicBezTo>
                <a:cubicBezTo>
                  <a:pt x="13034" y="11009"/>
                  <a:pt x="12958" y="10200"/>
                  <a:pt x="13110" y="9390"/>
                </a:cubicBezTo>
                <a:cubicBezTo>
                  <a:pt x="13211" y="8959"/>
                  <a:pt x="13413" y="8555"/>
                  <a:pt x="13489" y="8074"/>
                </a:cubicBezTo>
                <a:cubicBezTo>
                  <a:pt x="13599" y="7548"/>
                  <a:pt x="13462" y="7022"/>
                  <a:pt x="12946" y="7022"/>
                </a:cubicBezTo>
                <a:cubicBezTo>
                  <a:pt x="12867" y="7022"/>
                  <a:pt x="12778" y="7034"/>
                  <a:pt x="12679" y="7061"/>
                </a:cubicBezTo>
                <a:cubicBezTo>
                  <a:pt x="10503" y="7593"/>
                  <a:pt x="9769" y="9719"/>
                  <a:pt x="9567" y="11667"/>
                </a:cubicBezTo>
                <a:cubicBezTo>
                  <a:pt x="9440" y="13009"/>
                  <a:pt x="9313" y="14325"/>
                  <a:pt x="9238" y="15691"/>
                </a:cubicBezTo>
                <a:cubicBezTo>
                  <a:pt x="9136" y="17058"/>
                  <a:pt x="9060" y="18450"/>
                  <a:pt x="9440" y="19766"/>
                </a:cubicBezTo>
                <a:cubicBezTo>
                  <a:pt x="9870" y="21132"/>
                  <a:pt x="10680" y="22297"/>
                  <a:pt x="11515" y="23435"/>
                </a:cubicBezTo>
                <a:cubicBezTo>
                  <a:pt x="11945" y="24068"/>
                  <a:pt x="12426" y="24676"/>
                  <a:pt x="12831" y="25334"/>
                </a:cubicBezTo>
                <a:cubicBezTo>
                  <a:pt x="13110" y="25789"/>
                  <a:pt x="13464" y="26295"/>
                  <a:pt x="13489" y="26801"/>
                </a:cubicBezTo>
                <a:cubicBezTo>
                  <a:pt x="13565" y="27308"/>
                  <a:pt x="13211" y="27687"/>
                  <a:pt x="12705" y="27738"/>
                </a:cubicBezTo>
                <a:cubicBezTo>
                  <a:pt x="12655" y="27745"/>
                  <a:pt x="12605" y="27749"/>
                  <a:pt x="12557" y="27749"/>
                </a:cubicBezTo>
                <a:cubicBezTo>
                  <a:pt x="12114" y="27749"/>
                  <a:pt x="11733" y="27455"/>
                  <a:pt x="11414" y="27181"/>
                </a:cubicBezTo>
                <a:cubicBezTo>
                  <a:pt x="10958" y="26725"/>
                  <a:pt x="10554" y="26270"/>
                  <a:pt x="10174" y="25789"/>
                </a:cubicBezTo>
                <a:cubicBezTo>
                  <a:pt x="9288" y="24676"/>
                  <a:pt x="8554" y="23486"/>
                  <a:pt x="7922" y="22221"/>
                </a:cubicBezTo>
                <a:cubicBezTo>
                  <a:pt x="6732" y="19715"/>
                  <a:pt x="6074" y="16931"/>
                  <a:pt x="6403" y="14148"/>
                </a:cubicBezTo>
                <a:cubicBezTo>
                  <a:pt x="6403" y="14072"/>
                  <a:pt x="6378" y="13996"/>
                  <a:pt x="6277" y="13945"/>
                </a:cubicBezTo>
                <a:cubicBezTo>
                  <a:pt x="6130" y="13895"/>
                  <a:pt x="5985" y="13871"/>
                  <a:pt x="5842" y="13871"/>
                </a:cubicBezTo>
                <a:cubicBezTo>
                  <a:pt x="4476" y="13871"/>
                  <a:pt x="3288" y="15995"/>
                  <a:pt x="2784" y="16957"/>
                </a:cubicBezTo>
                <a:cubicBezTo>
                  <a:pt x="2455" y="17539"/>
                  <a:pt x="2101" y="18247"/>
                  <a:pt x="2151" y="18931"/>
                </a:cubicBezTo>
                <a:cubicBezTo>
                  <a:pt x="2177" y="20095"/>
                  <a:pt x="2936" y="21132"/>
                  <a:pt x="3189" y="22246"/>
                </a:cubicBezTo>
                <a:cubicBezTo>
                  <a:pt x="3341" y="22980"/>
                  <a:pt x="3214" y="23562"/>
                  <a:pt x="3037" y="24271"/>
                </a:cubicBezTo>
                <a:cubicBezTo>
                  <a:pt x="2961" y="24549"/>
                  <a:pt x="2911" y="24777"/>
                  <a:pt x="2987" y="25055"/>
                </a:cubicBezTo>
                <a:cubicBezTo>
                  <a:pt x="3290" y="25966"/>
                  <a:pt x="4353" y="26599"/>
                  <a:pt x="5138" y="27054"/>
                </a:cubicBezTo>
                <a:cubicBezTo>
                  <a:pt x="6201" y="27611"/>
                  <a:pt x="7339" y="28067"/>
                  <a:pt x="8251" y="28851"/>
                </a:cubicBezTo>
                <a:cubicBezTo>
                  <a:pt x="8782" y="29307"/>
                  <a:pt x="9642" y="30319"/>
                  <a:pt x="9136" y="31028"/>
                </a:cubicBezTo>
                <a:cubicBezTo>
                  <a:pt x="8828" y="31512"/>
                  <a:pt x="8080" y="31671"/>
                  <a:pt x="7508" y="31671"/>
                </a:cubicBezTo>
                <a:cubicBezTo>
                  <a:pt x="7422" y="31671"/>
                  <a:pt x="7340" y="31667"/>
                  <a:pt x="7264" y="31660"/>
                </a:cubicBezTo>
                <a:cubicBezTo>
                  <a:pt x="5821" y="31610"/>
                  <a:pt x="4328" y="30471"/>
                  <a:pt x="3341" y="29459"/>
                </a:cubicBezTo>
                <a:cubicBezTo>
                  <a:pt x="2784" y="28851"/>
                  <a:pt x="2202" y="28219"/>
                  <a:pt x="2025" y="27409"/>
                </a:cubicBezTo>
                <a:cubicBezTo>
                  <a:pt x="1924" y="26928"/>
                  <a:pt x="1898" y="26422"/>
                  <a:pt x="1696" y="25941"/>
                </a:cubicBezTo>
                <a:cubicBezTo>
                  <a:pt x="1682" y="25874"/>
                  <a:pt x="1620" y="25843"/>
                  <a:pt x="1552" y="25843"/>
                </a:cubicBezTo>
                <a:cubicBezTo>
                  <a:pt x="1492" y="25843"/>
                  <a:pt x="1428" y="25868"/>
                  <a:pt x="1392" y="25916"/>
                </a:cubicBezTo>
                <a:cubicBezTo>
                  <a:pt x="684" y="26827"/>
                  <a:pt x="253" y="28067"/>
                  <a:pt x="127" y="29206"/>
                </a:cubicBezTo>
                <a:cubicBezTo>
                  <a:pt x="0" y="30243"/>
                  <a:pt x="532" y="31002"/>
                  <a:pt x="1139" y="31787"/>
                </a:cubicBezTo>
                <a:cubicBezTo>
                  <a:pt x="1949" y="32875"/>
                  <a:pt x="2075" y="34267"/>
                  <a:pt x="2835" y="35406"/>
                </a:cubicBezTo>
                <a:cubicBezTo>
                  <a:pt x="3442" y="36317"/>
                  <a:pt x="4328" y="36722"/>
                  <a:pt x="5214" y="37304"/>
                </a:cubicBezTo>
                <a:cubicBezTo>
                  <a:pt x="6960" y="38418"/>
                  <a:pt x="8352" y="40366"/>
                  <a:pt x="10452" y="40898"/>
                </a:cubicBezTo>
                <a:cubicBezTo>
                  <a:pt x="10652" y="40946"/>
                  <a:pt x="10846" y="40968"/>
                  <a:pt x="11034" y="40968"/>
                </a:cubicBezTo>
                <a:cubicBezTo>
                  <a:pt x="12139" y="40968"/>
                  <a:pt x="13062" y="40208"/>
                  <a:pt x="13818" y="39430"/>
                </a:cubicBezTo>
                <a:cubicBezTo>
                  <a:pt x="14223" y="39000"/>
                  <a:pt x="14628" y="38569"/>
                  <a:pt x="15084" y="38215"/>
                </a:cubicBezTo>
                <a:cubicBezTo>
                  <a:pt x="15261" y="38063"/>
                  <a:pt x="15590" y="37734"/>
                  <a:pt x="15843" y="37709"/>
                </a:cubicBezTo>
                <a:cubicBezTo>
                  <a:pt x="15884" y="37701"/>
                  <a:pt x="15920" y="37698"/>
                  <a:pt x="15950" y="37698"/>
                </a:cubicBezTo>
                <a:cubicBezTo>
                  <a:pt x="16123" y="37698"/>
                  <a:pt x="16133" y="37815"/>
                  <a:pt x="16197" y="37987"/>
                </a:cubicBezTo>
                <a:cubicBezTo>
                  <a:pt x="16476" y="38721"/>
                  <a:pt x="16349" y="39885"/>
                  <a:pt x="15969" y="40594"/>
                </a:cubicBezTo>
                <a:cubicBezTo>
                  <a:pt x="15387" y="41632"/>
                  <a:pt x="14375" y="42391"/>
                  <a:pt x="13666" y="43302"/>
                </a:cubicBezTo>
                <a:cubicBezTo>
                  <a:pt x="11414" y="46061"/>
                  <a:pt x="12983" y="50439"/>
                  <a:pt x="16273" y="51502"/>
                </a:cubicBezTo>
                <a:cubicBezTo>
                  <a:pt x="17463" y="51907"/>
                  <a:pt x="18652" y="52261"/>
                  <a:pt x="19816" y="52717"/>
                </a:cubicBezTo>
                <a:cubicBezTo>
                  <a:pt x="20803" y="53096"/>
                  <a:pt x="21714" y="53476"/>
                  <a:pt x="22777" y="53526"/>
                </a:cubicBezTo>
                <a:cubicBezTo>
                  <a:pt x="22914" y="53536"/>
                  <a:pt x="23050" y="53540"/>
                  <a:pt x="23186" y="53540"/>
                </a:cubicBezTo>
                <a:cubicBezTo>
                  <a:pt x="24893" y="53540"/>
                  <a:pt x="26565" y="52830"/>
                  <a:pt x="28041" y="52033"/>
                </a:cubicBezTo>
                <a:cubicBezTo>
                  <a:pt x="28218" y="51983"/>
                  <a:pt x="28168" y="51704"/>
                  <a:pt x="27991" y="51704"/>
                </a:cubicBezTo>
                <a:cubicBezTo>
                  <a:pt x="26751" y="51654"/>
                  <a:pt x="25586" y="51147"/>
                  <a:pt x="24599" y="50388"/>
                </a:cubicBezTo>
                <a:cubicBezTo>
                  <a:pt x="23739" y="49730"/>
                  <a:pt x="22676" y="48718"/>
                  <a:pt x="22398" y="47655"/>
                </a:cubicBezTo>
                <a:cubicBezTo>
                  <a:pt x="22243" y="47058"/>
                  <a:pt x="22416" y="46288"/>
                  <a:pt x="23036" y="46288"/>
                </a:cubicBezTo>
                <a:cubicBezTo>
                  <a:pt x="23126" y="46288"/>
                  <a:pt x="23225" y="46304"/>
                  <a:pt x="23334" y="46339"/>
                </a:cubicBezTo>
                <a:cubicBezTo>
                  <a:pt x="23739" y="46466"/>
                  <a:pt x="24093" y="46845"/>
                  <a:pt x="24372" y="47149"/>
                </a:cubicBezTo>
                <a:cubicBezTo>
                  <a:pt x="25055" y="47782"/>
                  <a:pt x="25738" y="48364"/>
                  <a:pt x="26472" y="48920"/>
                </a:cubicBezTo>
                <a:cubicBezTo>
                  <a:pt x="27358" y="49578"/>
                  <a:pt x="28345" y="50135"/>
                  <a:pt x="29383" y="50464"/>
                </a:cubicBezTo>
                <a:cubicBezTo>
                  <a:pt x="29721" y="50561"/>
                  <a:pt x="30048" y="50602"/>
                  <a:pt x="30371" y="50602"/>
                </a:cubicBezTo>
                <a:cubicBezTo>
                  <a:pt x="30894" y="50602"/>
                  <a:pt x="31407" y="50494"/>
                  <a:pt x="31939" y="50338"/>
                </a:cubicBezTo>
                <a:cubicBezTo>
                  <a:pt x="34773" y="49604"/>
                  <a:pt x="36671" y="47402"/>
                  <a:pt x="38696" y="45327"/>
                </a:cubicBezTo>
                <a:cubicBezTo>
                  <a:pt x="38772" y="45276"/>
                  <a:pt x="38772" y="45150"/>
                  <a:pt x="38696" y="45074"/>
                </a:cubicBezTo>
                <a:cubicBezTo>
                  <a:pt x="38649" y="45042"/>
                  <a:pt x="38612" y="45021"/>
                  <a:pt x="38566" y="45021"/>
                </a:cubicBezTo>
                <a:cubicBezTo>
                  <a:pt x="38538" y="45021"/>
                  <a:pt x="38507" y="45029"/>
                  <a:pt x="38468" y="45048"/>
                </a:cubicBezTo>
                <a:cubicBezTo>
                  <a:pt x="37162" y="45560"/>
                  <a:pt x="35745" y="45783"/>
                  <a:pt x="34311" y="45783"/>
                </a:cubicBezTo>
                <a:cubicBezTo>
                  <a:pt x="32271" y="45783"/>
                  <a:pt x="30198" y="45331"/>
                  <a:pt x="28370" y="44618"/>
                </a:cubicBezTo>
                <a:cubicBezTo>
                  <a:pt x="26953" y="44036"/>
                  <a:pt x="25561" y="43251"/>
                  <a:pt x="24549" y="42113"/>
                </a:cubicBezTo>
                <a:cubicBezTo>
                  <a:pt x="24017" y="41505"/>
                  <a:pt x="23562" y="40822"/>
                  <a:pt x="23081" y="40189"/>
                </a:cubicBezTo>
                <a:cubicBezTo>
                  <a:pt x="22575" y="39506"/>
                  <a:pt x="21891" y="38595"/>
                  <a:pt x="23005" y="38089"/>
                </a:cubicBezTo>
                <a:cubicBezTo>
                  <a:pt x="23394" y="37921"/>
                  <a:pt x="23844" y="37854"/>
                  <a:pt x="24316" y="37854"/>
                </a:cubicBezTo>
                <a:cubicBezTo>
                  <a:pt x="25409" y="37854"/>
                  <a:pt x="26626" y="38211"/>
                  <a:pt x="27510" y="38494"/>
                </a:cubicBezTo>
                <a:cubicBezTo>
                  <a:pt x="28876" y="38949"/>
                  <a:pt x="30218" y="39556"/>
                  <a:pt x="31534" y="40063"/>
                </a:cubicBezTo>
                <a:cubicBezTo>
                  <a:pt x="32824" y="40569"/>
                  <a:pt x="34166" y="41201"/>
                  <a:pt x="35583" y="41277"/>
                </a:cubicBezTo>
                <a:cubicBezTo>
                  <a:pt x="35715" y="41287"/>
                  <a:pt x="35850" y="41292"/>
                  <a:pt x="35987" y="41292"/>
                </a:cubicBezTo>
                <a:cubicBezTo>
                  <a:pt x="37244" y="41292"/>
                  <a:pt x="38684" y="40889"/>
                  <a:pt x="39733" y="40341"/>
                </a:cubicBezTo>
                <a:cubicBezTo>
                  <a:pt x="40999" y="39683"/>
                  <a:pt x="41859" y="38367"/>
                  <a:pt x="42315" y="37051"/>
                </a:cubicBezTo>
                <a:cubicBezTo>
                  <a:pt x="42897" y="35533"/>
                  <a:pt x="43276" y="33938"/>
                  <a:pt x="43504" y="32369"/>
                </a:cubicBezTo>
                <a:cubicBezTo>
                  <a:pt x="43504" y="32293"/>
                  <a:pt x="43454" y="32217"/>
                  <a:pt x="43378" y="32167"/>
                </a:cubicBezTo>
                <a:cubicBezTo>
                  <a:pt x="43242" y="32133"/>
                  <a:pt x="43107" y="32118"/>
                  <a:pt x="42974" y="32118"/>
                </a:cubicBezTo>
                <a:cubicBezTo>
                  <a:pt x="42416" y="32118"/>
                  <a:pt x="41885" y="32373"/>
                  <a:pt x="41353" y="32496"/>
                </a:cubicBezTo>
                <a:cubicBezTo>
                  <a:pt x="40341" y="32749"/>
                  <a:pt x="39328" y="32926"/>
                  <a:pt x="38316" y="33230"/>
                </a:cubicBezTo>
                <a:cubicBezTo>
                  <a:pt x="36064" y="33786"/>
                  <a:pt x="33811" y="34444"/>
                  <a:pt x="31559" y="34925"/>
                </a:cubicBezTo>
                <a:cubicBezTo>
                  <a:pt x="30604" y="35131"/>
                  <a:pt x="29607" y="35268"/>
                  <a:pt x="28612" y="35268"/>
                </a:cubicBezTo>
                <a:cubicBezTo>
                  <a:pt x="27892" y="35268"/>
                  <a:pt x="27173" y="35196"/>
                  <a:pt x="26472" y="35026"/>
                </a:cubicBezTo>
                <a:cubicBezTo>
                  <a:pt x="25713" y="34824"/>
                  <a:pt x="24903" y="34546"/>
                  <a:pt x="24296" y="34039"/>
                </a:cubicBezTo>
                <a:cubicBezTo>
                  <a:pt x="23461" y="33356"/>
                  <a:pt x="23536" y="32293"/>
                  <a:pt x="24422" y="31635"/>
                </a:cubicBezTo>
                <a:cubicBezTo>
                  <a:pt x="25162" y="31081"/>
                  <a:pt x="26197" y="30934"/>
                  <a:pt x="27235" y="30934"/>
                </a:cubicBezTo>
                <a:cubicBezTo>
                  <a:pt x="28046" y="30934"/>
                  <a:pt x="28858" y="31023"/>
                  <a:pt x="29534" y="31078"/>
                </a:cubicBezTo>
                <a:cubicBezTo>
                  <a:pt x="31092" y="31218"/>
                  <a:pt x="32649" y="31464"/>
                  <a:pt x="34226" y="31464"/>
                </a:cubicBezTo>
                <a:cubicBezTo>
                  <a:pt x="34366" y="31464"/>
                  <a:pt x="34506" y="31462"/>
                  <a:pt x="34647" y="31458"/>
                </a:cubicBezTo>
                <a:cubicBezTo>
                  <a:pt x="36469" y="31382"/>
                  <a:pt x="38443" y="31331"/>
                  <a:pt x="40265" y="31002"/>
                </a:cubicBezTo>
                <a:cubicBezTo>
                  <a:pt x="41049" y="30876"/>
                  <a:pt x="41859" y="30648"/>
                  <a:pt x="42644" y="30471"/>
                </a:cubicBezTo>
                <a:cubicBezTo>
                  <a:pt x="43125" y="30370"/>
                  <a:pt x="43707" y="30218"/>
                  <a:pt x="44036" y="29813"/>
                </a:cubicBezTo>
                <a:cubicBezTo>
                  <a:pt x="44668" y="28927"/>
                  <a:pt x="44263" y="27409"/>
                  <a:pt x="44137" y="26447"/>
                </a:cubicBezTo>
                <a:cubicBezTo>
                  <a:pt x="43884" y="24676"/>
                  <a:pt x="43681" y="22853"/>
                  <a:pt x="43757" y="21082"/>
                </a:cubicBezTo>
                <a:cubicBezTo>
                  <a:pt x="43757" y="20969"/>
                  <a:pt x="43656" y="20876"/>
                  <a:pt x="43544" y="20876"/>
                </a:cubicBezTo>
                <a:cubicBezTo>
                  <a:pt x="43531" y="20876"/>
                  <a:pt x="43517" y="20877"/>
                  <a:pt x="43504" y="20879"/>
                </a:cubicBezTo>
                <a:cubicBezTo>
                  <a:pt x="41404" y="21664"/>
                  <a:pt x="39278" y="22398"/>
                  <a:pt x="37329" y="23486"/>
                </a:cubicBezTo>
                <a:cubicBezTo>
                  <a:pt x="35532" y="24498"/>
                  <a:pt x="33786" y="25637"/>
                  <a:pt x="31913" y="26523"/>
                </a:cubicBezTo>
                <a:cubicBezTo>
                  <a:pt x="30370" y="27232"/>
                  <a:pt x="28725" y="27712"/>
                  <a:pt x="26978" y="27738"/>
                </a:cubicBezTo>
                <a:cubicBezTo>
                  <a:pt x="26320" y="27738"/>
                  <a:pt x="25510" y="27738"/>
                  <a:pt x="24878" y="27434"/>
                </a:cubicBezTo>
                <a:cubicBezTo>
                  <a:pt x="23865" y="26953"/>
                  <a:pt x="24549" y="25916"/>
                  <a:pt x="25106" y="25334"/>
                </a:cubicBezTo>
                <a:cubicBezTo>
                  <a:pt x="27712" y="22803"/>
                  <a:pt x="31331" y="23689"/>
                  <a:pt x="34596" y="23284"/>
                </a:cubicBezTo>
                <a:cubicBezTo>
                  <a:pt x="36216" y="23056"/>
                  <a:pt x="37835" y="22626"/>
                  <a:pt x="39253" y="21841"/>
                </a:cubicBezTo>
                <a:cubicBezTo>
                  <a:pt x="40138" y="21335"/>
                  <a:pt x="41505" y="20601"/>
                  <a:pt x="41657" y="19462"/>
                </a:cubicBezTo>
                <a:cubicBezTo>
                  <a:pt x="41758" y="18829"/>
                  <a:pt x="41505" y="18121"/>
                  <a:pt x="41328" y="17488"/>
                </a:cubicBezTo>
                <a:cubicBezTo>
                  <a:pt x="41151" y="16729"/>
                  <a:pt x="40898" y="15970"/>
                  <a:pt x="40670" y="15210"/>
                </a:cubicBezTo>
                <a:cubicBezTo>
                  <a:pt x="40366" y="14299"/>
                  <a:pt x="40240" y="13312"/>
                  <a:pt x="39809" y="12427"/>
                </a:cubicBezTo>
                <a:cubicBezTo>
                  <a:pt x="39627" y="12031"/>
                  <a:pt x="39425" y="11827"/>
                  <a:pt x="39162" y="11827"/>
                </a:cubicBezTo>
                <a:cubicBezTo>
                  <a:pt x="38988" y="11827"/>
                  <a:pt x="38786" y="11916"/>
                  <a:pt x="38544" y="12098"/>
                </a:cubicBezTo>
                <a:cubicBezTo>
                  <a:pt x="37785" y="12680"/>
                  <a:pt x="37253" y="13540"/>
                  <a:pt x="36570" y="14198"/>
                </a:cubicBezTo>
                <a:cubicBezTo>
                  <a:pt x="34318" y="16425"/>
                  <a:pt x="31255" y="18551"/>
                  <a:pt x="27991" y="18576"/>
                </a:cubicBezTo>
                <a:cubicBezTo>
                  <a:pt x="27459" y="18576"/>
                  <a:pt x="26447" y="18576"/>
                  <a:pt x="26649" y="17792"/>
                </a:cubicBezTo>
                <a:cubicBezTo>
                  <a:pt x="26852" y="17058"/>
                  <a:pt x="27738" y="16526"/>
                  <a:pt x="28345" y="16147"/>
                </a:cubicBezTo>
                <a:cubicBezTo>
                  <a:pt x="29028" y="15691"/>
                  <a:pt x="29762" y="15337"/>
                  <a:pt x="30445" y="14932"/>
                </a:cubicBezTo>
                <a:cubicBezTo>
                  <a:pt x="31205" y="14451"/>
                  <a:pt x="31913" y="13920"/>
                  <a:pt x="32647" y="13363"/>
                </a:cubicBezTo>
                <a:cubicBezTo>
                  <a:pt x="33457" y="12730"/>
                  <a:pt x="34292" y="12148"/>
                  <a:pt x="35127" y="11591"/>
                </a:cubicBezTo>
                <a:cubicBezTo>
                  <a:pt x="35709" y="11237"/>
                  <a:pt x="36317" y="10858"/>
                  <a:pt x="36772" y="10326"/>
                </a:cubicBezTo>
                <a:cubicBezTo>
                  <a:pt x="37506" y="9491"/>
                  <a:pt x="37380" y="8504"/>
                  <a:pt x="36848" y="7593"/>
                </a:cubicBezTo>
                <a:cubicBezTo>
                  <a:pt x="36241" y="6555"/>
                  <a:pt x="35330" y="5644"/>
                  <a:pt x="34545" y="4708"/>
                </a:cubicBezTo>
                <a:cubicBezTo>
                  <a:pt x="33913" y="3999"/>
                  <a:pt x="33179" y="3240"/>
                  <a:pt x="32799" y="2354"/>
                </a:cubicBezTo>
                <a:cubicBezTo>
                  <a:pt x="32521" y="1646"/>
                  <a:pt x="32470" y="912"/>
                  <a:pt x="32419" y="152"/>
                </a:cubicBezTo>
                <a:cubicBezTo>
                  <a:pt x="32419" y="102"/>
                  <a:pt x="32318" y="1"/>
                  <a:pt x="3226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"/>
          <p:cNvSpPr/>
          <p:nvPr/>
        </p:nvSpPr>
        <p:spPr>
          <a:xfrm rot="7199978">
            <a:off x="8024140" y="3951883"/>
            <a:ext cx="1435290" cy="1390941"/>
          </a:xfrm>
          <a:custGeom>
            <a:avLst/>
            <a:gdLst/>
            <a:ahLst/>
            <a:cxnLst/>
            <a:rect l="l" t="t" r="r" b="b"/>
            <a:pathLst>
              <a:path w="46668" h="45226" extrusionOk="0">
                <a:moveTo>
                  <a:pt x="22247" y="3604"/>
                </a:moveTo>
                <a:cubicBezTo>
                  <a:pt x="22456" y="3797"/>
                  <a:pt x="22634" y="3997"/>
                  <a:pt x="22777" y="4177"/>
                </a:cubicBezTo>
                <a:cubicBezTo>
                  <a:pt x="22929" y="4379"/>
                  <a:pt x="23131" y="4683"/>
                  <a:pt x="23309" y="4986"/>
                </a:cubicBezTo>
                <a:cubicBezTo>
                  <a:pt x="23817" y="5813"/>
                  <a:pt x="24433" y="6782"/>
                  <a:pt x="25200" y="7105"/>
                </a:cubicBezTo>
                <a:lnTo>
                  <a:pt x="25200" y="7105"/>
                </a:lnTo>
                <a:cubicBezTo>
                  <a:pt x="24526" y="6657"/>
                  <a:pt x="24010" y="5891"/>
                  <a:pt x="23536" y="5189"/>
                </a:cubicBezTo>
                <a:cubicBezTo>
                  <a:pt x="23359" y="4885"/>
                  <a:pt x="23131" y="4582"/>
                  <a:pt x="22954" y="4328"/>
                </a:cubicBezTo>
                <a:cubicBezTo>
                  <a:pt x="22722" y="4037"/>
                  <a:pt x="22487" y="3796"/>
                  <a:pt x="22247" y="3604"/>
                </a:cubicBezTo>
                <a:close/>
                <a:moveTo>
                  <a:pt x="26983" y="4053"/>
                </a:moveTo>
                <a:cubicBezTo>
                  <a:pt x="26753" y="4053"/>
                  <a:pt x="26549" y="4175"/>
                  <a:pt x="26345" y="4379"/>
                </a:cubicBezTo>
                <a:cubicBezTo>
                  <a:pt x="26016" y="4733"/>
                  <a:pt x="25966" y="5265"/>
                  <a:pt x="25941" y="5746"/>
                </a:cubicBezTo>
                <a:lnTo>
                  <a:pt x="25941" y="6328"/>
                </a:lnTo>
                <a:lnTo>
                  <a:pt x="25941" y="6707"/>
                </a:lnTo>
                <a:lnTo>
                  <a:pt x="25941" y="6783"/>
                </a:lnTo>
                <a:lnTo>
                  <a:pt x="25941" y="6986"/>
                </a:lnTo>
                <a:lnTo>
                  <a:pt x="25941" y="7138"/>
                </a:lnTo>
                <a:cubicBezTo>
                  <a:pt x="25941" y="7214"/>
                  <a:pt x="25941" y="7239"/>
                  <a:pt x="25915" y="7239"/>
                </a:cubicBezTo>
                <a:lnTo>
                  <a:pt x="25814" y="7239"/>
                </a:lnTo>
                <a:cubicBezTo>
                  <a:pt x="25789" y="7239"/>
                  <a:pt x="25713" y="7239"/>
                  <a:pt x="25662" y="7214"/>
                </a:cubicBezTo>
                <a:cubicBezTo>
                  <a:pt x="25502" y="7205"/>
                  <a:pt x="25348" y="7167"/>
                  <a:pt x="25200" y="7105"/>
                </a:cubicBezTo>
                <a:lnTo>
                  <a:pt x="25200" y="7105"/>
                </a:lnTo>
                <a:cubicBezTo>
                  <a:pt x="25559" y="7344"/>
                  <a:pt x="25964" y="7492"/>
                  <a:pt x="26431" y="7492"/>
                </a:cubicBezTo>
                <a:cubicBezTo>
                  <a:pt x="26445" y="7492"/>
                  <a:pt x="26458" y="7492"/>
                  <a:pt x="26472" y="7492"/>
                </a:cubicBezTo>
                <a:cubicBezTo>
                  <a:pt x="26573" y="7492"/>
                  <a:pt x="26649" y="7416"/>
                  <a:pt x="26649" y="7365"/>
                </a:cubicBezTo>
                <a:cubicBezTo>
                  <a:pt x="26725" y="6986"/>
                  <a:pt x="26700" y="6606"/>
                  <a:pt x="26700" y="6201"/>
                </a:cubicBezTo>
                <a:cubicBezTo>
                  <a:pt x="26674" y="5771"/>
                  <a:pt x="26649" y="5341"/>
                  <a:pt x="26801" y="4936"/>
                </a:cubicBezTo>
                <a:cubicBezTo>
                  <a:pt x="26907" y="4618"/>
                  <a:pt x="27119" y="4318"/>
                  <a:pt x="27453" y="4318"/>
                </a:cubicBezTo>
                <a:cubicBezTo>
                  <a:pt x="27512" y="4318"/>
                  <a:pt x="27575" y="4327"/>
                  <a:pt x="27642" y="4347"/>
                </a:cubicBezTo>
                <a:lnTo>
                  <a:pt x="27642" y="4347"/>
                </a:lnTo>
                <a:cubicBezTo>
                  <a:pt x="27485" y="4212"/>
                  <a:pt x="27320" y="4115"/>
                  <a:pt x="27155" y="4075"/>
                </a:cubicBezTo>
                <a:cubicBezTo>
                  <a:pt x="27096" y="4061"/>
                  <a:pt x="27039" y="4053"/>
                  <a:pt x="26983" y="4053"/>
                </a:cubicBezTo>
                <a:close/>
                <a:moveTo>
                  <a:pt x="27642" y="4347"/>
                </a:moveTo>
                <a:cubicBezTo>
                  <a:pt x="27990" y="4648"/>
                  <a:pt x="28297" y="5132"/>
                  <a:pt x="28471" y="5569"/>
                </a:cubicBezTo>
                <a:cubicBezTo>
                  <a:pt x="28800" y="6277"/>
                  <a:pt x="28724" y="7112"/>
                  <a:pt x="28674" y="7872"/>
                </a:cubicBezTo>
                <a:cubicBezTo>
                  <a:pt x="28623" y="7973"/>
                  <a:pt x="28623" y="8099"/>
                  <a:pt x="28623" y="8175"/>
                </a:cubicBezTo>
                <a:cubicBezTo>
                  <a:pt x="28598" y="8428"/>
                  <a:pt x="28497" y="8732"/>
                  <a:pt x="28446" y="8985"/>
                </a:cubicBezTo>
                <a:cubicBezTo>
                  <a:pt x="28345" y="9289"/>
                  <a:pt x="28218" y="9643"/>
                  <a:pt x="28244" y="9947"/>
                </a:cubicBezTo>
                <a:cubicBezTo>
                  <a:pt x="28277" y="10397"/>
                  <a:pt x="28464" y="10584"/>
                  <a:pt x="28704" y="10680"/>
                </a:cubicBezTo>
                <a:lnTo>
                  <a:pt x="28704" y="10680"/>
                </a:lnTo>
                <a:cubicBezTo>
                  <a:pt x="28514" y="10431"/>
                  <a:pt x="28395" y="10112"/>
                  <a:pt x="28395" y="9770"/>
                </a:cubicBezTo>
                <a:cubicBezTo>
                  <a:pt x="28395" y="9491"/>
                  <a:pt x="28446" y="9263"/>
                  <a:pt x="28547" y="9010"/>
                </a:cubicBezTo>
                <a:cubicBezTo>
                  <a:pt x="28573" y="8884"/>
                  <a:pt x="28648" y="8757"/>
                  <a:pt x="28674" y="8605"/>
                </a:cubicBezTo>
                <a:cubicBezTo>
                  <a:pt x="28800" y="8049"/>
                  <a:pt x="28800" y="7416"/>
                  <a:pt x="28800" y="6783"/>
                </a:cubicBezTo>
                <a:cubicBezTo>
                  <a:pt x="28800" y="6227"/>
                  <a:pt x="28674" y="5720"/>
                  <a:pt x="28421" y="5240"/>
                </a:cubicBezTo>
                <a:cubicBezTo>
                  <a:pt x="28370" y="5138"/>
                  <a:pt x="28319" y="5088"/>
                  <a:pt x="28294" y="5012"/>
                </a:cubicBezTo>
                <a:lnTo>
                  <a:pt x="28269" y="4986"/>
                </a:lnTo>
                <a:cubicBezTo>
                  <a:pt x="28092" y="4759"/>
                  <a:pt x="27915" y="4455"/>
                  <a:pt x="27661" y="4354"/>
                </a:cubicBezTo>
                <a:cubicBezTo>
                  <a:pt x="27655" y="4352"/>
                  <a:pt x="27648" y="4349"/>
                  <a:pt x="27642" y="4347"/>
                </a:cubicBezTo>
                <a:close/>
                <a:moveTo>
                  <a:pt x="28704" y="10680"/>
                </a:moveTo>
                <a:cubicBezTo>
                  <a:pt x="28711" y="10689"/>
                  <a:pt x="28718" y="10698"/>
                  <a:pt x="28724" y="10706"/>
                </a:cubicBezTo>
                <a:cubicBezTo>
                  <a:pt x="28927" y="10934"/>
                  <a:pt x="29079" y="10934"/>
                  <a:pt x="29281" y="10959"/>
                </a:cubicBezTo>
                <a:cubicBezTo>
                  <a:pt x="29408" y="10959"/>
                  <a:pt x="29534" y="11010"/>
                  <a:pt x="29711" y="11060"/>
                </a:cubicBezTo>
                <a:cubicBezTo>
                  <a:pt x="29723" y="11068"/>
                  <a:pt x="29734" y="11076"/>
                  <a:pt x="29746" y="11083"/>
                </a:cubicBezTo>
                <a:lnTo>
                  <a:pt x="29746" y="11083"/>
                </a:lnTo>
                <a:cubicBezTo>
                  <a:pt x="29599" y="10879"/>
                  <a:pt x="29368" y="10822"/>
                  <a:pt x="29104" y="10782"/>
                </a:cubicBezTo>
                <a:cubicBezTo>
                  <a:pt x="28966" y="10756"/>
                  <a:pt x="28828" y="10730"/>
                  <a:pt x="28704" y="10680"/>
                </a:cubicBezTo>
                <a:close/>
                <a:moveTo>
                  <a:pt x="19183" y="4253"/>
                </a:moveTo>
                <a:lnTo>
                  <a:pt x="19209" y="4303"/>
                </a:lnTo>
                <a:cubicBezTo>
                  <a:pt x="19411" y="4455"/>
                  <a:pt x="19614" y="4607"/>
                  <a:pt x="19816" y="4733"/>
                </a:cubicBezTo>
                <a:cubicBezTo>
                  <a:pt x="20069" y="4885"/>
                  <a:pt x="20322" y="5088"/>
                  <a:pt x="20575" y="5315"/>
                </a:cubicBezTo>
                <a:cubicBezTo>
                  <a:pt x="20980" y="5695"/>
                  <a:pt x="21335" y="6125"/>
                  <a:pt x="21638" y="6581"/>
                </a:cubicBezTo>
                <a:cubicBezTo>
                  <a:pt x="21739" y="6707"/>
                  <a:pt x="21841" y="6859"/>
                  <a:pt x="21967" y="6986"/>
                </a:cubicBezTo>
                <a:cubicBezTo>
                  <a:pt x="22777" y="8049"/>
                  <a:pt x="23663" y="9036"/>
                  <a:pt x="24498" y="9947"/>
                </a:cubicBezTo>
                <a:cubicBezTo>
                  <a:pt x="24903" y="10428"/>
                  <a:pt x="25207" y="10807"/>
                  <a:pt x="25510" y="11187"/>
                </a:cubicBezTo>
                <a:lnTo>
                  <a:pt x="25561" y="11263"/>
                </a:lnTo>
                <a:lnTo>
                  <a:pt x="25561" y="11263"/>
                </a:lnTo>
                <a:lnTo>
                  <a:pt x="25510" y="11237"/>
                </a:lnTo>
                <a:cubicBezTo>
                  <a:pt x="24772" y="10816"/>
                  <a:pt x="24104" y="10605"/>
                  <a:pt x="23360" y="10605"/>
                </a:cubicBezTo>
                <a:cubicBezTo>
                  <a:pt x="23212" y="10605"/>
                  <a:pt x="23060" y="10613"/>
                  <a:pt x="22904" y="10630"/>
                </a:cubicBezTo>
                <a:cubicBezTo>
                  <a:pt x="22777" y="10630"/>
                  <a:pt x="22625" y="10655"/>
                  <a:pt x="22499" y="10655"/>
                </a:cubicBezTo>
                <a:cubicBezTo>
                  <a:pt x="22146" y="10691"/>
                  <a:pt x="21782" y="10738"/>
                  <a:pt x="21413" y="10738"/>
                </a:cubicBezTo>
                <a:cubicBezTo>
                  <a:pt x="21253" y="10738"/>
                  <a:pt x="21091" y="10729"/>
                  <a:pt x="20930" y="10706"/>
                </a:cubicBezTo>
                <a:cubicBezTo>
                  <a:pt x="19867" y="10504"/>
                  <a:pt x="19032" y="10175"/>
                  <a:pt x="18222" y="9820"/>
                </a:cubicBezTo>
                <a:lnTo>
                  <a:pt x="18171" y="9820"/>
                </a:lnTo>
                <a:cubicBezTo>
                  <a:pt x="18019" y="9263"/>
                  <a:pt x="17665" y="9061"/>
                  <a:pt x="17159" y="8808"/>
                </a:cubicBezTo>
                <a:cubicBezTo>
                  <a:pt x="16248" y="8352"/>
                  <a:pt x="15514" y="7467"/>
                  <a:pt x="15134" y="6454"/>
                </a:cubicBezTo>
                <a:cubicBezTo>
                  <a:pt x="15058" y="6252"/>
                  <a:pt x="15008" y="6075"/>
                  <a:pt x="15033" y="5872"/>
                </a:cubicBezTo>
                <a:cubicBezTo>
                  <a:pt x="15058" y="5695"/>
                  <a:pt x="15134" y="5569"/>
                  <a:pt x="15286" y="5467"/>
                </a:cubicBezTo>
                <a:cubicBezTo>
                  <a:pt x="15413" y="5388"/>
                  <a:pt x="15588" y="5349"/>
                  <a:pt x="15783" y="5349"/>
                </a:cubicBezTo>
                <a:cubicBezTo>
                  <a:pt x="15900" y="5349"/>
                  <a:pt x="16023" y="5363"/>
                  <a:pt x="16146" y="5391"/>
                </a:cubicBezTo>
                <a:cubicBezTo>
                  <a:pt x="16400" y="5467"/>
                  <a:pt x="16653" y="5619"/>
                  <a:pt x="16906" y="5746"/>
                </a:cubicBezTo>
                <a:lnTo>
                  <a:pt x="16956" y="5771"/>
                </a:lnTo>
                <a:cubicBezTo>
                  <a:pt x="17159" y="5872"/>
                  <a:pt x="17336" y="5999"/>
                  <a:pt x="17538" y="6125"/>
                </a:cubicBezTo>
                <a:cubicBezTo>
                  <a:pt x="18190" y="6525"/>
                  <a:pt x="18964" y="7029"/>
                  <a:pt x="19686" y="7029"/>
                </a:cubicBezTo>
                <a:cubicBezTo>
                  <a:pt x="19833" y="7029"/>
                  <a:pt x="19978" y="7008"/>
                  <a:pt x="20120" y="6960"/>
                </a:cubicBezTo>
                <a:cubicBezTo>
                  <a:pt x="20196" y="6910"/>
                  <a:pt x="20221" y="6885"/>
                  <a:pt x="20246" y="6859"/>
                </a:cubicBezTo>
                <a:cubicBezTo>
                  <a:pt x="20297" y="6783"/>
                  <a:pt x="20246" y="6758"/>
                  <a:pt x="20246" y="6707"/>
                </a:cubicBezTo>
                <a:cubicBezTo>
                  <a:pt x="20170" y="6530"/>
                  <a:pt x="20069" y="6378"/>
                  <a:pt x="19968" y="6201"/>
                </a:cubicBezTo>
                <a:cubicBezTo>
                  <a:pt x="19588" y="5594"/>
                  <a:pt x="19183" y="4885"/>
                  <a:pt x="19183" y="4303"/>
                </a:cubicBezTo>
                <a:lnTo>
                  <a:pt x="19183" y="4253"/>
                </a:lnTo>
                <a:close/>
                <a:moveTo>
                  <a:pt x="29746" y="11083"/>
                </a:moveTo>
                <a:cubicBezTo>
                  <a:pt x="29782" y="11133"/>
                  <a:pt x="29813" y="11192"/>
                  <a:pt x="29838" y="11263"/>
                </a:cubicBezTo>
                <a:cubicBezTo>
                  <a:pt x="29874" y="11371"/>
                  <a:pt x="29865" y="11476"/>
                  <a:pt x="29828" y="11578"/>
                </a:cubicBezTo>
                <a:lnTo>
                  <a:pt x="29828" y="11578"/>
                </a:lnTo>
                <a:cubicBezTo>
                  <a:pt x="29917" y="11489"/>
                  <a:pt x="29984" y="11409"/>
                  <a:pt x="29964" y="11313"/>
                </a:cubicBezTo>
                <a:cubicBezTo>
                  <a:pt x="29964" y="11220"/>
                  <a:pt x="29878" y="11170"/>
                  <a:pt x="29746" y="11083"/>
                </a:cubicBezTo>
                <a:close/>
                <a:moveTo>
                  <a:pt x="29828" y="11578"/>
                </a:moveTo>
                <a:cubicBezTo>
                  <a:pt x="29799" y="11607"/>
                  <a:pt x="29768" y="11636"/>
                  <a:pt x="29737" y="11668"/>
                </a:cubicBezTo>
                <a:cubicBezTo>
                  <a:pt x="29711" y="11693"/>
                  <a:pt x="29661" y="11769"/>
                  <a:pt x="29610" y="11820"/>
                </a:cubicBezTo>
                <a:cubicBezTo>
                  <a:pt x="29560" y="11921"/>
                  <a:pt x="29484" y="12022"/>
                  <a:pt x="29408" y="12073"/>
                </a:cubicBezTo>
                <a:cubicBezTo>
                  <a:pt x="29332" y="12174"/>
                  <a:pt x="29281" y="12275"/>
                  <a:pt x="29180" y="12351"/>
                </a:cubicBezTo>
                <a:cubicBezTo>
                  <a:pt x="29129" y="12427"/>
                  <a:pt x="29079" y="12452"/>
                  <a:pt x="29053" y="12528"/>
                </a:cubicBezTo>
                <a:cubicBezTo>
                  <a:pt x="28949" y="12653"/>
                  <a:pt x="28837" y="12782"/>
                  <a:pt x="28739" y="12919"/>
                </a:cubicBezTo>
                <a:lnTo>
                  <a:pt x="28739" y="12919"/>
                </a:lnTo>
                <a:cubicBezTo>
                  <a:pt x="28824" y="12810"/>
                  <a:pt x="28913" y="12705"/>
                  <a:pt x="29003" y="12604"/>
                </a:cubicBezTo>
                <a:cubicBezTo>
                  <a:pt x="29104" y="12528"/>
                  <a:pt x="29205" y="12402"/>
                  <a:pt x="29306" y="12300"/>
                </a:cubicBezTo>
                <a:cubicBezTo>
                  <a:pt x="29332" y="12224"/>
                  <a:pt x="29382" y="12174"/>
                  <a:pt x="29458" y="12098"/>
                </a:cubicBezTo>
                <a:cubicBezTo>
                  <a:pt x="29605" y="11935"/>
                  <a:pt x="29762" y="11761"/>
                  <a:pt x="29828" y="11578"/>
                </a:cubicBezTo>
                <a:close/>
                <a:moveTo>
                  <a:pt x="28739" y="12919"/>
                </a:moveTo>
                <a:cubicBezTo>
                  <a:pt x="28631" y="13056"/>
                  <a:pt x="28531" y="13197"/>
                  <a:pt x="28446" y="13338"/>
                </a:cubicBezTo>
                <a:cubicBezTo>
                  <a:pt x="28319" y="13591"/>
                  <a:pt x="28294" y="13869"/>
                  <a:pt x="28370" y="14123"/>
                </a:cubicBezTo>
                <a:cubicBezTo>
                  <a:pt x="28471" y="14350"/>
                  <a:pt x="28674" y="14477"/>
                  <a:pt x="28876" y="14553"/>
                </a:cubicBezTo>
                <a:cubicBezTo>
                  <a:pt x="28909" y="14558"/>
                  <a:pt x="28942" y="14562"/>
                  <a:pt x="28973" y="14564"/>
                </a:cubicBezTo>
                <a:lnTo>
                  <a:pt x="28973" y="14564"/>
                </a:lnTo>
                <a:cubicBezTo>
                  <a:pt x="28884" y="14506"/>
                  <a:pt x="28801" y="14436"/>
                  <a:pt x="28724" y="14350"/>
                </a:cubicBezTo>
                <a:cubicBezTo>
                  <a:pt x="28547" y="14123"/>
                  <a:pt x="28446" y="13844"/>
                  <a:pt x="28471" y="13566"/>
                </a:cubicBezTo>
                <a:cubicBezTo>
                  <a:pt x="28486" y="13327"/>
                  <a:pt x="28598" y="13115"/>
                  <a:pt x="28739" y="12919"/>
                </a:cubicBezTo>
                <a:close/>
                <a:moveTo>
                  <a:pt x="35508" y="16183"/>
                </a:moveTo>
                <a:lnTo>
                  <a:pt x="35508" y="16183"/>
                </a:lnTo>
                <a:cubicBezTo>
                  <a:pt x="35525" y="16195"/>
                  <a:pt x="35542" y="16207"/>
                  <a:pt x="35558" y="16220"/>
                </a:cubicBezTo>
                <a:lnTo>
                  <a:pt x="35558" y="16220"/>
                </a:lnTo>
                <a:lnTo>
                  <a:pt x="35558" y="16198"/>
                </a:lnTo>
                <a:lnTo>
                  <a:pt x="35532" y="16198"/>
                </a:lnTo>
                <a:cubicBezTo>
                  <a:pt x="35524" y="16193"/>
                  <a:pt x="35516" y="16188"/>
                  <a:pt x="35508" y="16183"/>
                </a:cubicBezTo>
                <a:close/>
                <a:moveTo>
                  <a:pt x="35869" y="17482"/>
                </a:moveTo>
                <a:cubicBezTo>
                  <a:pt x="35867" y="17493"/>
                  <a:pt x="35864" y="17503"/>
                  <a:pt x="35861" y="17514"/>
                </a:cubicBezTo>
                <a:cubicBezTo>
                  <a:pt x="35813" y="17678"/>
                  <a:pt x="35768" y="17849"/>
                  <a:pt x="35740" y="18014"/>
                </a:cubicBezTo>
                <a:lnTo>
                  <a:pt x="35740" y="18014"/>
                </a:lnTo>
                <a:cubicBezTo>
                  <a:pt x="35746" y="17999"/>
                  <a:pt x="35753" y="17984"/>
                  <a:pt x="35760" y="17969"/>
                </a:cubicBezTo>
                <a:cubicBezTo>
                  <a:pt x="35760" y="17893"/>
                  <a:pt x="35785" y="17868"/>
                  <a:pt x="35785" y="17843"/>
                </a:cubicBezTo>
                <a:cubicBezTo>
                  <a:pt x="35785" y="17792"/>
                  <a:pt x="35811" y="17767"/>
                  <a:pt x="35811" y="17742"/>
                </a:cubicBezTo>
                <a:cubicBezTo>
                  <a:pt x="35831" y="17653"/>
                  <a:pt x="35851" y="17567"/>
                  <a:pt x="35869" y="17482"/>
                </a:cubicBezTo>
                <a:close/>
                <a:moveTo>
                  <a:pt x="34908" y="16005"/>
                </a:moveTo>
                <a:cubicBezTo>
                  <a:pt x="34744" y="16005"/>
                  <a:pt x="34576" y="16036"/>
                  <a:pt x="34419" y="16097"/>
                </a:cubicBezTo>
                <a:cubicBezTo>
                  <a:pt x="33811" y="16350"/>
                  <a:pt x="33381" y="16881"/>
                  <a:pt x="32926" y="17413"/>
                </a:cubicBezTo>
                <a:cubicBezTo>
                  <a:pt x="32815" y="17589"/>
                  <a:pt x="32685" y="17728"/>
                  <a:pt x="32553" y="17895"/>
                </a:cubicBezTo>
                <a:lnTo>
                  <a:pt x="32553" y="17895"/>
                </a:lnTo>
                <a:cubicBezTo>
                  <a:pt x="32535" y="17861"/>
                  <a:pt x="32516" y="17826"/>
                  <a:pt x="32495" y="17792"/>
                </a:cubicBezTo>
                <a:cubicBezTo>
                  <a:pt x="32369" y="17615"/>
                  <a:pt x="32268" y="17413"/>
                  <a:pt x="32116" y="17286"/>
                </a:cubicBezTo>
                <a:cubicBezTo>
                  <a:pt x="32049" y="17231"/>
                  <a:pt x="31975" y="17199"/>
                  <a:pt x="31896" y="17184"/>
                </a:cubicBezTo>
                <a:lnTo>
                  <a:pt x="31896" y="17184"/>
                </a:lnTo>
                <a:cubicBezTo>
                  <a:pt x="32071" y="17331"/>
                  <a:pt x="32207" y="17549"/>
                  <a:pt x="32343" y="17767"/>
                </a:cubicBezTo>
                <a:cubicBezTo>
                  <a:pt x="32369" y="17843"/>
                  <a:pt x="32419" y="17893"/>
                  <a:pt x="32470" y="17969"/>
                </a:cubicBezTo>
                <a:lnTo>
                  <a:pt x="32470" y="17995"/>
                </a:lnTo>
                <a:lnTo>
                  <a:pt x="32495" y="17969"/>
                </a:lnTo>
                <a:cubicBezTo>
                  <a:pt x="32515" y="17944"/>
                  <a:pt x="32534" y="17919"/>
                  <a:pt x="32553" y="17895"/>
                </a:cubicBezTo>
                <a:lnTo>
                  <a:pt x="32553" y="17895"/>
                </a:lnTo>
                <a:cubicBezTo>
                  <a:pt x="32602" y="17985"/>
                  <a:pt x="32649" y="18073"/>
                  <a:pt x="32723" y="18146"/>
                </a:cubicBezTo>
                <a:cubicBezTo>
                  <a:pt x="32748" y="18172"/>
                  <a:pt x="32774" y="18172"/>
                  <a:pt x="32824" y="18172"/>
                </a:cubicBezTo>
                <a:cubicBezTo>
                  <a:pt x="32875" y="18172"/>
                  <a:pt x="32951" y="18146"/>
                  <a:pt x="32976" y="18121"/>
                </a:cubicBezTo>
                <a:cubicBezTo>
                  <a:pt x="33204" y="17893"/>
                  <a:pt x="33381" y="17666"/>
                  <a:pt x="33584" y="17463"/>
                </a:cubicBezTo>
                <a:lnTo>
                  <a:pt x="34140" y="16780"/>
                </a:lnTo>
                <a:cubicBezTo>
                  <a:pt x="34368" y="16577"/>
                  <a:pt x="34646" y="16248"/>
                  <a:pt x="35001" y="16147"/>
                </a:cubicBezTo>
                <a:cubicBezTo>
                  <a:pt x="35074" y="16126"/>
                  <a:pt x="35152" y="16114"/>
                  <a:pt x="35229" y="16114"/>
                </a:cubicBezTo>
                <a:cubicBezTo>
                  <a:pt x="35327" y="16114"/>
                  <a:pt x="35424" y="16134"/>
                  <a:pt x="35508" y="16183"/>
                </a:cubicBezTo>
                <a:lnTo>
                  <a:pt x="35508" y="16183"/>
                </a:lnTo>
                <a:cubicBezTo>
                  <a:pt x="35476" y="16160"/>
                  <a:pt x="35441" y="16140"/>
                  <a:pt x="35406" y="16122"/>
                </a:cubicBezTo>
                <a:cubicBezTo>
                  <a:pt x="35260" y="16042"/>
                  <a:pt x="35087" y="16005"/>
                  <a:pt x="34908" y="16005"/>
                </a:cubicBezTo>
                <a:close/>
                <a:moveTo>
                  <a:pt x="42883" y="1336"/>
                </a:moveTo>
                <a:cubicBezTo>
                  <a:pt x="42445" y="1812"/>
                  <a:pt x="41963" y="2223"/>
                  <a:pt x="41505" y="2633"/>
                </a:cubicBezTo>
                <a:cubicBezTo>
                  <a:pt x="41353" y="2759"/>
                  <a:pt x="41201" y="2911"/>
                  <a:pt x="41049" y="3038"/>
                </a:cubicBezTo>
                <a:cubicBezTo>
                  <a:pt x="40239" y="3721"/>
                  <a:pt x="39556" y="4556"/>
                  <a:pt x="38898" y="5366"/>
                </a:cubicBezTo>
                <a:lnTo>
                  <a:pt x="38797" y="5467"/>
                </a:lnTo>
                <a:cubicBezTo>
                  <a:pt x="37936" y="6505"/>
                  <a:pt x="37076" y="7593"/>
                  <a:pt x="36291" y="8656"/>
                </a:cubicBezTo>
                <a:cubicBezTo>
                  <a:pt x="35608" y="9592"/>
                  <a:pt x="34874" y="10529"/>
                  <a:pt x="34140" y="11415"/>
                </a:cubicBezTo>
                <a:cubicBezTo>
                  <a:pt x="33584" y="12123"/>
                  <a:pt x="32976" y="12781"/>
                  <a:pt x="32369" y="13414"/>
                </a:cubicBezTo>
                <a:cubicBezTo>
                  <a:pt x="31964" y="13819"/>
                  <a:pt x="31559" y="14249"/>
                  <a:pt x="31179" y="14705"/>
                </a:cubicBezTo>
                <a:cubicBezTo>
                  <a:pt x="30825" y="15084"/>
                  <a:pt x="30496" y="15514"/>
                  <a:pt x="30218" y="15945"/>
                </a:cubicBezTo>
                <a:cubicBezTo>
                  <a:pt x="29863" y="16400"/>
                  <a:pt x="29534" y="16881"/>
                  <a:pt x="29104" y="17337"/>
                </a:cubicBezTo>
                <a:lnTo>
                  <a:pt x="28952" y="17488"/>
                </a:lnTo>
                <a:cubicBezTo>
                  <a:pt x="28612" y="17829"/>
                  <a:pt x="28290" y="18169"/>
                  <a:pt x="28435" y="18629"/>
                </a:cubicBezTo>
                <a:lnTo>
                  <a:pt x="28435" y="18629"/>
                </a:lnTo>
                <a:cubicBezTo>
                  <a:pt x="28468" y="18240"/>
                  <a:pt x="28918" y="17753"/>
                  <a:pt x="29231" y="17463"/>
                </a:cubicBezTo>
                <a:cubicBezTo>
                  <a:pt x="29332" y="17362"/>
                  <a:pt x="29382" y="17286"/>
                  <a:pt x="29433" y="17235"/>
                </a:cubicBezTo>
                <a:cubicBezTo>
                  <a:pt x="29838" y="16755"/>
                  <a:pt x="30142" y="16375"/>
                  <a:pt x="30395" y="15995"/>
                </a:cubicBezTo>
                <a:cubicBezTo>
                  <a:pt x="30496" y="15869"/>
                  <a:pt x="30572" y="15768"/>
                  <a:pt x="30648" y="15641"/>
                </a:cubicBezTo>
                <a:cubicBezTo>
                  <a:pt x="30850" y="15388"/>
                  <a:pt x="31027" y="15135"/>
                  <a:pt x="31255" y="14882"/>
                </a:cubicBezTo>
                <a:cubicBezTo>
                  <a:pt x="32622" y="13566"/>
                  <a:pt x="33811" y="12047"/>
                  <a:pt x="34874" y="10706"/>
                </a:cubicBezTo>
                <a:cubicBezTo>
                  <a:pt x="35279" y="10175"/>
                  <a:pt x="35709" y="9618"/>
                  <a:pt x="36140" y="9061"/>
                </a:cubicBezTo>
                <a:cubicBezTo>
                  <a:pt x="37051" y="7872"/>
                  <a:pt x="37987" y="6631"/>
                  <a:pt x="38999" y="5467"/>
                </a:cubicBezTo>
                <a:cubicBezTo>
                  <a:pt x="39632" y="4733"/>
                  <a:pt x="40265" y="3974"/>
                  <a:pt x="40999" y="3341"/>
                </a:cubicBezTo>
                <a:cubicBezTo>
                  <a:pt x="41100" y="3291"/>
                  <a:pt x="41201" y="3190"/>
                  <a:pt x="41252" y="3114"/>
                </a:cubicBezTo>
                <a:cubicBezTo>
                  <a:pt x="41834" y="2658"/>
                  <a:pt x="42391" y="2152"/>
                  <a:pt x="42871" y="1570"/>
                </a:cubicBezTo>
                <a:cubicBezTo>
                  <a:pt x="42918" y="1477"/>
                  <a:pt x="42922" y="1406"/>
                  <a:pt x="42883" y="1336"/>
                </a:cubicBezTo>
                <a:close/>
                <a:moveTo>
                  <a:pt x="35740" y="18014"/>
                </a:moveTo>
                <a:lnTo>
                  <a:pt x="35740" y="18014"/>
                </a:lnTo>
                <a:cubicBezTo>
                  <a:pt x="35680" y="18164"/>
                  <a:pt x="35661" y="18363"/>
                  <a:pt x="35684" y="18501"/>
                </a:cubicBezTo>
                <a:cubicBezTo>
                  <a:pt x="35714" y="18597"/>
                  <a:pt x="35760" y="18667"/>
                  <a:pt x="35816" y="18718"/>
                </a:cubicBezTo>
                <a:lnTo>
                  <a:pt x="35816" y="18718"/>
                </a:lnTo>
                <a:cubicBezTo>
                  <a:pt x="35698" y="18533"/>
                  <a:pt x="35695" y="18281"/>
                  <a:pt x="35740" y="18014"/>
                </a:cubicBezTo>
                <a:close/>
                <a:moveTo>
                  <a:pt x="28435" y="18629"/>
                </a:moveTo>
                <a:cubicBezTo>
                  <a:pt x="28431" y="18681"/>
                  <a:pt x="28434" y="18731"/>
                  <a:pt x="28446" y="18779"/>
                </a:cubicBezTo>
                <a:cubicBezTo>
                  <a:pt x="28466" y="18787"/>
                  <a:pt x="28486" y="18793"/>
                  <a:pt x="28507" y="18797"/>
                </a:cubicBezTo>
                <a:lnTo>
                  <a:pt x="28507" y="18797"/>
                </a:lnTo>
                <a:cubicBezTo>
                  <a:pt x="28476" y="18739"/>
                  <a:pt x="28453" y="18683"/>
                  <a:pt x="28435" y="18629"/>
                </a:cubicBezTo>
                <a:close/>
                <a:moveTo>
                  <a:pt x="31416" y="17003"/>
                </a:moveTo>
                <a:cubicBezTo>
                  <a:pt x="31388" y="17003"/>
                  <a:pt x="31360" y="17005"/>
                  <a:pt x="31331" y="17008"/>
                </a:cubicBezTo>
                <a:cubicBezTo>
                  <a:pt x="30977" y="17033"/>
                  <a:pt x="30622" y="17337"/>
                  <a:pt x="30344" y="17539"/>
                </a:cubicBezTo>
                <a:cubicBezTo>
                  <a:pt x="30319" y="17590"/>
                  <a:pt x="30243" y="17615"/>
                  <a:pt x="30218" y="17640"/>
                </a:cubicBezTo>
                <a:cubicBezTo>
                  <a:pt x="30116" y="17716"/>
                  <a:pt x="30015" y="17792"/>
                  <a:pt x="29863" y="17919"/>
                </a:cubicBezTo>
                <a:cubicBezTo>
                  <a:pt x="29481" y="18301"/>
                  <a:pt x="28958" y="18804"/>
                  <a:pt x="28580" y="18804"/>
                </a:cubicBezTo>
                <a:cubicBezTo>
                  <a:pt x="28555" y="18804"/>
                  <a:pt x="28531" y="18802"/>
                  <a:pt x="28507" y="18797"/>
                </a:cubicBezTo>
                <a:lnTo>
                  <a:pt x="28507" y="18797"/>
                </a:lnTo>
                <a:cubicBezTo>
                  <a:pt x="28526" y="18833"/>
                  <a:pt x="28548" y="18869"/>
                  <a:pt x="28573" y="18906"/>
                </a:cubicBezTo>
                <a:cubicBezTo>
                  <a:pt x="28592" y="18963"/>
                  <a:pt x="28653" y="18991"/>
                  <a:pt x="28715" y="18991"/>
                </a:cubicBezTo>
                <a:cubicBezTo>
                  <a:pt x="28735" y="18991"/>
                  <a:pt x="28756" y="18988"/>
                  <a:pt x="28775" y="18982"/>
                </a:cubicBezTo>
                <a:cubicBezTo>
                  <a:pt x="28842" y="19004"/>
                  <a:pt x="28910" y="19014"/>
                  <a:pt x="28977" y="19014"/>
                </a:cubicBezTo>
                <a:cubicBezTo>
                  <a:pt x="29364" y="19014"/>
                  <a:pt x="29742" y="18672"/>
                  <a:pt x="30066" y="18349"/>
                </a:cubicBezTo>
                <a:lnTo>
                  <a:pt x="30369" y="18020"/>
                </a:lnTo>
                <a:cubicBezTo>
                  <a:pt x="30420" y="17995"/>
                  <a:pt x="30471" y="17969"/>
                  <a:pt x="30496" y="17893"/>
                </a:cubicBezTo>
                <a:cubicBezTo>
                  <a:pt x="30852" y="17597"/>
                  <a:pt x="31378" y="17176"/>
                  <a:pt x="31797" y="17176"/>
                </a:cubicBezTo>
                <a:cubicBezTo>
                  <a:pt x="31831" y="17176"/>
                  <a:pt x="31864" y="17179"/>
                  <a:pt x="31896" y="17184"/>
                </a:cubicBezTo>
                <a:lnTo>
                  <a:pt x="31896" y="17184"/>
                </a:lnTo>
                <a:cubicBezTo>
                  <a:pt x="31764" y="17074"/>
                  <a:pt x="31609" y="17003"/>
                  <a:pt x="31416" y="17003"/>
                </a:cubicBezTo>
                <a:close/>
                <a:moveTo>
                  <a:pt x="9845" y="9365"/>
                </a:moveTo>
                <a:cubicBezTo>
                  <a:pt x="10503" y="9390"/>
                  <a:pt x="11136" y="9770"/>
                  <a:pt x="11718" y="10073"/>
                </a:cubicBezTo>
                <a:cubicBezTo>
                  <a:pt x="11819" y="10149"/>
                  <a:pt x="11945" y="10225"/>
                  <a:pt x="12021" y="10250"/>
                </a:cubicBezTo>
                <a:lnTo>
                  <a:pt x="12123" y="10301"/>
                </a:lnTo>
                <a:cubicBezTo>
                  <a:pt x="12629" y="10605"/>
                  <a:pt x="13185" y="10908"/>
                  <a:pt x="13793" y="10959"/>
                </a:cubicBezTo>
                <a:cubicBezTo>
                  <a:pt x="13844" y="10968"/>
                  <a:pt x="13895" y="10973"/>
                  <a:pt x="13946" y="10973"/>
                </a:cubicBezTo>
                <a:cubicBezTo>
                  <a:pt x="14172" y="10973"/>
                  <a:pt x="14391" y="10890"/>
                  <a:pt x="14577" y="10807"/>
                </a:cubicBezTo>
                <a:cubicBezTo>
                  <a:pt x="14808" y="10736"/>
                  <a:pt x="15051" y="10653"/>
                  <a:pt x="15306" y="10653"/>
                </a:cubicBezTo>
                <a:cubicBezTo>
                  <a:pt x="15415" y="10653"/>
                  <a:pt x="15527" y="10668"/>
                  <a:pt x="15640" y="10706"/>
                </a:cubicBezTo>
                <a:cubicBezTo>
                  <a:pt x="16146" y="10858"/>
                  <a:pt x="16551" y="11288"/>
                  <a:pt x="16906" y="11642"/>
                </a:cubicBezTo>
                <a:cubicBezTo>
                  <a:pt x="16956" y="11718"/>
                  <a:pt x="17058" y="11794"/>
                  <a:pt x="17108" y="11870"/>
                </a:cubicBezTo>
                <a:cubicBezTo>
                  <a:pt x="17716" y="12452"/>
                  <a:pt x="18374" y="13034"/>
                  <a:pt x="19082" y="13566"/>
                </a:cubicBezTo>
                <a:cubicBezTo>
                  <a:pt x="19740" y="14097"/>
                  <a:pt x="20272" y="14477"/>
                  <a:pt x="20778" y="14806"/>
                </a:cubicBezTo>
                <a:cubicBezTo>
                  <a:pt x="20854" y="14831"/>
                  <a:pt x="20904" y="14907"/>
                  <a:pt x="21006" y="14932"/>
                </a:cubicBezTo>
                <a:cubicBezTo>
                  <a:pt x="21484" y="15220"/>
                  <a:pt x="22076" y="15620"/>
                  <a:pt x="22631" y="15620"/>
                </a:cubicBezTo>
                <a:cubicBezTo>
                  <a:pt x="22663" y="15620"/>
                  <a:pt x="22695" y="15618"/>
                  <a:pt x="22726" y="15616"/>
                </a:cubicBezTo>
                <a:cubicBezTo>
                  <a:pt x="22980" y="15590"/>
                  <a:pt x="23131" y="15489"/>
                  <a:pt x="23233" y="15337"/>
                </a:cubicBezTo>
                <a:cubicBezTo>
                  <a:pt x="23410" y="14983"/>
                  <a:pt x="23258" y="14350"/>
                  <a:pt x="23030" y="13920"/>
                </a:cubicBezTo>
                <a:cubicBezTo>
                  <a:pt x="22448" y="12756"/>
                  <a:pt x="21410" y="12275"/>
                  <a:pt x="20322" y="11744"/>
                </a:cubicBezTo>
                <a:lnTo>
                  <a:pt x="19563" y="11364"/>
                </a:lnTo>
                <a:cubicBezTo>
                  <a:pt x="19209" y="11162"/>
                  <a:pt x="18829" y="10984"/>
                  <a:pt x="18551" y="10681"/>
                </a:cubicBezTo>
                <a:cubicBezTo>
                  <a:pt x="18348" y="10504"/>
                  <a:pt x="18298" y="10377"/>
                  <a:pt x="18247" y="10175"/>
                </a:cubicBezTo>
                <a:lnTo>
                  <a:pt x="18247" y="10149"/>
                </a:lnTo>
                <a:lnTo>
                  <a:pt x="18298" y="10149"/>
                </a:lnTo>
                <a:cubicBezTo>
                  <a:pt x="19294" y="10557"/>
                  <a:pt x="20352" y="10924"/>
                  <a:pt x="21452" y="10924"/>
                </a:cubicBezTo>
                <a:cubicBezTo>
                  <a:pt x="21581" y="10924"/>
                  <a:pt x="21711" y="10919"/>
                  <a:pt x="21841" y="10908"/>
                </a:cubicBezTo>
                <a:cubicBezTo>
                  <a:pt x="21993" y="10908"/>
                  <a:pt x="22195" y="10883"/>
                  <a:pt x="22347" y="10858"/>
                </a:cubicBezTo>
                <a:cubicBezTo>
                  <a:pt x="22693" y="10803"/>
                  <a:pt x="23053" y="10762"/>
                  <a:pt x="23398" y="10762"/>
                </a:cubicBezTo>
                <a:cubicBezTo>
                  <a:pt x="23531" y="10762"/>
                  <a:pt x="23662" y="10768"/>
                  <a:pt x="23789" y="10782"/>
                </a:cubicBezTo>
                <a:cubicBezTo>
                  <a:pt x="24549" y="10883"/>
                  <a:pt x="25181" y="11313"/>
                  <a:pt x="25789" y="11744"/>
                </a:cubicBezTo>
                <a:lnTo>
                  <a:pt x="25915" y="11820"/>
                </a:lnTo>
                <a:cubicBezTo>
                  <a:pt x="25991" y="11946"/>
                  <a:pt x="26042" y="12047"/>
                  <a:pt x="26118" y="12174"/>
                </a:cubicBezTo>
                <a:cubicBezTo>
                  <a:pt x="26371" y="12629"/>
                  <a:pt x="26523" y="13060"/>
                  <a:pt x="26649" y="13540"/>
                </a:cubicBezTo>
                <a:cubicBezTo>
                  <a:pt x="26750" y="13895"/>
                  <a:pt x="26801" y="14224"/>
                  <a:pt x="26877" y="14553"/>
                </a:cubicBezTo>
                <a:cubicBezTo>
                  <a:pt x="27029" y="15312"/>
                  <a:pt x="27181" y="16046"/>
                  <a:pt x="27535" y="16729"/>
                </a:cubicBezTo>
                <a:cubicBezTo>
                  <a:pt x="27434" y="16830"/>
                  <a:pt x="27332" y="16957"/>
                  <a:pt x="27257" y="17058"/>
                </a:cubicBezTo>
                <a:lnTo>
                  <a:pt x="27155" y="17134"/>
                </a:lnTo>
                <a:cubicBezTo>
                  <a:pt x="26573" y="17767"/>
                  <a:pt x="25991" y="18450"/>
                  <a:pt x="25283" y="19133"/>
                </a:cubicBezTo>
                <a:cubicBezTo>
                  <a:pt x="25257" y="19133"/>
                  <a:pt x="25257" y="19133"/>
                  <a:pt x="25232" y="19159"/>
                </a:cubicBezTo>
                <a:cubicBezTo>
                  <a:pt x="25202" y="19178"/>
                  <a:pt x="25165" y="19186"/>
                  <a:pt x="25123" y="19186"/>
                </a:cubicBezTo>
                <a:cubicBezTo>
                  <a:pt x="24881" y="19186"/>
                  <a:pt x="24459" y="18900"/>
                  <a:pt x="24093" y="18577"/>
                </a:cubicBezTo>
                <a:cubicBezTo>
                  <a:pt x="24042" y="18526"/>
                  <a:pt x="24017" y="18501"/>
                  <a:pt x="23992" y="18501"/>
                </a:cubicBezTo>
                <a:cubicBezTo>
                  <a:pt x="23536" y="18146"/>
                  <a:pt x="23106" y="17817"/>
                  <a:pt x="22701" y="17413"/>
                </a:cubicBezTo>
                <a:lnTo>
                  <a:pt x="22499" y="17261"/>
                </a:lnTo>
                <a:cubicBezTo>
                  <a:pt x="21461" y="16375"/>
                  <a:pt x="20246" y="15818"/>
                  <a:pt x="19183" y="15312"/>
                </a:cubicBezTo>
                <a:cubicBezTo>
                  <a:pt x="18348" y="14932"/>
                  <a:pt x="17462" y="14452"/>
                  <a:pt x="16678" y="13819"/>
                </a:cubicBezTo>
                <a:cubicBezTo>
                  <a:pt x="16577" y="13743"/>
                  <a:pt x="16501" y="13667"/>
                  <a:pt x="16425" y="13591"/>
                </a:cubicBezTo>
                <a:cubicBezTo>
                  <a:pt x="15792" y="13085"/>
                  <a:pt x="15159" y="12553"/>
                  <a:pt x="14476" y="12098"/>
                </a:cubicBezTo>
                <a:cubicBezTo>
                  <a:pt x="13742" y="11642"/>
                  <a:pt x="12958" y="11263"/>
                  <a:pt x="12123" y="10934"/>
                </a:cubicBezTo>
                <a:cubicBezTo>
                  <a:pt x="11971" y="10883"/>
                  <a:pt x="11844" y="10833"/>
                  <a:pt x="11692" y="10782"/>
                </a:cubicBezTo>
                <a:cubicBezTo>
                  <a:pt x="10807" y="10529"/>
                  <a:pt x="9921" y="10225"/>
                  <a:pt x="9162" y="9618"/>
                </a:cubicBezTo>
                <a:cubicBezTo>
                  <a:pt x="9288" y="9415"/>
                  <a:pt x="9491" y="9365"/>
                  <a:pt x="9845" y="9365"/>
                </a:cubicBezTo>
                <a:close/>
                <a:moveTo>
                  <a:pt x="9086" y="10023"/>
                </a:moveTo>
                <a:lnTo>
                  <a:pt x="9111" y="10048"/>
                </a:lnTo>
                <a:cubicBezTo>
                  <a:pt x="9895" y="10630"/>
                  <a:pt x="10857" y="10959"/>
                  <a:pt x="11768" y="11313"/>
                </a:cubicBezTo>
                <a:cubicBezTo>
                  <a:pt x="12603" y="11642"/>
                  <a:pt x="13439" y="11946"/>
                  <a:pt x="14198" y="12452"/>
                </a:cubicBezTo>
                <a:cubicBezTo>
                  <a:pt x="14755" y="12807"/>
                  <a:pt x="15210" y="13211"/>
                  <a:pt x="15691" y="13591"/>
                </a:cubicBezTo>
                <a:cubicBezTo>
                  <a:pt x="16071" y="13920"/>
                  <a:pt x="16475" y="14224"/>
                  <a:pt x="16906" y="14502"/>
                </a:cubicBezTo>
                <a:cubicBezTo>
                  <a:pt x="17665" y="15059"/>
                  <a:pt x="18500" y="15464"/>
                  <a:pt x="19335" y="15843"/>
                </a:cubicBezTo>
                <a:cubicBezTo>
                  <a:pt x="19436" y="15869"/>
                  <a:pt x="19487" y="15945"/>
                  <a:pt x="19588" y="15970"/>
                </a:cubicBezTo>
                <a:lnTo>
                  <a:pt x="19740" y="16021"/>
                </a:lnTo>
                <a:cubicBezTo>
                  <a:pt x="20398" y="16350"/>
                  <a:pt x="21081" y="16653"/>
                  <a:pt x="21638" y="17109"/>
                </a:cubicBezTo>
                <a:cubicBezTo>
                  <a:pt x="21891" y="17337"/>
                  <a:pt x="22144" y="17564"/>
                  <a:pt x="22397" y="17742"/>
                </a:cubicBezTo>
                <a:cubicBezTo>
                  <a:pt x="22625" y="17919"/>
                  <a:pt x="22853" y="18121"/>
                  <a:pt x="23106" y="18298"/>
                </a:cubicBezTo>
                <a:cubicBezTo>
                  <a:pt x="23157" y="18349"/>
                  <a:pt x="23233" y="18450"/>
                  <a:pt x="23309" y="18501"/>
                </a:cubicBezTo>
                <a:cubicBezTo>
                  <a:pt x="23713" y="18804"/>
                  <a:pt x="24296" y="19361"/>
                  <a:pt x="24802" y="19513"/>
                </a:cubicBezTo>
                <a:lnTo>
                  <a:pt x="24852" y="19513"/>
                </a:lnTo>
                <a:lnTo>
                  <a:pt x="24802" y="19538"/>
                </a:lnTo>
                <a:cubicBezTo>
                  <a:pt x="24549" y="19791"/>
                  <a:pt x="24346" y="20019"/>
                  <a:pt x="24093" y="20247"/>
                </a:cubicBezTo>
                <a:cubicBezTo>
                  <a:pt x="23334" y="20956"/>
                  <a:pt x="22651" y="21639"/>
                  <a:pt x="22018" y="22322"/>
                </a:cubicBezTo>
                <a:cubicBezTo>
                  <a:pt x="21993" y="22322"/>
                  <a:pt x="21967" y="22322"/>
                  <a:pt x="21942" y="22348"/>
                </a:cubicBezTo>
                <a:cubicBezTo>
                  <a:pt x="21633" y="22521"/>
                  <a:pt x="21269" y="22595"/>
                  <a:pt x="20879" y="22595"/>
                </a:cubicBezTo>
                <a:cubicBezTo>
                  <a:pt x="19736" y="22595"/>
                  <a:pt x="18375" y="21958"/>
                  <a:pt x="17564" y="21335"/>
                </a:cubicBezTo>
                <a:cubicBezTo>
                  <a:pt x="16804" y="20778"/>
                  <a:pt x="15995" y="20374"/>
                  <a:pt x="15159" y="19994"/>
                </a:cubicBezTo>
                <a:lnTo>
                  <a:pt x="14021" y="19412"/>
                </a:lnTo>
                <a:cubicBezTo>
                  <a:pt x="13616" y="19184"/>
                  <a:pt x="13261" y="18982"/>
                  <a:pt x="12958" y="18653"/>
                </a:cubicBezTo>
                <a:cubicBezTo>
                  <a:pt x="12781" y="18501"/>
                  <a:pt x="12705" y="18298"/>
                  <a:pt x="12578" y="18146"/>
                </a:cubicBezTo>
                <a:cubicBezTo>
                  <a:pt x="12477" y="17995"/>
                  <a:pt x="12376" y="17843"/>
                  <a:pt x="12249" y="17716"/>
                </a:cubicBezTo>
                <a:cubicBezTo>
                  <a:pt x="11895" y="17286"/>
                  <a:pt x="11465" y="17109"/>
                  <a:pt x="10984" y="16881"/>
                </a:cubicBezTo>
                <a:lnTo>
                  <a:pt x="10807" y="16780"/>
                </a:lnTo>
                <a:cubicBezTo>
                  <a:pt x="9212" y="16071"/>
                  <a:pt x="7896" y="15312"/>
                  <a:pt x="6808" y="14502"/>
                </a:cubicBezTo>
                <a:lnTo>
                  <a:pt x="6808" y="14502"/>
                </a:lnTo>
                <a:lnTo>
                  <a:pt x="6884" y="14553"/>
                </a:lnTo>
                <a:lnTo>
                  <a:pt x="6909" y="14553"/>
                </a:lnTo>
                <a:cubicBezTo>
                  <a:pt x="6970" y="14538"/>
                  <a:pt x="7036" y="14531"/>
                  <a:pt x="7105" y="14531"/>
                </a:cubicBezTo>
                <a:cubicBezTo>
                  <a:pt x="7493" y="14531"/>
                  <a:pt x="7966" y="14741"/>
                  <a:pt x="8073" y="14806"/>
                </a:cubicBezTo>
                <a:cubicBezTo>
                  <a:pt x="8605" y="15059"/>
                  <a:pt x="9111" y="15261"/>
                  <a:pt x="9718" y="15464"/>
                </a:cubicBezTo>
                <a:cubicBezTo>
                  <a:pt x="10553" y="15768"/>
                  <a:pt x="11237" y="16198"/>
                  <a:pt x="12021" y="16755"/>
                </a:cubicBezTo>
                <a:cubicBezTo>
                  <a:pt x="13388" y="17742"/>
                  <a:pt x="14906" y="18602"/>
                  <a:pt x="16627" y="19412"/>
                </a:cubicBezTo>
                <a:cubicBezTo>
                  <a:pt x="17423" y="19791"/>
                  <a:pt x="18276" y="20156"/>
                  <a:pt x="19100" y="20156"/>
                </a:cubicBezTo>
                <a:cubicBezTo>
                  <a:pt x="19377" y="20156"/>
                  <a:pt x="19650" y="20115"/>
                  <a:pt x="19917" y="20019"/>
                </a:cubicBezTo>
                <a:cubicBezTo>
                  <a:pt x="20297" y="19893"/>
                  <a:pt x="20550" y="19640"/>
                  <a:pt x="20626" y="19387"/>
                </a:cubicBezTo>
                <a:cubicBezTo>
                  <a:pt x="20727" y="19108"/>
                  <a:pt x="20626" y="18779"/>
                  <a:pt x="20423" y="18501"/>
                </a:cubicBezTo>
                <a:cubicBezTo>
                  <a:pt x="19841" y="17767"/>
                  <a:pt x="18981" y="17463"/>
                  <a:pt x="18146" y="17159"/>
                </a:cubicBezTo>
                <a:lnTo>
                  <a:pt x="18019" y="17134"/>
                </a:lnTo>
                <a:cubicBezTo>
                  <a:pt x="17943" y="17109"/>
                  <a:pt x="17893" y="17109"/>
                  <a:pt x="17791" y="17084"/>
                </a:cubicBezTo>
                <a:cubicBezTo>
                  <a:pt x="17108" y="16856"/>
                  <a:pt x="16172" y="16527"/>
                  <a:pt x="15969" y="15843"/>
                </a:cubicBezTo>
                <a:cubicBezTo>
                  <a:pt x="15944" y="15717"/>
                  <a:pt x="15944" y="15616"/>
                  <a:pt x="15919" y="15514"/>
                </a:cubicBezTo>
                <a:cubicBezTo>
                  <a:pt x="15893" y="15363"/>
                  <a:pt x="15893" y="15211"/>
                  <a:pt x="15767" y="15059"/>
                </a:cubicBezTo>
                <a:cubicBezTo>
                  <a:pt x="15640" y="14831"/>
                  <a:pt x="15413" y="14629"/>
                  <a:pt x="15210" y="14477"/>
                </a:cubicBezTo>
                <a:cubicBezTo>
                  <a:pt x="14400" y="13794"/>
                  <a:pt x="13413" y="13211"/>
                  <a:pt x="12502" y="12705"/>
                </a:cubicBezTo>
                <a:cubicBezTo>
                  <a:pt x="12350" y="12604"/>
                  <a:pt x="12224" y="12553"/>
                  <a:pt x="12047" y="12452"/>
                </a:cubicBezTo>
                <a:cubicBezTo>
                  <a:pt x="11161" y="11971"/>
                  <a:pt x="10275" y="11516"/>
                  <a:pt x="9592" y="10807"/>
                </a:cubicBezTo>
                <a:cubicBezTo>
                  <a:pt x="9389" y="10630"/>
                  <a:pt x="9212" y="10326"/>
                  <a:pt x="9111" y="10073"/>
                </a:cubicBezTo>
                <a:lnTo>
                  <a:pt x="9086" y="10023"/>
                </a:lnTo>
                <a:close/>
                <a:moveTo>
                  <a:pt x="44744" y="20019"/>
                </a:moveTo>
                <a:cubicBezTo>
                  <a:pt x="44744" y="20146"/>
                  <a:pt x="44719" y="20247"/>
                  <a:pt x="44643" y="20348"/>
                </a:cubicBezTo>
                <a:cubicBezTo>
                  <a:pt x="44618" y="20399"/>
                  <a:pt x="44592" y="20475"/>
                  <a:pt x="44592" y="20500"/>
                </a:cubicBezTo>
                <a:cubicBezTo>
                  <a:pt x="44415" y="20829"/>
                  <a:pt x="44289" y="21057"/>
                  <a:pt x="44643" y="21386"/>
                </a:cubicBezTo>
                <a:cubicBezTo>
                  <a:pt x="44896" y="21614"/>
                  <a:pt x="45174" y="21765"/>
                  <a:pt x="45503" y="21917"/>
                </a:cubicBezTo>
                <a:cubicBezTo>
                  <a:pt x="45731" y="22019"/>
                  <a:pt x="45908" y="22145"/>
                  <a:pt x="46111" y="22272"/>
                </a:cubicBezTo>
                <a:cubicBezTo>
                  <a:pt x="46313" y="22398"/>
                  <a:pt x="46440" y="22550"/>
                  <a:pt x="46516" y="22677"/>
                </a:cubicBezTo>
                <a:cubicBezTo>
                  <a:pt x="46566" y="22803"/>
                  <a:pt x="46566" y="22904"/>
                  <a:pt x="46541" y="23031"/>
                </a:cubicBezTo>
                <a:cubicBezTo>
                  <a:pt x="46415" y="23461"/>
                  <a:pt x="45554" y="23714"/>
                  <a:pt x="45048" y="23714"/>
                </a:cubicBezTo>
                <a:cubicBezTo>
                  <a:pt x="44238" y="23714"/>
                  <a:pt x="43479" y="23461"/>
                  <a:pt x="42720" y="23208"/>
                </a:cubicBezTo>
                <a:cubicBezTo>
                  <a:pt x="41951" y="22952"/>
                  <a:pt x="41183" y="22696"/>
                  <a:pt x="40376" y="22696"/>
                </a:cubicBezTo>
                <a:cubicBezTo>
                  <a:pt x="40305" y="22696"/>
                  <a:pt x="40235" y="22698"/>
                  <a:pt x="40164" y="22702"/>
                </a:cubicBezTo>
                <a:cubicBezTo>
                  <a:pt x="39936" y="22727"/>
                  <a:pt x="39733" y="22778"/>
                  <a:pt x="39607" y="22904"/>
                </a:cubicBezTo>
                <a:cubicBezTo>
                  <a:pt x="38620" y="22398"/>
                  <a:pt x="37582" y="22094"/>
                  <a:pt x="36545" y="22044"/>
                </a:cubicBezTo>
                <a:cubicBezTo>
                  <a:pt x="36393" y="22035"/>
                  <a:pt x="36246" y="22033"/>
                  <a:pt x="36108" y="22033"/>
                </a:cubicBezTo>
                <a:cubicBezTo>
                  <a:pt x="35830" y="22033"/>
                  <a:pt x="35583" y="22044"/>
                  <a:pt x="35380" y="22044"/>
                </a:cubicBezTo>
                <a:lnTo>
                  <a:pt x="35304" y="22044"/>
                </a:lnTo>
                <a:lnTo>
                  <a:pt x="35330" y="22019"/>
                </a:lnTo>
                <a:cubicBezTo>
                  <a:pt x="36848" y="20778"/>
                  <a:pt x="38797" y="20728"/>
                  <a:pt x="40644" y="20652"/>
                </a:cubicBezTo>
                <a:cubicBezTo>
                  <a:pt x="42062" y="20551"/>
                  <a:pt x="43479" y="20500"/>
                  <a:pt x="44744" y="20019"/>
                </a:cubicBezTo>
                <a:close/>
                <a:moveTo>
                  <a:pt x="39355" y="23348"/>
                </a:moveTo>
                <a:lnTo>
                  <a:pt x="39355" y="23348"/>
                </a:lnTo>
                <a:cubicBezTo>
                  <a:pt x="39344" y="23376"/>
                  <a:pt x="39335" y="23405"/>
                  <a:pt x="39328" y="23436"/>
                </a:cubicBezTo>
                <a:cubicBezTo>
                  <a:pt x="39261" y="23721"/>
                  <a:pt x="39461" y="24096"/>
                  <a:pt x="39707" y="24441"/>
                </a:cubicBezTo>
                <a:lnTo>
                  <a:pt x="39707" y="24441"/>
                </a:lnTo>
                <a:cubicBezTo>
                  <a:pt x="39578" y="24217"/>
                  <a:pt x="39472" y="23984"/>
                  <a:pt x="39404" y="23739"/>
                </a:cubicBezTo>
                <a:cubicBezTo>
                  <a:pt x="39352" y="23601"/>
                  <a:pt x="39336" y="23463"/>
                  <a:pt x="39355" y="23348"/>
                </a:cubicBezTo>
                <a:close/>
                <a:moveTo>
                  <a:pt x="6631" y="14755"/>
                </a:moveTo>
                <a:lnTo>
                  <a:pt x="6656" y="14806"/>
                </a:lnTo>
                <a:cubicBezTo>
                  <a:pt x="7820" y="15641"/>
                  <a:pt x="9212" y="16451"/>
                  <a:pt x="11085" y="17286"/>
                </a:cubicBezTo>
                <a:cubicBezTo>
                  <a:pt x="11642" y="17539"/>
                  <a:pt x="11996" y="17843"/>
                  <a:pt x="12350" y="18298"/>
                </a:cubicBezTo>
                <a:cubicBezTo>
                  <a:pt x="12401" y="18374"/>
                  <a:pt x="12452" y="18425"/>
                  <a:pt x="12477" y="18526"/>
                </a:cubicBezTo>
                <a:cubicBezTo>
                  <a:pt x="12629" y="18754"/>
                  <a:pt x="12755" y="18982"/>
                  <a:pt x="12958" y="19133"/>
                </a:cubicBezTo>
                <a:cubicBezTo>
                  <a:pt x="13388" y="19538"/>
                  <a:pt x="13995" y="19817"/>
                  <a:pt x="14552" y="20070"/>
                </a:cubicBezTo>
                <a:cubicBezTo>
                  <a:pt x="14653" y="20120"/>
                  <a:pt x="14729" y="20146"/>
                  <a:pt x="14805" y="20171"/>
                </a:cubicBezTo>
                <a:cubicBezTo>
                  <a:pt x="14906" y="20247"/>
                  <a:pt x="15033" y="20272"/>
                  <a:pt x="15134" y="20323"/>
                </a:cubicBezTo>
                <a:cubicBezTo>
                  <a:pt x="15691" y="20576"/>
                  <a:pt x="16298" y="20880"/>
                  <a:pt x="16830" y="21209"/>
                </a:cubicBezTo>
                <a:cubicBezTo>
                  <a:pt x="17032" y="21335"/>
                  <a:pt x="17235" y="21512"/>
                  <a:pt x="17437" y="21639"/>
                </a:cubicBezTo>
                <a:cubicBezTo>
                  <a:pt x="17842" y="21943"/>
                  <a:pt x="18222" y="22221"/>
                  <a:pt x="18703" y="22423"/>
                </a:cubicBezTo>
                <a:cubicBezTo>
                  <a:pt x="19120" y="22612"/>
                  <a:pt x="20125" y="22955"/>
                  <a:pt x="21047" y="22955"/>
                </a:cubicBezTo>
                <a:cubicBezTo>
                  <a:pt x="21241" y="22955"/>
                  <a:pt x="21432" y="22940"/>
                  <a:pt x="21613" y="22904"/>
                </a:cubicBezTo>
                <a:lnTo>
                  <a:pt x="21689" y="22904"/>
                </a:lnTo>
                <a:lnTo>
                  <a:pt x="21638" y="22930"/>
                </a:lnTo>
                <a:cubicBezTo>
                  <a:pt x="21486" y="23107"/>
                  <a:pt x="21360" y="23284"/>
                  <a:pt x="21233" y="23436"/>
                </a:cubicBezTo>
                <a:cubicBezTo>
                  <a:pt x="20449" y="24448"/>
                  <a:pt x="19816" y="25587"/>
                  <a:pt x="19209" y="26700"/>
                </a:cubicBezTo>
                <a:cubicBezTo>
                  <a:pt x="19183" y="26726"/>
                  <a:pt x="19158" y="26776"/>
                  <a:pt x="19158" y="26827"/>
                </a:cubicBezTo>
                <a:cubicBezTo>
                  <a:pt x="19158" y="26852"/>
                  <a:pt x="19107" y="26878"/>
                  <a:pt x="19107" y="26903"/>
                </a:cubicBezTo>
                <a:cubicBezTo>
                  <a:pt x="18912" y="26916"/>
                  <a:pt x="18712" y="26922"/>
                  <a:pt x="18508" y="26922"/>
                </a:cubicBezTo>
                <a:cubicBezTo>
                  <a:pt x="17501" y="26922"/>
                  <a:pt x="16389" y="26767"/>
                  <a:pt x="15084" y="26473"/>
                </a:cubicBezTo>
                <a:cubicBezTo>
                  <a:pt x="14856" y="26397"/>
                  <a:pt x="14552" y="26346"/>
                  <a:pt x="14274" y="26321"/>
                </a:cubicBezTo>
                <a:cubicBezTo>
                  <a:pt x="13160" y="26093"/>
                  <a:pt x="12021" y="25865"/>
                  <a:pt x="11136" y="25233"/>
                </a:cubicBezTo>
                <a:cubicBezTo>
                  <a:pt x="10224" y="24575"/>
                  <a:pt x="9187" y="24043"/>
                  <a:pt x="7972" y="23588"/>
                </a:cubicBezTo>
                <a:cubicBezTo>
                  <a:pt x="7795" y="23537"/>
                  <a:pt x="7592" y="23436"/>
                  <a:pt x="7390" y="23360"/>
                </a:cubicBezTo>
                <a:cubicBezTo>
                  <a:pt x="6555" y="23056"/>
                  <a:pt x="5694" y="22727"/>
                  <a:pt x="4884" y="22677"/>
                </a:cubicBezTo>
                <a:lnTo>
                  <a:pt x="4783" y="22677"/>
                </a:lnTo>
                <a:lnTo>
                  <a:pt x="4809" y="22651"/>
                </a:lnTo>
                <a:cubicBezTo>
                  <a:pt x="5062" y="22442"/>
                  <a:pt x="5407" y="22372"/>
                  <a:pt x="5772" y="22372"/>
                </a:cubicBezTo>
                <a:cubicBezTo>
                  <a:pt x="6244" y="22372"/>
                  <a:pt x="6751" y="22490"/>
                  <a:pt x="7137" y="22575"/>
                </a:cubicBezTo>
                <a:lnTo>
                  <a:pt x="7188" y="22575"/>
                </a:lnTo>
                <a:lnTo>
                  <a:pt x="7567" y="22677"/>
                </a:lnTo>
                <a:cubicBezTo>
                  <a:pt x="7972" y="22778"/>
                  <a:pt x="8402" y="22904"/>
                  <a:pt x="8807" y="22930"/>
                </a:cubicBezTo>
                <a:cubicBezTo>
                  <a:pt x="8881" y="22937"/>
                  <a:pt x="8958" y="22940"/>
                  <a:pt x="9035" y="22940"/>
                </a:cubicBezTo>
                <a:cubicBezTo>
                  <a:pt x="9223" y="22940"/>
                  <a:pt x="9420" y="22922"/>
                  <a:pt x="9617" y="22904"/>
                </a:cubicBezTo>
                <a:cubicBezTo>
                  <a:pt x="9833" y="22870"/>
                  <a:pt x="10048" y="22846"/>
                  <a:pt x="10259" y="22846"/>
                </a:cubicBezTo>
                <a:cubicBezTo>
                  <a:pt x="10519" y="22846"/>
                  <a:pt x="10772" y="22883"/>
                  <a:pt x="11009" y="22980"/>
                </a:cubicBezTo>
                <a:cubicBezTo>
                  <a:pt x="11313" y="23107"/>
                  <a:pt x="11566" y="23335"/>
                  <a:pt x="11819" y="23537"/>
                </a:cubicBezTo>
                <a:cubicBezTo>
                  <a:pt x="11996" y="23689"/>
                  <a:pt x="12224" y="23841"/>
                  <a:pt x="12452" y="23967"/>
                </a:cubicBezTo>
                <a:cubicBezTo>
                  <a:pt x="12831" y="24195"/>
                  <a:pt x="13337" y="24473"/>
                  <a:pt x="13869" y="24600"/>
                </a:cubicBezTo>
                <a:cubicBezTo>
                  <a:pt x="14026" y="24652"/>
                  <a:pt x="14225" y="24698"/>
                  <a:pt x="14422" y="24698"/>
                </a:cubicBezTo>
                <a:cubicBezTo>
                  <a:pt x="14604" y="24698"/>
                  <a:pt x="14786" y="24659"/>
                  <a:pt x="14932" y="24549"/>
                </a:cubicBezTo>
                <a:cubicBezTo>
                  <a:pt x="15185" y="24347"/>
                  <a:pt x="15185" y="24170"/>
                  <a:pt x="15159" y="23917"/>
                </a:cubicBezTo>
                <a:lnTo>
                  <a:pt x="15159" y="23739"/>
                </a:lnTo>
                <a:cubicBezTo>
                  <a:pt x="15134" y="22575"/>
                  <a:pt x="14476" y="21411"/>
                  <a:pt x="13388" y="20627"/>
                </a:cubicBezTo>
                <a:cubicBezTo>
                  <a:pt x="12958" y="20298"/>
                  <a:pt x="12452" y="20045"/>
                  <a:pt x="11844" y="19791"/>
                </a:cubicBezTo>
                <a:cubicBezTo>
                  <a:pt x="11768" y="19766"/>
                  <a:pt x="11692" y="19741"/>
                  <a:pt x="11591" y="19716"/>
                </a:cubicBezTo>
                <a:cubicBezTo>
                  <a:pt x="11110" y="19538"/>
                  <a:pt x="10553" y="19361"/>
                  <a:pt x="10478" y="19007"/>
                </a:cubicBezTo>
                <a:cubicBezTo>
                  <a:pt x="10452" y="18855"/>
                  <a:pt x="10553" y="18653"/>
                  <a:pt x="10807" y="18475"/>
                </a:cubicBezTo>
                <a:cubicBezTo>
                  <a:pt x="10832" y="18450"/>
                  <a:pt x="10857" y="18400"/>
                  <a:pt x="10857" y="18349"/>
                </a:cubicBezTo>
                <a:cubicBezTo>
                  <a:pt x="10857" y="18273"/>
                  <a:pt x="10832" y="18248"/>
                  <a:pt x="10807" y="18222"/>
                </a:cubicBezTo>
                <a:cubicBezTo>
                  <a:pt x="10300" y="17767"/>
                  <a:pt x="9693" y="17413"/>
                  <a:pt x="9162" y="17109"/>
                </a:cubicBezTo>
                <a:cubicBezTo>
                  <a:pt x="8453" y="16704"/>
                  <a:pt x="7770" y="16274"/>
                  <a:pt x="7188" y="15717"/>
                </a:cubicBezTo>
                <a:lnTo>
                  <a:pt x="7137" y="15641"/>
                </a:lnTo>
                <a:cubicBezTo>
                  <a:pt x="6934" y="15464"/>
                  <a:pt x="6580" y="15135"/>
                  <a:pt x="6631" y="14856"/>
                </a:cubicBezTo>
                <a:lnTo>
                  <a:pt x="6631" y="14806"/>
                </a:lnTo>
                <a:lnTo>
                  <a:pt x="6631" y="14755"/>
                </a:lnTo>
                <a:close/>
                <a:moveTo>
                  <a:pt x="4606" y="22980"/>
                </a:moveTo>
                <a:cubicBezTo>
                  <a:pt x="5239" y="22980"/>
                  <a:pt x="5770" y="23208"/>
                  <a:pt x="6378" y="23436"/>
                </a:cubicBezTo>
                <a:cubicBezTo>
                  <a:pt x="6428" y="23461"/>
                  <a:pt x="6504" y="23461"/>
                  <a:pt x="6555" y="23512"/>
                </a:cubicBezTo>
                <a:cubicBezTo>
                  <a:pt x="6783" y="23588"/>
                  <a:pt x="7036" y="23664"/>
                  <a:pt x="7263" y="23739"/>
                </a:cubicBezTo>
                <a:cubicBezTo>
                  <a:pt x="7643" y="23891"/>
                  <a:pt x="8023" y="23993"/>
                  <a:pt x="8402" y="24170"/>
                </a:cubicBezTo>
                <a:lnTo>
                  <a:pt x="8453" y="24195"/>
                </a:lnTo>
                <a:cubicBezTo>
                  <a:pt x="9086" y="24448"/>
                  <a:pt x="9718" y="24726"/>
                  <a:pt x="10300" y="25106"/>
                </a:cubicBezTo>
                <a:cubicBezTo>
                  <a:pt x="10452" y="25207"/>
                  <a:pt x="10579" y="25334"/>
                  <a:pt x="10731" y="25435"/>
                </a:cubicBezTo>
                <a:cubicBezTo>
                  <a:pt x="11060" y="25688"/>
                  <a:pt x="11363" y="25891"/>
                  <a:pt x="11743" y="26068"/>
                </a:cubicBezTo>
                <a:cubicBezTo>
                  <a:pt x="12578" y="26397"/>
                  <a:pt x="13514" y="26574"/>
                  <a:pt x="14400" y="26751"/>
                </a:cubicBezTo>
                <a:cubicBezTo>
                  <a:pt x="14729" y="26827"/>
                  <a:pt x="15008" y="26878"/>
                  <a:pt x="15286" y="26954"/>
                </a:cubicBezTo>
                <a:cubicBezTo>
                  <a:pt x="16469" y="27209"/>
                  <a:pt x="17525" y="27336"/>
                  <a:pt x="18511" y="27336"/>
                </a:cubicBezTo>
                <a:cubicBezTo>
                  <a:pt x="18601" y="27336"/>
                  <a:pt x="18690" y="27335"/>
                  <a:pt x="18778" y="27333"/>
                </a:cubicBezTo>
                <a:lnTo>
                  <a:pt x="18804" y="27333"/>
                </a:lnTo>
                <a:lnTo>
                  <a:pt x="18778" y="27358"/>
                </a:lnTo>
                <a:cubicBezTo>
                  <a:pt x="18146" y="28421"/>
                  <a:pt x="17336" y="29560"/>
                  <a:pt x="16298" y="30902"/>
                </a:cubicBezTo>
                <a:cubicBezTo>
                  <a:pt x="15855" y="31026"/>
                  <a:pt x="15388" y="31088"/>
                  <a:pt x="14843" y="31088"/>
                </a:cubicBezTo>
                <a:cubicBezTo>
                  <a:pt x="14610" y="31088"/>
                  <a:pt x="14362" y="31076"/>
                  <a:pt x="14097" y="31053"/>
                </a:cubicBezTo>
                <a:cubicBezTo>
                  <a:pt x="13413" y="31003"/>
                  <a:pt x="12882" y="30775"/>
                  <a:pt x="12325" y="30522"/>
                </a:cubicBezTo>
                <a:cubicBezTo>
                  <a:pt x="12224" y="30497"/>
                  <a:pt x="12123" y="30421"/>
                  <a:pt x="11996" y="30395"/>
                </a:cubicBezTo>
                <a:cubicBezTo>
                  <a:pt x="11060" y="29990"/>
                  <a:pt x="9870" y="29763"/>
                  <a:pt x="8478" y="29737"/>
                </a:cubicBezTo>
                <a:cubicBezTo>
                  <a:pt x="8149" y="29737"/>
                  <a:pt x="7770" y="29763"/>
                  <a:pt x="7415" y="29763"/>
                </a:cubicBezTo>
                <a:cubicBezTo>
                  <a:pt x="7137" y="29788"/>
                  <a:pt x="6833" y="29788"/>
                  <a:pt x="6580" y="29788"/>
                </a:cubicBezTo>
                <a:cubicBezTo>
                  <a:pt x="6251" y="29788"/>
                  <a:pt x="5897" y="29763"/>
                  <a:pt x="5568" y="29687"/>
                </a:cubicBezTo>
                <a:cubicBezTo>
                  <a:pt x="5264" y="29661"/>
                  <a:pt x="4986" y="29611"/>
                  <a:pt x="4657" y="29611"/>
                </a:cubicBezTo>
                <a:cubicBezTo>
                  <a:pt x="4302" y="29611"/>
                  <a:pt x="3923" y="29661"/>
                  <a:pt x="3594" y="29687"/>
                </a:cubicBezTo>
                <a:cubicBezTo>
                  <a:pt x="3290" y="29737"/>
                  <a:pt x="2986" y="29788"/>
                  <a:pt x="2657" y="29788"/>
                </a:cubicBezTo>
                <a:cubicBezTo>
                  <a:pt x="2500" y="29810"/>
                  <a:pt x="2336" y="29819"/>
                  <a:pt x="2163" y="29819"/>
                </a:cubicBezTo>
                <a:cubicBezTo>
                  <a:pt x="1726" y="29819"/>
                  <a:pt x="1231" y="29759"/>
                  <a:pt x="633" y="29687"/>
                </a:cubicBezTo>
                <a:cubicBezTo>
                  <a:pt x="810" y="29434"/>
                  <a:pt x="1012" y="29282"/>
                  <a:pt x="1139" y="29231"/>
                </a:cubicBezTo>
                <a:cubicBezTo>
                  <a:pt x="1594" y="28947"/>
                  <a:pt x="2036" y="28890"/>
                  <a:pt x="2474" y="28890"/>
                </a:cubicBezTo>
                <a:cubicBezTo>
                  <a:pt x="2619" y="28890"/>
                  <a:pt x="2765" y="28896"/>
                  <a:pt x="2910" y="28902"/>
                </a:cubicBezTo>
                <a:cubicBezTo>
                  <a:pt x="3045" y="28902"/>
                  <a:pt x="3192" y="28913"/>
                  <a:pt x="3327" y="28913"/>
                </a:cubicBezTo>
                <a:cubicBezTo>
                  <a:pt x="3394" y="28913"/>
                  <a:pt x="3459" y="28911"/>
                  <a:pt x="3518" y="28902"/>
                </a:cubicBezTo>
                <a:cubicBezTo>
                  <a:pt x="4125" y="28902"/>
                  <a:pt x="4555" y="28649"/>
                  <a:pt x="5062" y="28371"/>
                </a:cubicBezTo>
                <a:cubicBezTo>
                  <a:pt x="5138" y="28345"/>
                  <a:pt x="5239" y="28270"/>
                  <a:pt x="5289" y="28244"/>
                </a:cubicBezTo>
                <a:cubicBezTo>
                  <a:pt x="5810" y="27960"/>
                  <a:pt x="6271" y="27834"/>
                  <a:pt x="6747" y="27834"/>
                </a:cubicBezTo>
                <a:cubicBezTo>
                  <a:pt x="7035" y="27834"/>
                  <a:pt x="7328" y="27880"/>
                  <a:pt x="7643" y="27966"/>
                </a:cubicBezTo>
                <a:cubicBezTo>
                  <a:pt x="8073" y="28092"/>
                  <a:pt x="8478" y="28244"/>
                  <a:pt x="8908" y="28421"/>
                </a:cubicBezTo>
                <a:cubicBezTo>
                  <a:pt x="9566" y="28725"/>
                  <a:pt x="10224" y="28978"/>
                  <a:pt x="10984" y="29029"/>
                </a:cubicBezTo>
                <a:cubicBezTo>
                  <a:pt x="11131" y="29039"/>
                  <a:pt x="11270" y="29044"/>
                  <a:pt x="11401" y="29044"/>
                </a:cubicBezTo>
                <a:cubicBezTo>
                  <a:pt x="12235" y="29044"/>
                  <a:pt x="12725" y="28834"/>
                  <a:pt x="12856" y="28396"/>
                </a:cubicBezTo>
                <a:cubicBezTo>
                  <a:pt x="13110" y="27662"/>
                  <a:pt x="12198" y="27029"/>
                  <a:pt x="11515" y="26776"/>
                </a:cubicBezTo>
                <a:cubicBezTo>
                  <a:pt x="11237" y="26700"/>
                  <a:pt x="10958" y="26625"/>
                  <a:pt x="10655" y="26574"/>
                </a:cubicBezTo>
                <a:lnTo>
                  <a:pt x="9921" y="26371"/>
                </a:lnTo>
                <a:cubicBezTo>
                  <a:pt x="9617" y="26270"/>
                  <a:pt x="9288" y="26144"/>
                  <a:pt x="9035" y="25941"/>
                </a:cubicBezTo>
                <a:cubicBezTo>
                  <a:pt x="8858" y="25764"/>
                  <a:pt x="8782" y="25587"/>
                  <a:pt x="8706" y="25384"/>
                </a:cubicBezTo>
                <a:cubicBezTo>
                  <a:pt x="8681" y="25258"/>
                  <a:pt x="8605" y="25182"/>
                  <a:pt x="8554" y="25055"/>
                </a:cubicBezTo>
                <a:cubicBezTo>
                  <a:pt x="8175" y="24448"/>
                  <a:pt x="7415" y="24322"/>
                  <a:pt x="6681" y="24195"/>
                </a:cubicBezTo>
                <a:cubicBezTo>
                  <a:pt x="6327" y="24119"/>
                  <a:pt x="6023" y="24094"/>
                  <a:pt x="5745" y="23967"/>
                </a:cubicBezTo>
                <a:cubicBezTo>
                  <a:pt x="5289" y="23815"/>
                  <a:pt x="4555" y="23461"/>
                  <a:pt x="4555" y="23031"/>
                </a:cubicBezTo>
                <a:lnTo>
                  <a:pt x="4555" y="22980"/>
                </a:lnTo>
                <a:close/>
                <a:moveTo>
                  <a:pt x="25561" y="19412"/>
                </a:moveTo>
                <a:cubicBezTo>
                  <a:pt x="26472" y="19766"/>
                  <a:pt x="27332" y="20272"/>
                  <a:pt x="28193" y="20778"/>
                </a:cubicBezTo>
                <a:cubicBezTo>
                  <a:pt x="29382" y="21512"/>
                  <a:pt x="30622" y="22221"/>
                  <a:pt x="32014" y="22474"/>
                </a:cubicBezTo>
                <a:cubicBezTo>
                  <a:pt x="32014" y="22474"/>
                  <a:pt x="32065" y="22525"/>
                  <a:pt x="32090" y="22525"/>
                </a:cubicBezTo>
                <a:cubicBezTo>
                  <a:pt x="32698" y="22778"/>
                  <a:pt x="33204" y="23183"/>
                  <a:pt x="33659" y="23562"/>
                </a:cubicBezTo>
                <a:cubicBezTo>
                  <a:pt x="33862" y="23714"/>
                  <a:pt x="34039" y="23841"/>
                  <a:pt x="34242" y="23993"/>
                </a:cubicBezTo>
                <a:cubicBezTo>
                  <a:pt x="35178" y="24701"/>
                  <a:pt x="35760" y="25486"/>
                  <a:pt x="36367" y="26574"/>
                </a:cubicBezTo>
                <a:cubicBezTo>
                  <a:pt x="36165" y="26700"/>
                  <a:pt x="36140" y="27004"/>
                  <a:pt x="36317" y="27409"/>
                </a:cubicBezTo>
                <a:cubicBezTo>
                  <a:pt x="36570" y="27890"/>
                  <a:pt x="37000" y="28270"/>
                  <a:pt x="37380" y="28624"/>
                </a:cubicBezTo>
                <a:cubicBezTo>
                  <a:pt x="37785" y="28978"/>
                  <a:pt x="38190" y="29358"/>
                  <a:pt x="38443" y="29864"/>
                </a:cubicBezTo>
                <a:cubicBezTo>
                  <a:pt x="38468" y="29889"/>
                  <a:pt x="38468" y="29915"/>
                  <a:pt x="38519" y="29940"/>
                </a:cubicBezTo>
                <a:cubicBezTo>
                  <a:pt x="38772" y="30446"/>
                  <a:pt x="38848" y="31003"/>
                  <a:pt x="38848" y="31534"/>
                </a:cubicBezTo>
                <a:cubicBezTo>
                  <a:pt x="38848" y="31813"/>
                  <a:pt x="38822" y="32015"/>
                  <a:pt x="38721" y="32066"/>
                </a:cubicBezTo>
                <a:cubicBezTo>
                  <a:pt x="38699" y="32087"/>
                  <a:pt x="38670" y="32097"/>
                  <a:pt x="38633" y="32097"/>
                </a:cubicBezTo>
                <a:cubicBezTo>
                  <a:pt x="38539" y="32097"/>
                  <a:pt x="38396" y="32037"/>
                  <a:pt x="38215" y="31964"/>
                </a:cubicBezTo>
                <a:cubicBezTo>
                  <a:pt x="37456" y="31635"/>
                  <a:pt x="36798" y="31028"/>
                  <a:pt x="36165" y="30471"/>
                </a:cubicBezTo>
                <a:cubicBezTo>
                  <a:pt x="35406" y="29763"/>
                  <a:pt x="34874" y="29054"/>
                  <a:pt x="34419" y="28270"/>
                </a:cubicBezTo>
                <a:cubicBezTo>
                  <a:pt x="34267" y="27991"/>
                  <a:pt x="34115" y="27662"/>
                  <a:pt x="33988" y="27358"/>
                </a:cubicBezTo>
                <a:cubicBezTo>
                  <a:pt x="33735" y="26776"/>
                  <a:pt x="33457" y="26220"/>
                  <a:pt x="33103" y="25739"/>
                </a:cubicBezTo>
                <a:cubicBezTo>
                  <a:pt x="32571" y="25005"/>
                  <a:pt x="31761" y="24322"/>
                  <a:pt x="30850" y="23739"/>
                </a:cubicBezTo>
                <a:cubicBezTo>
                  <a:pt x="30600" y="23596"/>
                  <a:pt x="29984" y="23226"/>
                  <a:pt x="29402" y="23226"/>
                </a:cubicBezTo>
                <a:cubicBezTo>
                  <a:pt x="29161" y="23226"/>
                  <a:pt x="28925" y="23290"/>
                  <a:pt x="28724" y="23461"/>
                </a:cubicBezTo>
                <a:cubicBezTo>
                  <a:pt x="28269" y="23866"/>
                  <a:pt x="28269" y="24549"/>
                  <a:pt x="28345" y="25005"/>
                </a:cubicBezTo>
                <a:cubicBezTo>
                  <a:pt x="28471" y="25638"/>
                  <a:pt x="28775" y="26220"/>
                  <a:pt x="29028" y="26523"/>
                </a:cubicBezTo>
                <a:cubicBezTo>
                  <a:pt x="29534" y="27207"/>
                  <a:pt x="30218" y="27637"/>
                  <a:pt x="30876" y="27991"/>
                </a:cubicBezTo>
                <a:cubicBezTo>
                  <a:pt x="31382" y="28270"/>
                  <a:pt x="31812" y="28548"/>
                  <a:pt x="31863" y="29257"/>
                </a:cubicBezTo>
                <a:cubicBezTo>
                  <a:pt x="31888" y="29408"/>
                  <a:pt x="31863" y="29560"/>
                  <a:pt x="31863" y="29737"/>
                </a:cubicBezTo>
                <a:lnTo>
                  <a:pt x="31863" y="29940"/>
                </a:lnTo>
                <a:lnTo>
                  <a:pt x="31863" y="29990"/>
                </a:lnTo>
                <a:lnTo>
                  <a:pt x="31837" y="29990"/>
                </a:lnTo>
                <a:cubicBezTo>
                  <a:pt x="30977" y="29560"/>
                  <a:pt x="30319" y="28978"/>
                  <a:pt x="29661" y="28345"/>
                </a:cubicBezTo>
                <a:cubicBezTo>
                  <a:pt x="29433" y="28143"/>
                  <a:pt x="29231" y="27915"/>
                  <a:pt x="28977" y="27738"/>
                </a:cubicBezTo>
                <a:cubicBezTo>
                  <a:pt x="28724" y="27510"/>
                  <a:pt x="28522" y="27333"/>
                  <a:pt x="28269" y="27131"/>
                </a:cubicBezTo>
                <a:cubicBezTo>
                  <a:pt x="27535" y="26574"/>
                  <a:pt x="26776" y="25967"/>
                  <a:pt x="26295" y="25106"/>
                </a:cubicBezTo>
                <a:cubicBezTo>
                  <a:pt x="25915" y="24448"/>
                  <a:pt x="25612" y="23739"/>
                  <a:pt x="25283" y="23081"/>
                </a:cubicBezTo>
                <a:cubicBezTo>
                  <a:pt x="25181" y="22904"/>
                  <a:pt x="25131" y="22727"/>
                  <a:pt x="25029" y="22550"/>
                </a:cubicBezTo>
                <a:cubicBezTo>
                  <a:pt x="25004" y="22449"/>
                  <a:pt x="24928" y="22348"/>
                  <a:pt x="24903" y="22272"/>
                </a:cubicBezTo>
                <a:cubicBezTo>
                  <a:pt x="24675" y="21791"/>
                  <a:pt x="24473" y="21259"/>
                  <a:pt x="24042" y="20930"/>
                </a:cubicBezTo>
                <a:lnTo>
                  <a:pt x="24017" y="20930"/>
                </a:lnTo>
                <a:cubicBezTo>
                  <a:pt x="24498" y="20449"/>
                  <a:pt x="25029" y="19943"/>
                  <a:pt x="25536" y="19412"/>
                </a:cubicBezTo>
                <a:close/>
                <a:moveTo>
                  <a:pt x="4569" y="29894"/>
                </a:moveTo>
                <a:cubicBezTo>
                  <a:pt x="4899" y="29894"/>
                  <a:pt x="5214" y="29936"/>
                  <a:pt x="5542" y="29990"/>
                </a:cubicBezTo>
                <a:cubicBezTo>
                  <a:pt x="5821" y="30016"/>
                  <a:pt x="6099" y="30041"/>
                  <a:pt x="6428" y="30041"/>
                </a:cubicBezTo>
                <a:cubicBezTo>
                  <a:pt x="6783" y="30041"/>
                  <a:pt x="7162" y="30016"/>
                  <a:pt x="7491" y="30016"/>
                </a:cubicBezTo>
                <a:cubicBezTo>
                  <a:pt x="7742" y="29998"/>
                  <a:pt x="8005" y="29980"/>
                  <a:pt x="8263" y="29980"/>
                </a:cubicBezTo>
                <a:cubicBezTo>
                  <a:pt x="8370" y="29980"/>
                  <a:pt x="8476" y="29983"/>
                  <a:pt x="8579" y="29990"/>
                </a:cubicBezTo>
                <a:cubicBezTo>
                  <a:pt x="9364" y="29990"/>
                  <a:pt x="10123" y="30092"/>
                  <a:pt x="10857" y="30269"/>
                </a:cubicBezTo>
                <a:cubicBezTo>
                  <a:pt x="11389" y="30395"/>
                  <a:pt x="11869" y="30623"/>
                  <a:pt x="12350" y="30851"/>
                </a:cubicBezTo>
                <a:cubicBezTo>
                  <a:pt x="12502" y="30902"/>
                  <a:pt x="12654" y="30977"/>
                  <a:pt x="12806" y="31053"/>
                </a:cubicBezTo>
                <a:cubicBezTo>
                  <a:pt x="13360" y="31298"/>
                  <a:pt x="14061" y="31427"/>
                  <a:pt x="14774" y="31427"/>
                </a:cubicBezTo>
                <a:cubicBezTo>
                  <a:pt x="15168" y="31427"/>
                  <a:pt x="15566" y="31388"/>
                  <a:pt x="15944" y="31306"/>
                </a:cubicBezTo>
                <a:lnTo>
                  <a:pt x="16020" y="31306"/>
                </a:lnTo>
                <a:lnTo>
                  <a:pt x="15969" y="31357"/>
                </a:lnTo>
                <a:cubicBezTo>
                  <a:pt x="15564" y="31889"/>
                  <a:pt x="15134" y="32420"/>
                  <a:pt x="14679" y="32926"/>
                </a:cubicBezTo>
                <a:cubicBezTo>
                  <a:pt x="14426" y="33255"/>
                  <a:pt x="14147" y="33584"/>
                  <a:pt x="13869" y="33913"/>
                </a:cubicBezTo>
                <a:cubicBezTo>
                  <a:pt x="13439" y="34419"/>
                  <a:pt x="13008" y="34900"/>
                  <a:pt x="12553" y="35356"/>
                </a:cubicBezTo>
                <a:cubicBezTo>
                  <a:pt x="12527" y="35356"/>
                  <a:pt x="12502" y="35356"/>
                  <a:pt x="12477" y="35406"/>
                </a:cubicBezTo>
                <a:cubicBezTo>
                  <a:pt x="11905" y="35819"/>
                  <a:pt x="11242" y="35951"/>
                  <a:pt x="10543" y="35951"/>
                </a:cubicBezTo>
                <a:cubicBezTo>
                  <a:pt x="9913" y="35951"/>
                  <a:pt x="9253" y="35843"/>
                  <a:pt x="8605" y="35735"/>
                </a:cubicBezTo>
                <a:cubicBezTo>
                  <a:pt x="8073" y="35659"/>
                  <a:pt x="7592" y="35583"/>
                  <a:pt x="7112" y="35558"/>
                </a:cubicBezTo>
                <a:cubicBezTo>
                  <a:pt x="5441" y="35558"/>
                  <a:pt x="4024" y="36469"/>
                  <a:pt x="2632" y="37355"/>
                </a:cubicBezTo>
                <a:cubicBezTo>
                  <a:pt x="2354" y="37532"/>
                  <a:pt x="2025" y="37735"/>
                  <a:pt x="1746" y="37912"/>
                </a:cubicBezTo>
                <a:lnTo>
                  <a:pt x="1721" y="37912"/>
                </a:lnTo>
                <a:lnTo>
                  <a:pt x="1721" y="37886"/>
                </a:lnTo>
                <a:cubicBezTo>
                  <a:pt x="1620" y="37608"/>
                  <a:pt x="1696" y="37228"/>
                  <a:pt x="1848" y="36925"/>
                </a:cubicBezTo>
                <a:cubicBezTo>
                  <a:pt x="2328" y="35963"/>
                  <a:pt x="3341" y="35204"/>
                  <a:pt x="4151" y="34647"/>
                </a:cubicBezTo>
                <a:cubicBezTo>
                  <a:pt x="5112" y="33964"/>
                  <a:pt x="6201" y="33837"/>
                  <a:pt x="7289" y="33711"/>
                </a:cubicBezTo>
                <a:cubicBezTo>
                  <a:pt x="7567" y="33685"/>
                  <a:pt x="7846" y="33660"/>
                  <a:pt x="8175" y="33584"/>
                </a:cubicBezTo>
                <a:cubicBezTo>
                  <a:pt x="9820" y="33331"/>
                  <a:pt x="10756" y="32825"/>
                  <a:pt x="10857" y="32167"/>
                </a:cubicBezTo>
                <a:cubicBezTo>
                  <a:pt x="10882" y="31964"/>
                  <a:pt x="10832" y="31813"/>
                  <a:pt x="10731" y="31686"/>
                </a:cubicBezTo>
                <a:cubicBezTo>
                  <a:pt x="10461" y="31372"/>
                  <a:pt x="9854" y="31277"/>
                  <a:pt x="9473" y="31277"/>
                </a:cubicBezTo>
                <a:cubicBezTo>
                  <a:pt x="9424" y="31277"/>
                  <a:pt x="9379" y="31278"/>
                  <a:pt x="9339" y="31281"/>
                </a:cubicBezTo>
                <a:cubicBezTo>
                  <a:pt x="8934" y="31281"/>
                  <a:pt x="8579" y="31433"/>
                  <a:pt x="8200" y="31560"/>
                </a:cubicBezTo>
                <a:cubicBezTo>
                  <a:pt x="7972" y="31661"/>
                  <a:pt x="7770" y="31737"/>
                  <a:pt x="7491" y="31787"/>
                </a:cubicBezTo>
                <a:cubicBezTo>
                  <a:pt x="7338" y="31826"/>
                  <a:pt x="7196" y="31843"/>
                  <a:pt x="7064" y="31843"/>
                </a:cubicBezTo>
                <a:cubicBezTo>
                  <a:pt x="6586" y="31843"/>
                  <a:pt x="6234" y="31620"/>
                  <a:pt x="5897" y="31382"/>
                </a:cubicBezTo>
                <a:cubicBezTo>
                  <a:pt x="5669" y="31256"/>
                  <a:pt x="5441" y="31104"/>
                  <a:pt x="5188" y="30977"/>
                </a:cubicBezTo>
                <a:cubicBezTo>
                  <a:pt x="5026" y="30896"/>
                  <a:pt x="4879" y="30863"/>
                  <a:pt x="4733" y="30863"/>
                </a:cubicBezTo>
                <a:cubicBezTo>
                  <a:pt x="4562" y="30863"/>
                  <a:pt x="4393" y="30909"/>
                  <a:pt x="4201" y="30977"/>
                </a:cubicBezTo>
                <a:cubicBezTo>
                  <a:pt x="3767" y="31102"/>
                  <a:pt x="3294" y="31216"/>
                  <a:pt x="2789" y="31216"/>
                </a:cubicBezTo>
                <a:cubicBezTo>
                  <a:pt x="2470" y="31216"/>
                  <a:pt x="2139" y="31171"/>
                  <a:pt x="1797" y="31053"/>
                </a:cubicBezTo>
                <a:cubicBezTo>
                  <a:pt x="1341" y="30927"/>
                  <a:pt x="582" y="30598"/>
                  <a:pt x="532" y="30016"/>
                </a:cubicBezTo>
                <a:lnTo>
                  <a:pt x="532" y="29990"/>
                </a:lnTo>
                <a:lnTo>
                  <a:pt x="532" y="29965"/>
                </a:lnTo>
                <a:lnTo>
                  <a:pt x="582" y="29965"/>
                </a:lnTo>
                <a:cubicBezTo>
                  <a:pt x="1134" y="30036"/>
                  <a:pt x="1675" y="30073"/>
                  <a:pt x="2223" y="30073"/>
                </a:cubicBezTo>
                <a:cubicBezTo>
                  <a:pt x="2856" y="30073"/>
                  <a:pt x="3498" y="30023"/>
                  <a:pt x="4176" y="29915"/>
                </a:cubicBezTo>
                <a:cubicBezTo>
                  <a:pt x="4310" y="29900"/>
                  <a:pt x="4440" y="29894"/>
                  <a:pt x="4569" y="29894"/>
                </a:cubicBezTo>
                <a:close/>
                <a:moveTo>
                  <a:pt x="23865" y="21158"/>
                </a:moveTo>
                <a:cubicBezTo>
                  <a:pt x="24296" y="21436"/>
                  <a:pt x="24599" y="22069"/>
                  <a:pt x="24802" y="22677"/>
                </a:cubicBezTo>
                <a:cubicBezTo>
                  <a:pt x="24878" y="22879"/>
                  <a:pt x="24979" y="23056"/>
                  <a:pt x="25029" y="23183"/>
                </a:cubicBezTo>
                <a:cubicBezTo>
                  <a:pt x="25156" y="23410"/>
                  <a:pt x="25257" y="23664"/>
                  <a:pt x="25384" y="23917"/>
                </a:cubicBezTo>
                <a:cubicBezTo>
                  <a:pt x="25738" y="24676"/>
                  <a:pt x="26118" y="25460"/>
                  <a:pt x="26649" y="26093"/>
                </a:cubicBezTo>
                <a:cubicBezTo>
                  <a:pt x="27155" y="26675"/>
                  <a:pt x="27763" y="27131"/>
                  <a:pt x="28319" y="27612"/>
                </a:cubicBezTo>
                <a:cubicBezTo>
                  <a:pt x="28775" y="27966"/>
                  <a:pt x="29205" y="28345"/>
                  <a:pt x="29610" y="28725"/>
                </a:cubicBezTo>
                <a:cubicBezTo>
                  <a:pt x="30420" y="29484"/>
                  <a:pt x="31103" y="29990"/>
                  <a:pt x="31964" y="30319"/>
                </a:cubicBezTo>
                <a:cubicBezTo>
                  <a:pt x="31989" y="30395"/>
                  <a:pt x="31989" y="30471"/>
                  <a:pt x="32014" y="30522"/>
                </a:cubicBezTo>
                <a:cubicBezTo>
                  <a:pt x="32217" y="31028"/>
                  <a:pt x="32521" y="31458"/>
                  <a:pt x="32850" y="31889"/>
                </a:cubicBezTo>
                <a:cubicBezTo>
                  <a:pt x="33027" y="32142"/>
                  <a:pt x="33229" y="32395"/>
                  <a:pt x="33381" y="32648"/>
                </a:cubicBezTo>
                <a:cubicBezTo>
                  <a:pt x="33457" y="32724"/>
                  <a:pt x="33482" y="32800"/>
                  <a:pt x="33508" y="32850"/>
                </a:cubicBezTo>
                <a:cubicBezTo>
                  <a:pt x="33887" y="33559"/>
                  <a:pt x="33786" y="33812"/>
                  <a:pt x="33634" y="33913"/>
                </a:cubicBezTo>
                <a:cubicBezTo>
                  <a:pt x="33612" y="33924"/>
                  <a:pt x="33584" y="33930"/>
                  <a:pt x="33552" y="33930"/>
                </a:cubicBezTo>
                <a:cubicBezTo>
                  <a:pt x="33366" y="33930"/>
                  <a:pt x="33017" y="33741"/>
                  <a:pt x="32521" y="33331"/>
                </a:cubicBezTo>
                <a:cubicBezTo>
                  <a:pt x="31812" y="32698"/>
                  <a:pt x="31255" y="31889"/>
                  <a:pt x="30800" y="31104"/>
                </a:cubicBezTo>
                <a:cubicBezTo>
                  <a:pt x="30597" y="30775"/>
                  <a:pt x="30369" y="30421"/>
                  <a:pt x="30167" y="30117"/>
                </a:cubicBezTo>
                <a:cubicBezTo>
                  <a:pt x="29484" y="29155"/>
                  <a:pt x="28674" y="28194"/>
                  <a:pt x="27636" y="28067"/>
                </a:cubicBezTo>
                <a:cubicBezTo>
                  <a:pt x="27558" y="28054"/>
                  <a:pt x="27479" y="28048"/>
                  <a:pt x="27400" y="28048"/>
                </a:cubicBezTo>
                <a:cubicBezTo>
                  <a:pt x="27020" y="28048"/>
                  <a:pt x="26643" y="28195"/>
                  <a:pt x="26371" y="28447"/>
                </a:cubicBezTo>
                <a:cubicBezTo>
                  <a:pt x="26118" y="28649"/>
                  <a:pt x="25941" y="28953"/>
                  <a:pt x="25915" y="29257"/>
                </a:cubicBezTo>
                <a:cubicBezTo>
                  <a:pt x="25890" y="30168"/>
                  <a:pt x="26674" y="31053"/>
                  <a:pt x="27257" y="31686"/>
                </a:cubicBezTo>
                <a:cubicBezTo>
                  <a:pt x="27636" y="32116"/>
                  <a:pt x="28066" y="32521"/>
                  <a:pt x="28471" y="32901"/>
                </a:cubicBezTo>
                <a:cubicBezTo>
                  <a:pt x="28977" y="33382"/>
                  <a:pt x="29534" y="33837"/>
                  <a:pt x="29964" y="34394"/>
                </a:cubicBezTo>
                <a:cubicBezTo>
                  <a:pt x="30597" y="35153"/>
                  <a:pt x="30951" y="36090"/>
                  <a:pt x="31053" y="37228"/>
                </a:cubicBezTo>
                <a:lnTo>
                  <a:pt x="31053" y="37330"/>
                </a:lnTo>
                <a:cubicBezTo>
                  <a:pt x="31078" y="37583"/>
                  <a:pt x="31078" y="37836"/>
                  <a:pt x="31053" y="38089"/>
                </a:cubicBezTo>
                <a:cubicBezTo>
                  <a:pt x="30977" y="38469"/>
                  <a:pt x="30850" y="38696"/>
                  <a:pt x="30622" y="38722"/>
                </a:cubicBezTo>
                <a:cubicBezTo>
                  <a:pt x="30596" y="38728"/>
                  <a:pt x="30568" y="38731"/>
                  <a:pt x="30540" y="38731"/>
                </a:cubicBezTo>
                <a:cubicBezTo>
                  <a:pt x="30149" y="38731"/>
                  <a:pt x="29679" y="38106"/>
                  <a:pt x="29585" y="37988"/>
                </a:cubicBezTo>
                <a:cubicBezTo>
                  <a:pt x="29408" y="37735"/>
                  <a:pt x="29231" y="37431"/>
                  <a:pt x="29079" y="37127"/>
                </a:cubicBezTo>
                <a:cubicBezTo>
                  <a:pt x="28851" y="36722"/>
                  <a:pt x="28648" y="36292"/>
                  <a:pt x="28319" y="35963"/>
                </a:cubicBezTo>
                <a:cubicBezTo>
                  <a:pt x="28168" y="35811"/>
                  <a:pt x="28066" y="35735"/>
                  <a:pt x="27915" y="35710"/>
                </a:cubicBezTo>
                <a:lnTo>
                  <a:pt x="27889" y="35710"/>
                </a:lnTo>
                <a:lnTo>
                  <a:pt x="27889" y="35685"/>
                </a:lnTo>
                <a:lnTo>
                  <a:pt x="27889" y="35609"/>
                </a:lnTo>
                <a:cubicBezTo>
                  <a:pt x="27813" y="34824"/>
                  <a:pt x="27383" y="34141"/>
                  <a:pt x="26953" y="33458"/>
                </a:cubicBezTo>
                <a:cubicBezTo>
                  <a:pt x="26877" y="33306"/>
                  <a:pt x="26750" y="33129"/>
                  <a:pt x="26649" y="32926"/>
                </a:cubicBezTo>
                <a:cubicBezTo>
                  <a:pt x="26523" y="32749"/>
                  <a:pt x="26421" y="32547"/>
                  <a:pt x="26295" y="32369"/>
                </a:cubicBezTo>
                <a:cubicBezTo>
                  <a:pt x="25738" y="31408"/>
                  <a:pt x="25131" y="30395"/>
                  <a:pt x="24650" y="29383"/>
                </a:cubicBezTo>
                <a:cubicBezTo>
                  <a:pt x="24093" y="28219"/>
                  <a:pt x="23764" y="26979"/>
                  <a:pt x="23587" y="25410"/>
                </a:cubicBezTo>
                <a:cubicBezTo>
                  <a:pt x="23460" y="24397"/>
                  <a:pt x="23283" y="23335"/>
                  <a:pt x="22752" y="22322"/>
                </a:cubicBezTo>
                <a:cubicBezTo>
                  <a:pt x="22752" y="22322"/>
                  <a:pt x="22752" y="22297"/>
                  <a:pt x="22726" y="22297"/>
                </a:cubicBezTo>
                <a:cubicBezTo>
                  <a:pt x="23030" y="21993"/>
                  <a:pt x="23384" y="21614"/>
                  <a:pt x="23840" y="21183"/>
                </a:cubicBezTo>
                <a:lnTo>
                  <a:pt x="23865" y="21158"/>
                </a:lnTo>
                <a:close/>
                <a:moveTo>
                  <a:pt x="22499" y="22550"/>
                </a:moveTo>
                <a:lnTo>
                  <a:pt x="22499" y="22575"/>
                </a:lnTo>
                <a:cubicBezTo>
                  <a:pt x="23005" y="23562"/>
                  <a:pt x="23131" y="24600"/>
                  <a:pt x="23258" y="25688"/>
                </a:cubicBezTo>
                <a:lnTo>
                  <a:pt x="23283" y="25815"/>
                </a:lnTo>
                <a:cubicBezTo>
                  <a:pt x="23460" y="27004"/>
                  <a:pt x="23713" y="28067"/>
                  <a:pt x="24144" y="29029"/>
                </a:cubicBezTo>
                <a:cubicBezTo>
                  <a:pt x="24650" y="30168"/>
                  <a:pt x="25283" y="31281"/>
                  <a:pt x="25865" y="32268"/>
                </a:cubicBezTo>
                <a:cubicBezTo>
                  <a:pt x="26016" y="32521"/>
                  <a:pt x="26168" y="32774"/>
                  <a:pt x="26371" y="33027"/>
                </a:cubicBezTo>
                <a:cubicBezTo>
                  <a:pt x="26902" y="33812"/>
                  <a:pt x="27459" y="34698"/>
                  <a:pt x="27560" y="35583"/>
                </a:cubicBezTo>
                <a:cubicBezTo>
                  <a:pt x="27560" y="35609"/>
                  <a:pt x="27560" y="35609"/>
                  <a:pt x="27586" y="35659"/>
                </a:cubicBezTo>
                <a:lnTo>
                  <a:pt x="27586" y="35685"/>
                </a:lnTo>
                <a:lnTo>
                  <a:pt x="27459" y="35685"/>
                </a:lnTo>
                <a:cubicBezTo>
                  <a:pt x="27395" y="35692"/>
                  <a:pt x="27333" y="35695"/>
                  <a:pt x="27272" y="35695"/>
                </a:cubicBezTo>
                <a:cubicBezTo>
                  <a:pt x="26021" y="35695"/>
                  <a:pt x="25542" y="34236"/>
                  <a:pt x="25156" y="33053"/>
                </a:cubicBezTo>
                <a:cubicBezTo>
                  <a:pt x="25055" y="32800"/>
                  <a:pt x="25004" y="32547"/>
                  <a:pt x="24903" y="32369"/>
                </a:cubicBezTo>
                <a:cubicBezTo>
                  <a:pt x="24625" y="31661"/>
                  <a:pt x="24220" y="30876"/>
                  <a:pt x="23663" y="30016"/>
                </a:cubicBezTo>
                <a:lnTo>
                  <a:pt x="23638" y="29990"/>
                </a:lnTo>
                <a:cubicBezTo>
                  <a:pt x="23283" y="29408"/>
                  <a:pt x="22701" y="28497"/>
                  <a:pt x="21891" y="28497"/>
                </a:cubicBezTo>
                <a:cubicBezTo>
                  <a:pt x="21613" y="28497"/>
                  <a:pt x="21385" y="28624"/>
                  <a:pt x="21208" y="28852"/>
                </a:cubicBezTo>
                <a:cubicBezTo>
                  <a:pt x="20854" y="29257"/>
                  <a:pt x="20727" y="29915"/>
                  <a:pt x="20803" y="30395"/>
                </a:cubicBezTo>
                <a:cubicBezTo>
                  <a:pt x="20955" y="31585"/>
                  <a:pt x="21765" y="32648"/>
                  <a:pt x="22524" y="33584"/>
                </a:cubicBezTo>
                <a:lnTo>
                  <a:pt x="22625" y="33711"/>
                </a:lnTo>
                <a:cubicBezTo>
                  <a:pt x="22701" y="33787"/>
                  <a:pt x="22752" y="33863"/>
                  <a:pt x="22828" y="33938"/>
                </a:cubicBezTo>
                <a:cubicBezTo>
                  <a:pt x="23131" y="34318"/>
                  <a:pt x="23460" y="34698"/>
                  <a:pt x="23410" y="35229"/>
                </a:cubicBezTo>
                <a:cubicBezTo>
                  <a:pt x="23410" y="35381"/>
                  <a:pt x="23359" y="35533"/>
                  <a:pt x="23334" y="35685"/>
                </a:cubicBezTo>
                <a:cubicBezTo>
                  <a:pt x="23258" y="35862"/>
                  <a:pt x="23233" y="36014"/>
                  <a:pt x="23233" y="36216"/>
                </a:cubicBezTo>
                <a:cubicBezTo>
                  <a:pt x="23233" y="36697"/>
                  <a:pt x="23511" y="37178"/>
                  <a:pt x="23739" y="37583"/>
                </a:cubicBezTo>
                <a:lnTo>
                  <a:pt x="23764" y="37659"/>
                </a:lnTo>
                <a:cubicBezTo>
                  <a:pt x="23840" y="37760"/>
                  <a:pt x="23865" y="37861"/>
                  <a:pt x="23916" y="37962"/>
                </a:cubicBezTo>
                <a:cubicBezTo>
                  <a:pt x="24169" y="38393"/>
                  <a:pt x="24473" y="38848"/>
                  <a:pt x="24498" y="39354"/>
                </a:cubicBezTo>
                <a:cubicBezTo>
                  <a:pt x="24523" y="39658"/>
                  <a:pt x="24397" y="39962"/>
                  <a:pt x="24220" y="40164"/>
                </a:cubicBezTo>
                <a:cubicBezTo>
                  <a:pt x="23233" y="39202"/>
                  <a:pt x="22954" y="37836"/>
                  <a:pt x="22625" y="36545"/>
                </a:cubicBezTo>
                <a:cubicBezTo>
                  <a:pt x="22473" y="35811"/>
                  <a:pt x="22322" y="35077"/>
                  <a:pt x="22018" y="34394"/>
                </a:cubicBezTo>
                <a:cubicBezTo>
                  <a:pt x="21233" y="32496"/>
                  <a:pt x="19690" y="31003"/>
                  <a:pt x="18196" y="29535"/>
                </a:cubicBezTo>
                <a:lnTo>
                  <a:pt x="18019" y="29358"/>
                </a:lnTo>
                <a:cubicBezTo>
                  <a:pt x="18298" y="28953"/>
                  <a:pt x="18551" y="28599"/>
                  <a:pt x="18778" y="28244"/>
                </a:cubicBezTo>
                <a:cubicBezTo>
                  <a:pt x="19082" y="27713"/>
                  <a:pt x="19411" y="27131"/>
                  <a:pt x="19690" y="26599"/>
                </a:cubicBezTo>
                <a:cubicBezTo>
                  <a:pt x="20044" y="25941"/>
                  <a:pt x="20423" y="25233"/>
                  <a:pt x="20854" y="24600"/>
                </a:cubicBezTo>
                <a:cubicBezTo>
                  <a:pt x="21309" y="23967"/>
                  <a:pt x="21815" y="23309"/>
                  <a:pt x="22473" y="22575"/>
                </a:cubicBezTo>
                <a:lnTo>
                  <a:pt x="22499" y="22550"/>
                </a:lnTo>
                <a:close/>
                <a:moveTo>
                  <a:pt x="7101" y="35941"/>
                </a:moveTo>
                <a:cubicBezTo>
                  <a:pt x="7362" y="35941"/>
                  <a:pt x="7634" y="35957"/>
                  <a:pt x="7921" y="35988"/>
                </a:cubicBezTo>
                <a:cubicBezTo>
                  <a:pt x="8175" y="36014"/>
                  <a:pt x="8453" y="36064"/>
                  <a:pt x="8731" y="36090"/>
                </a:cubicBezTo>
                <a:cubicBezTo>
                  <a:pt x="9333" y="36180"/>
                  <a:pt x="9943" y="36270"/>
                  <a:pt x="10536" y="36270"/>
                </a:cubicBezTo>
                <a:cubicBezTo>
                  <a:pt x="10941" y="36270"/>
                  <a:pt x="11338" y="36228"/>
                  <a:pt x="11718" y="36115"/>
                </a:cubicBezTo>
                <a:lnTo>
                  <a:pt x="11768" y="36090"/>
                </a:lnTo>
                <a:lnTo>
                  <a:pt x="11768" y="36090"/>
                </a:lnTo>
                <a:lnTo>
                  <a:pt x="11718" y="36166"/>
                </a:lnTo>
                <a:cubicBezTo>
                  <a:pt x="10528" y="37254"/>
                  <a:pt x="9237" y="38291"/>
                  <a:pt x="7820" y="39228"/>
                </a:cubicBezTo>
                <a:cubicBezTo>
                  <a:pt x="7339" y="39531"/>
                  <a:pt x="6833" y="39886"/>
                  <a:pt x="6352" y="40189"/>
                </a:cubicBezTo>
                <a:cubicBezTo>
                  <a:pt x="5315" y="40949"/>
                  <a:pt x="4252" y="41683"/>
                  <a:pt x="3138" y="42315"/>
                </a:cubicBezTo>
                <a:cubicBezTo>
                  <a:pt x="3138" y="42088"/>
                  <a:pt x="3239" y="41885"/>
                  <a:pt x="3290" y="41759"/>
                </a:cubicBezTo>
                <a:cubicBezTo>
                  <a:pt x="3518" y="41303"/>
                  <a:pt x="3796" y="40898"/>
                  <a:pt x="4049" y="40493"/>
                </a:cubicBezTo>
                <a:cubicBezTo>
                  <a:pt x="4378" y="40038"/>
                  <a:pt x="4682" y="39607"/>
                  <a:pt x="4884" y="39101"/>
                </a:cubicBezTo>
                <a:cubicBezTo>
                  <a:pt x="4884" y="39076"/>
                  <a:pt x="4910" y="39076"/>
                  <a:pt x="4910" y="39025"/>
                </a:cubicBezTo>
                <a:cubicBezTo>
                  <a:pt x="5011" y="38798"/>
                  <a:pt x="5163" y="38418"/>
                  <a:pt x="5062" y="38241"/>
                </a:cubicBezTo>
                <a:lnTo>
                  <a:pt x="5062" y="38215"/>
                </a:lnTo>
                <a:cubicBezTo>
                  <a:pt x="5006" y="38127"/>
                  <a:pt x="4917" y="38097"/>
                  <a:pt x="4814" y="38097"/>
                </a:cubicBezTo>
                <a:cubicBezTo>
                  <a:pt x="4680" y="38097"/>
                  <a:pt x="4521" y="38147"/>
                  <a:pt x="4378" y="38190"/>
                </a:cubicBezTo>
                <a:cubicBezTo>
                  <a:pt x="4302" y="38215"/>
                  <a:pt x="4252" y="38215"/>
                  <a:pt x="4226" y="38215"/>
                </a:cubicBezTo>
                <a:cubicBezTo>
                  <a:pt x="4049" y="38241"/>
                  <a:pt x="3897" y="38266"/>
                  <a:pt x="3746" y="38342"/>
                </a:cubicBezTo>
                <a:cubicBezTo>
                  <a:pt x="3391" y="38443"/>
                  <a:pt x="3012" y="38519"/>
                  <a:pt x="2657" y="38519"/>
                </a:cubicBezTo>
                <a:cubicBezTo>
                  <a:pt x="2328" y="38519"/>
                  <a:pt x="2075" y="38393"/>
                  <a:pt x="1873" y="38215"/>
                </a:cubicBezTo>
                <a:lnTo>
                  <a:pt x="1873" y="38190"/>
                </a:lnTo>
                <a:lnTo>
                  <a:pt x="1898" y="38190"/>
                </a:lnTo>
                <a:cubicBezTo>
                  <a:pt x="2202" y="37988"/>
                  <a:pt x="2506" y="37811"/>
                  <a:pt x="2784" y="37633"/>
                </a:cubicBezTo>
                <a:cubicBezTo>
                  <a:pt x="3493" y="37203"/>
                  <a:pt x="4176" y="36748"/>
                  <a:pt x="4935" y="36393"/>
                </a:cubicBezTo>
                <a:cubicBezTo>
                  <a:pt x="5621" y="36088"/>
                  <a:pt x="6307" y="35941"/>
                  <a:pt x="7101" y="35941"/>
                </a:cubicBezTo>
                <a:close/>
                <a:moveTo>
                  <a:pt x="17791" y="29586"/>
                </a:moveTo>
                <a:lnTo>
                  <a:pt x="17943" y="29737"/>
                </a:lnTo>
                <a:cubicBezTo>
                  <a:pt x="19183" y="30927"/>
                  <a:pt x="20550" y="32243"/>
                  <a:pt x="21385" y="33812"/>
                </a:cubicBezTo>
                <a:cubicBezTo>
                  <a:pt x="21613" y="34217"/>
                  <a:pt x="21815" y="34672"/>
                  <a:pt x="21942" y="35103"/>
                </a:cubicBezTo>
                <a:cubicBezTo>
                  <a:pt x="22094" y="35583"/>
                  <a:pt x="22195" y="36090"/>
                  <a:pt x="22322" y="36570"/>
                </a:cubicBezTo>
                <a:cubicBezTo>
                  <a:pt x="22575" y="37962"/>
                  <a:pt x="22904" y="39354"/>
                  <a:pt x="23891" y="40392"/>
                </a:cubicBezTo>
                <a:cubicBezTo>
                  <a:pt x="23743" y="40461"/>
                  <a:pt x="23592" y="40495"/>
                  <a:pt x="23445" y="40495"/>
                </a:cubicBezTo>
                <a:cubicBezTo>
                  <a:pt x="23215" y="40495"/>
                  <a:pt x="22998" y="40410"/>
                  <a:pt x="22828" y="40240"/>
                </a:cubicBezTo>
                <a:cubicBezTo>
                  <a:pt x="22094" y="39557"/>
                  <a:pt x="21815" y="38544"/>
                  <a:pt x="21562" y="37608"/>
                </a:cubicBezTo>
                <a:cubicBezTo>
                  <a:pt x="21436" y="37127"/>
                  <a:pt x="21309" y="36722"/>
                  <a:pt x="21132" y="36317"/>
                </a:cubicBezTo>
                <a:cubicBezTo>
                  <a:pt x="20828" y="35583"/>
                  <a:pt x="20449" y="34850"/>
                  <a:pt x="20069" y="34192"/>
                </a:cubicBezTo>
                <a:cubicBezTo>
                  <a:pt x="19993" y="34065"/>
                  <a:pt x="19943" y="33964"/>
                  <a:pt x="19867" y="33837"/>
                </a:cubicBezTo>
                <a:cubicBezTo>
                  <a:pt x="19616" y="33381"/>
                  <a:pt x="19345" y="32987"/>
                  <a:pt x="18850" y="32987"/>
                </a:cubicBezTo>
                <a:cubicBezTo>
                  <a:pt x="18795" y="32987"/>
                  <a:pt x="18738" y="32992"/>
                  <a:pt x="18677" y="33002"/>
                </a:cubicBezTo>
                <a:cubicBezTo>
                  <a:pt x="18348" y="33053"/>
                  <a:pt x="18095" y="33205"/>
                  <a:pt x="17918" y="33458"/>
                </a:cubicBezTo>
                <a:cubicBezTo>
                  <a:pt x="17589" y="33964"/>
                  <a:pt x="17690" y="34748"/>
                  <a:pt x="17842" y="35305"/>
                </a:cubicBezTo>
                <a:cubicBezTo>
                  <a:pt x="17943" y="35609"/>
                  <a:pt x="18095" y="35938"/>
                  <a:pt x="18222" y="36267"/>
                </a:cubicBezTo>
                <a:cubicBezTo>
                  <a:pt x="18601" y="37127"/>
                  <a:pt x="19057" y="38114"/>
                  <a:pt x="18804" y="38924"/>
                </a:cubicBezTo>
                <a:cubicBezTo>
                  <a:pt x="18677" y="39329"/>
                  <a:pt x="18449" y="39430"/>
                  <a:pt x="18171" y="39557"/>
                </a:cubicBezTo>
                <a:cubicBezTo>
                  <a:pt x="18146" y="39557"/>
                  <a:pt x="18095" y="39607"/>
                  <a:pt x="18095" y="39607"/>
                </a:cubicBezTo>
                <a:cubicBezTo>
                  <a:pt x="18070" y="39633"/>
                  <a:pt x="18045" y="39633"/>
                  <a:pt x="18019" y="39633"/>
                </a:cubicBezTo>
                <a:cubicBezTo>
                  <a:pt x="17943" y="39633"/>
                  <a:pt x="17918" y="39658"/>
                  <a:pt x="17893" y="39683"/>
                </a:cubicBezTo>
                <a:cubicBezTo>
                  <a:pt x="17665" y="39911"/>
                  <a:pt x="17791" y="40493"/>
                  <a:pt x="17893" y="40898"/>
                </a:cubicBezTo>
                <a:cubicBezTo>
                  <a:pt x="17918" y="41050"/>
                  <a:pt x="17943" y="41151"/>
                  <a:pt x="17943" y="41252"/>
                </a:cubicBezTo>
                <a:cubicBezTo>
                  <a:pt x="17969" y="41759"/>
                  <a:pt x="17716" y="42821"/>
                  <a:pt x="17159" y="43100"/>
                </a:cubicBezTo>
                <a:lnTo>
                  <a:pt x="17133" y="43100"/>
                </a:lnTo>
                <a:lnTo>
                  <a:pt x="17133" y="43075"/>
                </a:lnTo>
                <a:cubicBezTo>
                  <a:pt x="16830" y="42417"/>
                  <a:pt x="16804" y="41683"/>
                  <a:pt x="16804" y="40999"/>
                </a:cubicBezTo>
                <a:cubicBezTo>
                  <a:pt x="16804" y="40797"/>
                  <a:pt x="16804" y="40594"/>
                  <a:pt x="16779" y="40367"/>
                </a:cubicBezTo>
                <a:cubicBezTo>
                  <a:pt x="16754" y="39531"/>
                  <a:pt x="16627" y="38798"/>
                  <a:pt x="16425" y="38114"/>
                </a:cubicBezTo>
                <a:cubicBezTo>
                  <a:pt x="16248" y="37456"/>
                  <a:pt x="15919" y="36849"/>
                  <a:pt x="15640" y="36241"/>
                </a:cubicBezTo>
                <a:cubicBezTo>
                  <a:pt x="15235" y="35432"/>
                  <a:pt x="14805" y="34596"/>
                  <a:pt x="14729" y="33685"/>
                </a:cubicBezTo>
                <a:cubicBezTo>
                  <a:pt x="14729" y="33660"/>
                  <a:pt x="14679" y="33635"/>
                  <a:pt x="14653" y="33584"/>
                </a:cubicBezTo>
                <a:cubicBezTo>
                  <a:pt x="15008" y="33154"/>
                  <a:pt x="15362" y="32749"/>
                  <a:pt x="15691" y="32293"/>
                </a:cubicBezTo>
                <a:cubicBezTo>
                  <a:pt x="15868" y="32066"/>
                  <a:pt x="16045" y="31863"/>
                  <a:pt x="16197" y="31635"/>
                </a:cubicBezTo>
                <a:cubicBezTo>
                  <a:pt x="16324" y="31484"/>
                  <a:pt x="16425" y="31357"/>
                  <a:pt x="16551" y="31180"/>
                </a:cubicBezTo>
                <a:cubicBezTo>
                  <a:pt x="16577" y="31180"/>
                  <a:pt x="16577" y="31155"/>
                  <a:pt x="16577" y="31129"/>
                </a:cubicBezTo>
                <a:lnTo>
                  <a:pt x="16627" y="31104"/>
                </a:lnTo>
                <a:cubicBezTo>
                  <a:pt x="17007" y="30623"/>
                  <a:pt x="17412" y="30117"/>
                  <a:pt x="17791" y="29611"/>
                </a:cubicBezTo>
                <a:lnTo>
                  <a:pt x="17791" y="29586"/>
                </a:lnTo>
                <a:close/>
                <a:moveTo>
                  <a:pt x="10452" y="37811"/>
                </a:moveTo>
                <a:lnTo>
                  <a:pt x="10452" y="37836"/>
                </a:lnTo>
                <a:cubicBezTo>
                  <a:pt x="11009" y="40367"/>
                  <a:pt x="9465" y="42923"/>
                  <a:pt x="8048" y="44618"/>
                </a:cubicBezTo>
                <a:cubicBezTo>
                  <a:pt x="7846" y="44542"/>
                  <a:pt x="7694" y="44416"/>
                  <a:pt x="7542" y="44188"/>
                </a:cubicBezTo>
                <a:cubicBezTo>
                  <a:pt x="7036" y="43479"/>
                  <a:pt x="7289" y="42847"/>
                  <a:pt x="7542" y="42189"/>
                </a:cubicBezTo>
                <a:lnTo>
                  <a:pt x="7719" y="41632"/>
                </a:lnTo>
                <a:cubicBezTo>
                  <a:pt x="7770" y="41556"/>
                  <a:pt x="7719" y="41531"/>
                  <a:pt x="7694" y="41455"/>
                </a:cubicBezTo>
                <a:cubicBezTo>
                  <a:pt x="7668" y="41404"/>
                  <a:pt x="7567" y="41404"/>
                  <a:pt x="7491" y="41404"/>
                </a:cubicBezTo>
                <a:cubicBezTo>
                  <a:pt x="6909" y="41505"/>
                  <a:pt x="6352" y="41809"/>
                  <a:pt x="5796" y="42088"/>
                </a:cubicBezTo>
                <a:cubicBezTo>
                  <a:pt x="5568" y="42239"/>
                  <a:pt x="5391" y="42315"/>
                  <a:pt x="5163" y="42442"/>
                </a:cubicBezTo>
                <a:cubicBezTo>
                  <a:pt x="5138" y="42467"/>
                  <a:pt x="5062" y="42467"/>
                  <a:pt x="5036" y="42518"/>
                </a:cubicBezTo>
                <a:cubicBezTo>
                  <a:pt x="4650" y="42687"/>
                  <a:pt x="4172" y="42924"/>
                  <a:pt x="3734" y="42924"/>
                </a:cubicBezTo>
                <a:cubicBezTo>
                  <a:pt x="3713" y="42924"/>
                  <a:pt x="3691" y="42924"/>
                  <a:pt x="3670" y="42923"/>
                </a:cubicBezTo>
                <a:cubicBezTo>
                  <a:pt x="3467" y="42923"/>
                  <a:pt x="3290" y="42821"/>
                  <a:pt x="3214" y="42695"/>
                </a:cubicBezTo>
                <a:lnTo>
                  <a:pt x="3214" y="42670"/>
                </a:lnTo>
                <a:lnTo>
                  <a:pt x="3239" y="42670"/>
                </a:lnTo>
                <a:cubicBezTo>
                  <a:pt x="4302" y="42012"/>
                  <a:pt x="5391" y="41303"/>
                  <a:pt x="6428" y="40620"/>
                </a:cubicBezTo>
                <a:cubicBezTo>
                  <a:pt x="6833" y="40316"/>
                  <a:pt x="7263" y="40038"/>
                  <a:pt x="7694" y="39785"/>
                </a:cubicBezTo>
                <a:cubicBezTo>
                  <a:pt x="8706" y="39127"/>
                  <a:pt x="9592" y="38494"/>
                  <a:pt x="10427" y="37836"/>
                </a:cubicBezTo>
                <a:lnTo>
                  <a:pt x="10452" y="37811"/>
                </a:lnTo>
                <a:close/>
                <a:moveTo>
                  <a:pt x="14375" y="33863"/>
                </a:moveTo>
                <a:lnTo>
                  <a:pt x="14375" y="33913"/>
                </a:lnTo>
                <a:cubicBezTo>
                  <a:pt x="14501" y="34748"/>
                  <a:pt x="14906" y="35583"/>
                  <a:pt x="15286" y="36368"/>
                </a:cubicBezTo>
                <a:cubicBezTo>
                  <a:pt x="15615" y="37026"/>
                  <a:pt x="15944" y="37709"/>
                  <a:pt x="16121" y="38418"/>
                </a:cubicBezTo>
                <a:cubicBezTo>
                  <a:pt x="16273" y="39101"/>
                  <a:pt x="16298" y="39810"/>
                  <a:pt x="16324" y="40518"/>
                </a:cubicBezTo>
                <a:cubicBezTo>
                  <a:pt x="16374" y="41404"/>
                  <a:pt x="16400" y="42315"/>
                  <a:pt x="16703" y="43100"/>
                </a:cubicBezTo>
                <a:lnTo>
                  <a:pt x="16703" y="43150"/>
                </a:lnTo>
                <a:lnTo>
                  <a:pt x="16703" y="43176"/>
                </a:lnTo>
                <a:lnTo>
                  <a:pt x="16678" y="43176"/>
                </a:lnTo>
                <a:cubicBezTo>
                  <a:pt x="16121" y="43049"/>
                  <a:pt x="15792" y="42163"/>
                  <a:pt x="15615" y="41683"/>
                </a:cubicBezTo>
                <a:lnTo>
                  <a:pt x="15615" y="41657"/>
                </a:lnTo>
                <a:cubicBezTo>
                  <a:pt x="15488" y="41278"/>
                  <a:pt x="15362" y="40873"/>
                  <a:pt x="15235" y="40493"/>
                </a:cubicBezTo>
                <a:cubicBezTo>
                  <a:pt x="15109" y="40012"/>
                  <a:pt x="14932" y="39531"/>
                  <a:pt x="14755" y="39051"/>
                </a:cubicBezTo>
                <a:cubicBezTo>
                  <a:pt x="14755" y="39025"/>
                  <a:pt x="14729" y="39000"/>
                  <a:pt x="14729" y="38924"/>
                </a:cubicBezTo>
                <a:cubicBezTo>
                  <a:pt x="14476" y="38291"/>
                  <a:pt x="14046" y="37330"/>
                  <a:pt x="13363" y="37153"/>
                </a:cubicBezTo>
                <a:cubicBezTo>
                  <a:pt x="13312" y="37142"/>
                  <a:pt x="13263" y="37138"/>
                  <a:pt x="13215" y="37138"/>
                </a:cubicBezTo>
                <a:cubicBezTo>
                  <a:pt x="12431" y="37138"/>
                  <a:pt x="12062" y="38453"/>
                  <a:pt x="11895" y="39025"/>
                </a:cubicBezTo>
                <a:cubicBezTo>
                  <a:pt x="11844" y="39354"/>
                  <a:pt x="11768" y="39683"/>
                  <a:pt x="11743" y="40012"/>
                </a:cubicBezTo>
                <a:cubicBezTo>
                  <a:pt x="11692" y="40443"/>
                  <a:pt x="11616" y="40923"/>
                  <a:pt x="11490" y="41379"/>
                </a:cubicBezTo>
                <a:cubicBezTo>
                  <a:pt x="11262" y="42138"/>
                  <a:pt x="10807" y="42948"/>
                  <a:pt x="10123" y="43707"/>
                </a:cubicBezTo>
                <a:cubicBezTo>
                  <a:pt x="9870" y="43986"/>
                  <a:pt x="9212" y="44694"/>
                  <a:pt x="8478" y="44694"/>
                </a:cubicBezTo>
                <a:lnTo>
                  <a:pt x="8453" y="44694"/>
                </a:lnTo>
                <a:lnTo>
                  <a:pt x="8478" y="44669"/>
                </a:lnTo>
                <a:cubicBezTo>
                  <a:pt x="9921" y="42897"/>
                  <a:pt x="11465" y="40189"/>
                  <a:pt x="10756" y="37532"/>
                </a:cubicBezTo>
                <a:cubicBezTo>
                  <a:pt x="11743" y="36722"/>
                  <a:pt x="12603" y="35938"/>
                  <a:pt x="13363" y="35052"/>
                </a:cubicBezTo>
                <a:cubicBezTo>
                  <a:pt x="13666" y="34698"/>
                  <a:pt x="13995" y="34318"/>
                  <a:pt x="14350" y="33913"/>
                </a:cubicBezTo>
                <a:lnTo>
                  <a:pt x="14375" y="33863"/>
                </a:lnTo>
                <a:close/>
                <a:moveTo>
                  <a:pt x="41530" y="1"/>
                </a:moveTo>
                <a:cubicBezTo>
                  <a:pt x="41480" y="1"/>
                  <a:pt x="41404" y="26"/>
                  <a:pt x="41378" y="77"/>
                </a:cubicBezTo>
                <a:cubicBezTo>
                  <a:pt x="40341" y="1646"/>
                  <a:pt x="39075" y="3164"/>
                  <a:pt x="37861" y="4582"/>
                </a:cubicBezTo>
                <a:cubicBezTo>
                  <a:pt x="37532" y="4986"/>
                  <a:pt x="37152" y="5442"/>
                  <a:pt x="36798" y="5872"/>
                </a:cubicBezTo>
                <a:cubicBezTo>
                  <a:pt x="35330" y="7669"/>
                  <a:pt x="33761" y="9517"/>
                  <a:pt x="31964" y="11516"/>
                </a:cubicBezTo>
                <a:cubicBezTo>
                  <a:pt x="31584" y="11921"/>
                  <a:pt x="31255" y="12351"/>
                  <a:pt x="30901" y="12807"/>
                </a:cubicBezTo>
                <a:cubicBezTo>
                  <a:pt x="30597" y="13237"/>
                  <a:pt x="30243" y="13692"/>
                  <a:pt x="29889" y="14072"/>
                </a:cubicBezTo>
                <a:cubicBezTo>
                  <a:pt x="29644" y="14339"/>
                  <a:pt x="29419" y="14566"/>
                  <a:pt x="29042" y="14566"/>
                </a:cubicBezTo>
                <a:cubicBezTo>
                  <a:pt x="29020" y="14566"/>
                  <a:pt x="28996" y="14566"/>
                  <a:pt x="28973" y="14564"/>
                </a:cubicBezTo>
                <a:lnTo>
                  <a:pt x="28973" y="14564"/>
                </a:lnTo>
                <a:cubicBezTo>
                  <a:pt x="29148" y="14677"/>
                  <a:pt x="29350" y="14738"/>
                  <a:pt x="29585" y="14755"/>
                </a:cubicBezTo>
                <a:lnTo>
                  <a:pt x="29610" y="14755"/>
                </a:lnTo>
                <a:lnTo>
                  <a:pt x="29585" y="14806"/>
                </a:lnTo>
                <a:cubicBezTo>
                  <a:pt x="29534" y="14856"/>
                  <a:pt x="29433" y="14932"/>
                  <a:pt x="29357" y="14983"/>
                </a:cubicBezTo>
                <a:cubicBezTo>
                  <a:pt x="29129" y="15185"/>
                  <a:pt x="28927" y="15363"/>
                  <a:pt x="28699" y="15590"/>
                </a:cubicBezTo>
                <a:cubicBezTo>
                  <a:pt x="28446" y="15843"/>
                  <a:pt x="28193" y="16122"/>
                  <a:pt x="27839" y="16501"/>
                </a:cubicBezTo>
                <a:lnTo>
                  <a:pt x="27813" y="16527"/>
                </a:lnTo>
                <a:lnTo>
                  <a:pt x="27813" y="16501"/>
                </a:lnTo>
                <a:cubicBezTo>
                  <a:pt x="27535" y="15869"/>
                  <a:pt x="27358" y="15211"/>
                  <a:pt x="27231" y="14553"/>
                </a:cubicBezTo>
                <a:cubicBezTo>
                  <a:pt x="27155" y="14047"/>
                  <a:pt x="27029" y="13540"/>
                  <a:pt x="26852" y="13060"/>
                </a:cubicBezTo>
                <a:cubicBezTo>
                  <a:pt x="26421" y="11794"/>
                  <a:pt x="25561" y="10706"/>
                  <a:pt x="24802" y="9871"/>
                </a:cubicBezTo>
                <a:lnTo>
                  <a:pt x="24523" y="9542"/>
                </a:lnTo>
                <a:cubicBezTo>
                  <a:pt x="23638" y="8530"/>
                  <a:pt x="22726" y="7517"/>
                  <a:pt x="21891" y="6454"/>
                </a:cubicBezTo>
                <a:cubicBezTo>
                  <a:pt x="21841" y="6353"/>
                  <a:pt x="21739" y="6252"/>
                  <a:pt x="21664" y="6151"/>
                </a:cubicBezTo>
                <a:cubicBezTo>
                  <a:pt x="21385" y="5771"/>
                  <a:pt x="21081" y="5366"/>
                  <a:pt x="20727" y="5062"/>
                </a:cubicBezTo>
                <a:cubicBezTo>
                  <a:pt x="20499" y="4835"/>
                  <a:pt x="20221" y="4683"/>
                  <a:pt x="19968" y="4480"/>
                </a:cubicBezTo>
                <a:cubicBezTo>
                  <a:pt x="19715" y="4303"/>
                  <a:pt x="19436" y="4101"/>
                  <a:pt x="19209" y="3873"/>
                </a:cubicBezTo>
                <a:cubicBezTo>
                  <a:pt x="19310" y="3493"/>
                  <a:pt x="19614" y="3291"/>
                  <a:pt x="20094" y="3164"/>
                </a:cubicBezTo>
                <a:cubicBezTo>
                  <a:pt x="20334" y="3088"/>
                  <a:pt x="20569" y="3050"/>
                  <a:pt x="20799" y="3050"/>
                </a:cubicBezTo>
                <a:cubicBezTo>
                  <a:pt x="21302" y="3050"/>
                  <a:pt x="21783" y="3234"/>
                  <a:pt x="22247" y="3604"/>
                </a:cubicBezTo>
                <a:lnTo>
                  <a:pt x="22247" y="3604"/>
                </a:lnTo>
                <a:cubicBezTo>
                  <a:pt x="21768" y="3163"/>
                  <a:pt x="21121" y="2764"/>
                  <a:pt x="20337" y="2764"/>
                </a:cubicBezTo>
                <a:cubicBezTo>
                  <a:pt x="20017" y="2764"/>
                  <a:pt x="19674" y="2830"/>
                  <a:pt x="19310" y="2987"/>
                </a:cubicBezTo>
                <a:cubicBezTo>
                  <a:pt x="18804" y="3215"/>
                  <a:pt x="18475" y="3493"/>
                  <a:pt x="18374" y="3873"/>
                </a:cubicBezTo>
                <a:cubicBezTo>
                  <a:pt x="18551" y="4556"/>
                  <a:pt x="19082" y="5493"/>
                  <a:pt x="19588" y="6277"/>
                </a:cubicBezTo>
                <a:cubicBezTo>
                  <a:pt x="19664" y="6378"/>
                  <a:pt x="19715" y="6480"/>
                  <a:pt x="19740" y="6581"/>
                </a:cubicBezTo>
                <a:lnTo>
                  <a:pt x="19740" y="6606"/>
                </a:lnTo>
                <a:lnTo>
                  <a:pt x="19715" y="6606"/>
                </a:lnTo>
                <a:cubicBezTo>
                  <a:pt x="19681" y="6609"/>
                  <a:pt x="19646" y="6610"/>
                  <a:pt x="19612" y="6610"/>
                </a:cubicBezTo>
                <a:cubicBezTo>
                  <a:pt x="18906" y="6610"/>
                  <a:pt x="18137" y="6129"/>
                  <a:pt x="17437" y="5695"/>
                </a:cubicBezTo>
                <a:cubicBezTo>
                  <a:pt x="17083" y="5467"/>
                  <a:pt x="16729" y="5240"/>
                  <a:pt x="16450" y="5113"/>
                </a:cubicBezTo>
                <a:cubicBezTo>
                  <a:pt x="16184" y="5015"/>
                  <a:pt x="15863" y="4940"/>
                  <a:pt x="15566" y="4940"/>
                </a:cubicBezTo>
                <a:cubicBezTo>
                  <a:pt x="15326" y="4940"/>
                  <a:pt x="15101" y="4989"/>
                  <a:pt x="14932" y="5113"/>
                </a:cubicBezTo>
                <a:cubicBezTo>
                  <a:pt x="14704" y="5265"/>
                  <a:pt x="14577" y="5569"/>
                  <a:pt x="14577" y="5898"/>
                </a:cubicBezTo>
                <a:cubicBezTo>
                  <a:pt x="14628" y="7087"/>
                  <a:pt x="15666" y="8378"/>
                  <a:pt x="16678" y="8985"/>
                </a:cubicBezTo>
                <a:cubicBezTo>
                  <a:pt x="16779" y="9036"/>
                  <a:pt x="16880" y="9061"/>
                  <a:pt x="16982" y="9137"/>
                </a:cubicBezTo>
                <a:cubicBezTo>
                  <a:pt x="17235" y="9263"/>
                  <a:pt x="17538" y="9390"/>
                  <a:pt x="17690" y="9643"/>
                </a:cubicBezTo>
                <a:cubicBezTo>
                  <a:pt x="17791" y="9795"/>
                  <a:pt x="17817" y="9997"/>
                  <a:pt x="17817" y="10149"/>
                </a:cubicBezTo>
                <a:cubicBezTo>
                  <a:pt x="17817" y="10276"/>
                  <a:pt x="17842" y="10402"/>
                  <a:pt x="17893" y="10529"/>
                </a:cubicBezTo>
                <a:cubicBezTo>
                  <a:pt x="18070" y="10959"/>
                  <a:pt x="18601" y="11313"/>
                  <a:pt x="18981" y="11541"/>
                </a:cubicBezTo>
                <a:cubicBezTo>
                  <a:pt x="19361" y="11769"/>
                  <a:pt x="19791" y="11946"/>
                  <a:pt x="20196" y="12149"/>
                </a:cubicBezTo>
                <a:cubicBezTo>
                  <a:pt x="21208" y="12604"/>
                  <a:pt x="22144" y="13060"/>
                  <a:pt x="22676" y="14072"/>
                </a:cubicBezTo>
                <a:lnTo>
                  <a:pt x="22777" y="14249"/>
                </a:lnTo>
                <a:cubicBezTo>
                  <a:pt x="22853" y="14376"/>
                  <a:pt x="22904" y="14578"/>
                  <a:pt x="22929" y="14730"/>
                </a:cubicBezTo>
                <a:cubicBezTo>
                  <a:pt x="22980" y="14958"/>
                  <a:pt x="22929" y="15110"/>
                  <a:pt x="22802" y="15211"/>
                </a:cubicBezTo>
                <a:cubicBezTo>
                  <a:pt x="22731" y="15271"/>
                  <a:pt x="22636" y="15296"/>
                  <a:pt x="22527" y="15296"/>
                </a:cubicBezTo>
                <a:cubicBezTo>
                  <a:pt x="22406" y="15296"/>
                  <a:pt x="22266" y="15264"/>
                  <a:pt x="22119" y="15211"/>
                </a:cubicBezTo>
                <a:cubicBezTo>
                  <a:pt x="21765" y="15059"/>
                  <a:pt x="21410" y="14856"/>
                  <a:pt x="21107" y="14679"/>
                </a:cubicBezTo>
                <a:cubicBezTo>
                  <a:pt x="20221" y="14123"/>
                  <a:pt x="19436" y="13465"/>
                  <a:pt x="18728" y="12933"/>
                </a:cubicBezTo>
                <a:cubicBezTo>
                  <a:pt x="18070" y="12351"/>
                  <a:pt x="17564" y="11921"/>
                  <a:pt x="17083" y="11440"/>
                </a:cubicBezTo>
                <a:cubicBezTo>
                  <a:pt x="16703" y="11060"/>
                  <a:pt x="16273" y="10630"/>
                  <a:pt x="15716" y="10453"/>
                </a:cubicBezTo>
                <a:cubicBezTo>
                  <a:pt x="15587" y="10415"/>
                  <a:pt x="15463" y="10400"/>
                  <a:pt x="15342" y="10400"/>
                </a:cubicBezTo>
                <a:cubicBezTo>
                  <a:pt x="15059" y="10400"/>
                  <a:pt x="14793" y="10483"/>
                  <a:pt x="14527" y="10554"/>
                </a:cubicBezTo>
                <a:cubicBezTo>
                  <a:pt x="14426" y="10579"/>
                  <a:pt x="14324" y="10630"/>
                  <a:pt x="14198" y="10655"/>
                </a:cubicBezTo>
                <a:cubicBezTo>
                  <a:pt x="14093" y="10683"/>
                  <a:pt x="13986" y="10695"/>
                  <a:pt x="13877" y="10695"/>
                </a:cubicBezTo>
                <a:cubicBezTo>
                  <a:pt x="13277" y="10695"/>
                  <a:pt x="12625" y="10319"/>
                  <a:pt x="12047" y="9997"/>
                </a:cubicBezTo>
                <a:cubicBezTo>
                  <a:pt x="11869" y="9871"/>
                  <a:pt x="11667" y="9770"/>
                  <a:pt x="11490" y="9668"/>
                </a:cubicBezTo>
                <a:cubicBezTo>
                  <a:pt x="11058" y="9436"/>
                  <a:pt x="10331" y="9072"/>
                  <a:pt x="9711" y="9072"/>
                </a:cubicBezTo>
                <a:cubicBezTo>
                  <a:pt x="9387" y="9072"/>
                  <a:pt x="9092" y="9171"/>
                  <a:pt x="8883" y="9441"/>
                </a:cubicBezTo>
                <a:cubicBezTo>
                  <a:pt x="8377" y="10124"/>
                  <a:pt x="8984" y="10833"/>
                  <a:pt x="9592" y="11339"/>
                </a:cubicBezTo>
                <a:cubicBezTo>
                  <a:pt x="10351" y="11971"/>
                  <a:pt x="11237" y="12452"/>
                  <a:pt x="12047" y="12933"/>
                </a:cubicBezTo>
                <a:cubicBezTo>
                  <a:pt x="12173" y="12984"/>
                  <a:pt x="12350" y="13085"/>
                  <a:pt x="12477" y="13161"/>
                </a:cubicBezTo>
                <a:cubicBezTo>
                  <a:pt x="12856" y="13338"/>
                  <a:pt x="13185" y="13591"/>
                  <a:pt x="13489" y="13794"/>
                </a:cubicBezTo>
                <a:cubicBezTo>
                  <a:pt x="13616" y="13869"/>
                  <a:pt x="13768" y="13971"/>
                  <a:pt x="13919" y="14072"/>
                </a:cubicBezTo>
                <a:cubicBezTo>
                  <a:pt x="14501" y="14426"/>
                  <a:pt x="15159" y="14806"/>
                  <a:pt x="15438" y="15312"/>
                </a:cubicBezTo>
                <a:cubicBezTo>
                  <a:pt x="15539" y="15464"/>
                  <a:pt x="15564" y="15616"/>
                  <a:pt x="15590" y="15818"/>
                </a:cubicBezTo>
                <a:cubicBezTo>
                  <a:pt x="15640" y="15970"/>
                  <a:pt x="15640" y="16097"/>
                  <a:pt x="15716" y="16248"/>
                </a:cubicBezTo>
                <a:lnTo>
                  <a:pt x="15716" y="16274"/>
                </a:lnTo>
                <a:cubicBezTo>
                  <a:pt x="15843" y="16501"/>
                  <a:pt x="16045" y="16653"/>
                  <a:pt x="16172" y="16780"/>
                </a:cubicBezTo>
                <a:cubicBezTo>
                  <a:pt x="16653" y="17159"/>
                  <a:pt x="17235" y="17362"/>
                  <a:pt x="17817" y="17539"/>
                </a:cubicBezTo>
                <a:lnTo>
                  <a:pt x="17918" y="17590"/>
                </a:lnTo>
                <a:cubicBezTo>
                  <a:pt x="17994" y="17615"/>
                  <a:pt x="18070" y="17640"/>
                  <a:pt x="18171" y="17666"/>
                </a:cubicBezTo>
                <a:cubicBezTo>
                  <a:pt x="18627" y="17843"/>
                  <a:pt x="19107" y="17995"/>
                  <a:pt x="19512" y="18273"/>
                </a:cubicBezTo>
                <a:cubicBezTo>
                  <a:pt x="19943" y="18551"/>
                  <a:pt x="20348" y="19007"/>
                  <a:pt x="20272" y="19412"/>
                </a:cubicBezTo>
                <a:cubicBezTo>
                  <a:pt x="20221" y="19665"/>
                  <a:pt x="19993" y="19817"/>
                  <a:pt x="19563" y="19918"/>
                </a:cubicBezTo>
                <a:cubicBezTo>
                  <a:pt x="19401" y="19950"/>
                  <a:pt x="19235" y="19965"/>
                  <a:pt x="19066" y="19965"/>
                </a:cubicBezTo>
                <a:cubicBezTo>
                  <a:pt x="17919" y="19965"/>
                  <a:pt x="16649" y="19274"/>
                  <a:pt x="15590" y="18678"/>
                </a:cubicBezTo>
                <a:cubicBezTo>
                  <a:pt x="15438" y="18602"/>
                  <a:pt x="15286" y="18501"/>
                  <a:pt x="15134" y="18425"/>
                </a:cubicBezTo>
                <a:cubicBezTo>
                  <a:pt x="14299" y="17995"/>
                  <a:pt x="13439" y="17488"/>
                  <a:pt x="12654" y="16957"/>
                </a:cubicBezTo>
                <a:cubicBezTo>
                  <a:pt x="12502" y="16830"/>
                  <a:pt x="12300" y="16729"/>
                  <a:pt x="12148" y="16603"/>
                </a:cubicBezTo>
                <a:cubicBezTo>
                  <a:pt x="11540" y="16198"/>
                  <a:pt x="11009" y="15818"/>
                  <a:pt x="10351" y="15514"/>
                </a:cubicBezTo>
                <a:cubicBezTo>
                  <a:pt x="10073" y="15388"/>
                  <a:pt x="9744" y="15261"/>
                  <a:pt x="9465" y="15185"/>
                </a:cubicBezTo>
                <a:cubicBezTo>
                  <a:pt x="9010" y="15008"/>
                  <a:pt x="8579" y="14831"/>
                  <a:pt x="8124" y="14629"/>
                </a:cubicBezTo>
                <a:cubicBezTo>
                  <a:pt x="7811" y="14489"/>
                  <a:pt x="7497" y="14362"/>
                  <a:pt x="7176" y="14362"/>
                </a:cubicBezTo>
                <a:cubicBezTo>
                  <a:pt x="7030" y="14362"/>
                  <a:pt x="6882" y="14388"/>
                  <a:pt x="6732" y="14452"/>
                </a:cubicBezTo>
                <a:cubicBezTo>
                  <a:pt x="6479" y="14553"/>
                  <a:pt x="6327" y="14705"/>
                  <a:pt x="6276" y="14932"/>
                </a:cubicBezTo>
                <a:cubicBezTo>
                  <a:pt x="6201" y="15135"/>
                  <a:pt x="6276" y="15439"/>
                  <a:pt x="6454" y="15717"/>
                </a:cubicBezTo>
                <a:cubicBezTo>
                  <a:pt x="7061" y="16603"/>
                  <a:pt x="7997" y="17134"/>
                  <a:pt x="8883" y="17666"/>
                </a:cubicBezTo>
                <a:cubicBezTo>
                  <a:pt x="9389" y="17969"/>
                  <a:pt x="9895" y="18273"/>
                  <a:pt x="10376" y="18627"/>
                </a:cubicBezTo>
                <a:lnTo>
                  <a:pt x="10402" y="18627"/>
                </a:lnTo>
                <a:cubicBezTo>
                  <a:pt x="10199" y="18855"/>
                  <a:pt x="10098" y="19108"/>
                  <a:pt x="10123" y="19311"/>
                </a:cubicBezTo>
                <a:cubicBezTo>
                  <a:pt x="10199" y="19614"/>
                  <a:pt x="10452" y="19867"/>
                  <a:pt x="10882" y="20045"/>
                </a:cubicBezTo>
                <a:cubicBezTo>
                  <a:pt x="11110" y="20146"/>
                  <a:pt x="11338" y="20247"/>
                  <a:pt x="11515" y="20323"/>
                </a:cubicBezTo>
                <a:cubicBezTo>
                  <a:pt x="12654" y="20829"/>
                  <a:pt x="13742" y="21310"/>
                  <a:pt x="14375" y="22525"/>
                </a:cubicBezTo>
                <a:lnTo>
                  <a:pt x="14375" y="22550"/>
                </a:lnTo>
                <a:cubicBezTo>
                  <a:pt x="14577" y="22955"/>
                  <a:pt x="14932" y="23739"/>
                  <a:pt x="14780" y="24296"/>
                </a:cubicBezTo>
                <a:lnTo>
                  <a:pt x="14780" y="24322"/>
                </a:lnTo>
                <a:cubicBezTo>
                  <a:pt x="14704" y="24549"/>
                  <a:pt x="14679" y="24575"/>
                  <a:pt x="14299" y="24600"/>
                </a:cubicBezTo>
                <a:cubicBezTo>
                  <a:pt x="13995" y="24600"/>
                  <a:pt x="13616" y="24448"/>
                  <a:pt x="13312" y="24322"/>
                </a:cubicBezTo>
                <a:lnTo>
                  <a:pt x="13287" y="24322"/>
                </a:lnTo>
                <a:cubicBezTo>
                  <a:pt x="12882" y="24119"/>
                  <a:pt x="12426" y="23917"/>
                  <a:pt x="12021" y="23588"/>
                </a:cubicBezTo>
                <a:cubicBezTo>
                  <a:pt x="11920" y="23537"/>
                  <a:pt x="11794" y="23436"/>
                  <a:pt x="11718" y="23360"/>
                </a:cubicBezTo>
                <a:cubicBezTo>
                  <a:pt x="11363" y="23107"/>
                  <a:pt x="11034" y="22854"/>
                  <a:pt x="10604" y="22778"/>
                </a:cubicBezTo>
                <a:cubicBezTo>
                  <a:pt x="10456" y="22746"/>
                  <a:pt x="10307" y="22732"/>
                  <a:pt x="10163" y="22732"/>
                </a:cubicBezTo>
                <a:cubicBezTo>
                  <a:pt x="9962" y="22732"/>
                  <a:pt x="9768" y="22759"/>
                  <a:pt x="9592" y="22803"/>
                </a:cubicBezTo>
                <a:cubicBezTo>
                  <a:pt x="9395" y="22821"/>
                  <a:pt x="9185" y="22839"/>
                  <a:pt x="8981" y="22839"/>
                </a:cubicBezTo>
                <a:cubicBezTo>
                  <a:pt x="8897" y="22839"/>
                  <a:pt x="8813" y="22836"/>
                  <a:pt x="8731" y="22828"/>
                </a:cubicBezTo>
                <a:cubicBezTo>
                  <a:pt x="8301" y="22803"/>
                  <a:pt x="7871" y="22677"/>
                  <a:pt x="7441" y="22575"/>
                </a:cubicBezTo>
                <a:cubicBezTo>
                  <a:pt x="7112" y="22474"/>
                  <a:pt x="6808" y="22423"/>
                  <a:pt x="6479" y="22348"/>
                </a:cubicBezTo>
                <a:cubicBezTo>
                  <a:pt x="6286" y="22316"/>
                  <a:pt x="6059" y="22296"/>
                  <a:pt x="5822" y="22296"/>
                </a:cubicBezTo>
                <a:cubicBezTo>
                  <a:pt x="5095" y="22296"/>
                  <a:pt x="4284" y="22489"/>
                  <a:pt x="4151" y="23157"/>
                </a:cubicBezTo>
                <a:cubicBezTo>
                  <a:pt x="3999" y="23841"/>
                  <a:pt x="5011" y="24322"/>
                  <a:pt x="5593" y="24549"/>
                </a:cubicBezTo>
                <a:cubicBezTo>
                  <a:pt x="5922" y="24625"/>
                  <a:pt x="6226" y="24701"/>
                  <a:pt x="6555" y="24752"/>
                </a:cubicBezTo>
                <a:cubicBezTo>
                  <a:pt x="6783" y="24802"/>
                  <a:pt x="6985" y="24853"/>
                  <a:pt x="7238" y="24878"/>
                </a:cubicBezTo>
                <a:cubicBezTo>
                  <a:pt x="7846" y="25055"/>
                  <a:pt x="8073" y="25182"/>
                  <a:pt x="8326" y="25739"/>
                </a:cubicBezTo>
                <a:cubicBezTo>
                  <a:pt x="8352" y="25815"/>
                  <a:pt x="8352" y="25840"/>
                  <a:pt x="8377" y="25865"/>
                </a:cubicBezTo>
                <a:cubicBezTo>
                  <a:pt x="8453" y="26017"/>
                  <a:pt x="8504" y="26194"/>
                  <a:pt x="8706" y="26346"/>
                </a:cubicBezTo>
                <a:cubicBezTo>
                  <a:pt x="9187" y="26776"/>
                  <a:pt x="9845" y="26954"/>
                  <a:pt x="10452" y="27080"/>
                </a:cubicBezTo>
                <a:cubicBezTo>
                  <a:pt x="10908" y="27156"/>
                  <a:pt x="11389" y="27283"/>
                  <a:pt x="11794" y="27510"/>
                </a:cubicBezTo>
                <a:cubicBezTo>
                  <a:pt x="12021" y="27637"/>
                  <a:pt x="12401" y="27966"/>
                  <a:pt x="12426" y="28270"/>
                </a:cubicBezTo>
                <a:cubicBezTo>
                  <a:pt x="12426" y="28421"/>
                  <a:pt x="12376" y="28573"/>
                  <a:pt x="12249" y="28649"/>
                </a:cubicBezTo>
                <a:cubicBezTo>
                  <a:pt x="12047" y="28801"/>
                  <a:pt x="11718" y="28801"/>
                  <a:pt x="11465" y="28852"/>
                </a:cubicBezTo>
                <a:lnTo>
                  <a:pt x="11389" y="28852"/>
                </a:lnTo>
                <a:cubicBezTo>
                  <a:pt x="11338" y="28854"/>
                  <a:pt x="11287" y="28855"/>
                  <a:pt x="11236" y="28855"/>
                </a:cubicBezTo>
                <a:cubicBezTo>
                  <a:pt x="10682" y="28855"/>
                  <a:pt x="10138" y="28729"/>
                  <a:pt x="9465" y="28497"/>
                </a:cubicBezTo>
                <a:cubicBezTo>
                  <a:pt x="9237" y="28421"/>
                  <a:pt x="9060" y="28345"/>
                  <a:pt x="8833" y="28244"/>
                </a:cubicBezTo>
                <a:cubicBezTo>
                  <a:pt x="8113" y="27948"/>
                  <a:pt x="7393" y="27651"/>
                  <a:pt x="6628" y="27651"/>
                </a:cubicBezTo>
                <a:cubicBezTo>
                  <a:pt x="6479" y="27651"/>
                  <a:pt x="6328" y="27663"/>
                  <a:pt x="6175" y="27687"/>
                </a:cubicBezTo>
                <a:cubicBezTo>
                  <a:pt x="5694" y="27738"/>
                  <a:pt x="5315" y="27966"/>
                  <a:pt x="4910" y="28168"/>
                </a:cubicBezTo>
                <a:cubicBezTo>
                  <a:pt x="4555" y="28371"/>
                  <a:pt x="4176" y="28599"/>
                  <a:pt x="3771" y="28674"/>
                </a:cubicBezTo>
                <a:cubicBezTo>
                  <a:pt x="3558" y="28720"/>
                  <a:pt x="3346" y="28729"/>
                  <a:pt x="3139" y="28729"/>
                </a:cubicBezTo>
                <a:cubicBezTo>
                  <a:pt x="3001" y="28729"/>
                  <a:pt x="2865" y="28725"/>
                  <a:pt x="2733" y="28725"/>
                </a:cubicBezTo>
                <a:cubicBezTo>
                  <a:pt x="2544" y="28700"/>
                  <a:pt x="2354" y="28681"/>
                  <a:pt x="2164" y="28681"/>
                </a:cubicBezTo>
                <a:cubicBezTo>
                  <a:pt x="1974" y="28681"/>
                  <a:pt x="1784" y="28700"/>
                  <a:pt x="1594" y="28750"/>
                </a:cubicBezTo>
                <a:cubicBezTo>
                  <a:pt x="987" y="28902"/>
                  <a:pt x="253" y="29358"/>
                  <a:pt x="76" y="29915"/>
                </a:cubicBezTo>
                <a:cubicBezTo>
                  <a:pt x="25" y="29940"/>
                  <a:pt x="25" y="30016"/>
                  <a:pt x="25" y="30041"/>
                </a:cubicBezTo>
                <a:cubicBezTo>
                  <a:pt x="0" y="30193"/>
                  <a:pt x="0" y="30319"/>
                  <a:pt x="76" y="30497"/>
                </a:cubicBezTo>
                <a:cubicBezTo>
                  <a:pt x="329" y="31417"/>
                  <a:pt x="1712" y="31772"/>
                  <a:pt x="2721" y="31772"/>
                </a:cubicBezTo>
                <a:cubicBezTo>
                  <a:pt x="2822" y="31772"/>
                  <a:pt x="2920" y="31769"/>
                  <a:pt x="3012" y="31762"/>
                </a:cubicBezTo>
                <a:cubicBezTo>
                  <a:pt x="3239" y="31737"/>
                  <a:pt x="3442" y="31661"/>
                  <a:pt x="3670" y="31585"/>
                </a:cubicBezTo>
                <a:cubicBezTo>
                  <a:pt x="3968" y="31485"/>
                  <a:pt x="4267" y="31417"/>
                  <a:pt x="4541" y="31417"/>
                </a:cubicBezTo>
                <a:cubicBezTo>
                  <a:pt x="4615" y="31417"/>
                  <a:pt x="4688" y="31422"/>
                  <a:pt x="4758" y="31433"/>
                </a:cubicBezTo>
                <a:cubicBezTo>
                  <a:pt x="5062" y="31534"/>
                  <a:pt x="5315" y="31737"/>
                  <a:pt x="5568" y="31914"/>
                </a:cubicBezTo>
                <a:cubicBezTo>
                  <a:pt x="5846" y="32142"/>
                  <a:pt x="6175" y="32369"/>
                  <a:pt x="6605" y="32420"/>
                </a:cubicBezTo>
                <a:cubicBezTo>
                  <a:pt x="6641" y="32422"/>
                  <a:pt x="6677" y="32423"/>
                  <a:pt x="6712" y="32423"/>
                </a:cubicBezTo>
                <a:cubicBezTo>
                  <a:pt x="7154" y="32423"/>
                  <a:pt x="7574" y="32282"/>
                  <a:pt x="7972" y="32142"/>
                </a:cubicBezTo>
                <a:cubicBezTo>
                  <a:pt x="8099" y="32091"/>
                  <a:pt x="8225" y="32040"/>
                  <a:pt x="8326" y="32015"/>
                </a:cubicBezTo>
                <a:cubicBezTo>
                  <a:pt x="8710" y="31881"/>
                  <a:pt x="9020" y="31819"/>
                  <a:pt x="9314" y="31819"/>
                </a:cubicBezTo>
                <a:cubicBezTo>
                  <a:pt x="9408" y="31819"/>
                  <a:pt x="9500" y="31826"/>
                  <a:pt x="9592" y="31838"/>
                </a:cubicBezTo>
                <a:cubicBezTo>
                  <a:pt x="9895" y="31914"/>
                  <a:pt x="10123" y="32040"/>
                  <a:pt x="10149" y="32218"/>
                </a:cubicBezTo>
                <a:cubicBezTo>
                  <a:pt x="10199" y="32420"/>
                  <a:pt x="10073" y="32597"/>
                  <a:pt x="9769" y="32800"/>
                </a:cubicBezTo>
                <a:cubicBezTo>
                  <a:pt x="8934" y="33356"/>
                  <a:pt x="7871" y="33458"/>
                  <a:pt x="6909" y="33559"/>
                </a:cubicBezTo>
                <a:cubicBezTo>
                  <a:pt x="6201" y="33609"/>
                  <a:pt x="5467" y="33711"/>
                  <a:pt x="4834" y="33938"/>
                </a:cubicBezTo>
                <a:cubicBezTo>
                  <a:pt x="3619" y="34369"/>
                  <a:pt x="2531" y="35432"/>
                  <a:pt x="1999" y="35988"/>
                </a:cubicBezTo>
                <a:cubicBezTo>
                  <a:pt x="1088" y="37001"/>
                  <a:pt x="861" y="37836"/>
                  <a:pt x="1341" y="38519"/>
                </a:cubicBezTo>
                <a:cubicBezTo>
                  <a:pt x="1622" y="38933"/>
                  <a:pt x="2028" y="39058"/>
                  <a:pt x="2473" y="39058"/>
                </a:cubicBezTo>
                <a:cubicBezTo>
                  <a:pt x="2871" y="39058"/>
                  <a:pt x="3300" y="38957"/>
                  <a:pt x="3695" y="38873"/>
                </a:cubicBezTo>
                <a:cubicBezTo>
                  <a:pt x="3872" y="38848"/>
                  <a:pt x="3999" y="38798"/>
                  <a:pt x="4151" y="38772"/>
                </a:cubicBezTo>
                <a:cubicBezTo>
                  <a:pt x="4277" y="38747"/>
                  <a:pt x="4328" y="38722"/>
                  <a:pt x="4404" y="38722"/>
                </a:cubicBezTo>
                <a:cubicBezTo>
                  <a:pt x="4454" y="38671"/>
                  <a:pt x="4530" y="38671"/>
                  <a:pt x="4530" y="38671"/>
                </a:cubicBezTo>
                <a:lnTo>
                  <a:pt x="4530" y="38671"/>
                </a:lnTo>
                <a:cubicBezTo>
                  <a:pt x="4555" y="38722"/>
                  <a:pt x="4530" y="38747"/>
                  <a:pt x="4454" y="38899"/>
                </a:cubicBezTo>
                <a:cubicBezTo>
                  <a:pt x="4454" y="38924"/>
                  <a:pt x="4429" y="38975"/>
                  <a:pt x="4429" y="39000"/>
                </a:cubicBezTo>
                <a:cubicBezTo>
                  <a:pt x="4328" y="39228"/>
                  <a:pt x="4252" y="39430"/>
                  <a:pt x="4125" y="39607"/>
                </a:cubicBezTo>
                <a:cubicBezTo>
                  <a:pt x="3948" y="39860"/>
                  <a:pt x="3796" y="40114"/>
                  <a:pt x="3644" y="40316"/>
                </a:cubicBezTo>
                <a:cubicBezTo>
                  <a:pt x="3493" y="40544"/>
                  <a:pt x="3315" y="40797"/>
                  <a:pt x="3164" y="41050"/>
                </a:cubicBezTo>
                <a:lnTo>
                  <a:pt x="3138" y="41126"/>
                </a:lnTo>
                <a:cubicBezTo>
                  <a:pt x="2784" y="41683"/>
                  <a:pt x="2252" y="42568"/>
                  <a:pt x="2784" y="43176"/>
                </a:cubicBezTo>
                <a:cubicBezTo>
                  <a:pt x="2986" y="43378"/>
                  <a:pt x="3246" y="43448"/>
                  <a:pt x="3515" y="43448"/>
                </a:cubicBezTo>
                <a:cubicBezTo>
                  <a:pt x="3954" y="43448"/>
                  <a:pt x="4415" y="43260"/>
                  <a:pt x="4682" y="43150"/>
                </a:cubicBezTo>
                <a:cubicBezTo>
                  <a:pt x="5011" y="43024"/>
                  <a:pt x="5315" y="42821"/>
                  <a:pt x="5644" y="42670"/>
                </a:cubicBezTo>
                <a:cubicBezTo>
                  <a:pt x="6099" y="42417"/>
                  <a:pt x="6580" y="42138"/>
                  <a:pt x="7086" y="42012"/>
                </a:cubicBezTo>
                <a:lnTo>
                  <a:pt x="7112" y="42012"/>
                </a:lnTo>
                <a:lnTo>
                  <a:pt x="7112" y="42037"/>
                </a:lnTo>
                <a:cubicBezTo>
                  <a:pt x="7086" y="42138"/>
                  <a:pt x="7061" y="42214"/>
                  <a:pt x="7036" y="42290"/>
                </a:cubicBezTo>
                <a:cubicBezTo>
                  <a:pt x="6808" y="42897"/>
                  <a:pt x="6580" y="43454"/>
                  <a:pt x="6808" y="44062"/>
                </a:cubicBezTo>
                <a:cubicBezTo>
                  <a:pt x="6960" y="44542"/>
                  <a:pt x="7314" y="44922"/>
                  <a:pt x="7744" y="45099"/>
                </a:cubicBezTo>
                <a:cubicBezTo>
                  <a:pt x="7782" y="45156"/>
                  <a:pt x="7834" y="45185"/>
                  <a:pt x="7890" y="45185"/>
                </a:cubicBezTo>
                <a:cubicBezTo>
                  <a:pt x="7909" y="45185"/>
                  <a:pt x="7928" y="45181"/>
                  <a:pt x="7947" y="45175"/>
                </a:cubicBezTo>
                <a:cubicBezTo>
                  <a:pt x="8073" y="45200"/>
                  <a:pt x="8175" y="45226"/>
                  <a:pt x="8301" y="45226"/>
                </a:cubicBezTo>
                <a:cubicBezTo>
                  <a:pt x="8309" y="45226"/>
                  <a:pt x="8318" y="45226"/>
                  <a:pt x="8326" y="45226"/>
                </a:cubicBezTo>
                <a:cubicBezTo>
                  <a:pt x="9885" y="45226"/>
                  <a:pt x="11239" y="42891"/>
                  <a:pt x="11591" y="41632"/>
                </a:cubicBezTo>
                <a:cubicBezTo>
                  <a:pt x="11616" y="41505"/>
                  <a:pt x="11642" y="41278"/>
                  <a:pt x="11718" y="40949"/>
                </a:cubicBezTo>
                <a:cubicBezTo>
                  <a:pt x="11895" y="39785"/>
                  <a:pt x="12249" y="37861"/>
                  <a:pt x="12907" y="37709"/>
                </a:cubicBezTo>
                <a:cubicBezTo>
                  <a:pt x="12946" y="37696"/>
                  <a:pt x="12984" y="37690"/>
                  <a:pt x="13023" y="37690"/>
                </a:cubicBezTo>
                <a:cubicBezTo>
                  <a:pt x="13213" y="37690"/>
                  <a:pt x="13406" y="37841"/>
                  <a:pt x="13616" y="38114"/>
                </a:cubicBezTo>
                <a:cubicBezTo>
                  <a:pt x="14172" y="38899"/>
                  <a:pt x="14451" y="39860"/>
                  <a:pt x="14704" y="40772"/>
                </a:cubicBezTo>
                <a:cubicBezTo>
                  <a:pt x="14780" y="41025"/>
                  <a:pt x="14881" y="41278"/>
                  <a:pt x="14932" y="41531"/>
                </a:cubicBezTo>
                <a:cubicBezTo>
                  <a:pt x="15058" y="41936"/>
                  <a:pt x="15463" y="43201"/>
                  <a:pt x="16172" y="43555"/>
                </a:cubicBezTo>
                <a:cubicBezTo>
                  <a:pt x="16311" y="43633"/>
                  <a:pt x="16441" y="43663"/>
                  <a:pt x="16579" y="43663"/>
                </a:cubicBezTo>
                <a:cubicBezTo>
                  <a:pt x="16667" y="43663"/>
                  <a:pt x="16757" y="43651"/>
                  <a:pt x="16855" y="43631"/>
                </a:cubicBezTo>
                <a:cubicBezTo>
                  <a:pt x="17437" y="43429"/>
                  <a:pt x="17918" y="42670"/>
                  <a:pt x="18045" y="42062"/>
                </a:cubicBezTo>
                <a:cubicBezTo>
                  <a:pt x="18095" y="41733"/>
                  <a:pt x="18070" y="41404"/>
                  <a:pt x="17994" y="41050"/>
                </a:cubicBezTo>
                <a:cubicBezTo>
                  <a:pt x="17994" y="40999"/>
                  <a:pt x="17969" y="40898"/>
                  <a:pt x="17943" y="40797"/>
                </a:cubicBezTo>
                <a:cubicBezTo>
                  <a:pt x="17867" y="40594"/>
                  <a:pt x="17817" y="40341"/>
                  <a:pt x="17918" y="40189"/>
                </a:cubicBezTo>
                <a:cubicBezTo>
                  <a:pt x="17969" y="40114"/>
                  <a:pt x="17969" y="40114"/>
                  <a:pt x="17994" y="40063"/>
                </a:cubicBezTo>
                <a:cubicBezTo>
                  <a:pt x="18045" y="40063"/>
                  <a:pt x="18070" y="40063"/>
                  <a:pt x="18120" y="40012"/>
                </a:cubicBezTo>
                <a:cubicBezTo>
                  <a:pt x="19361" y="39253"/>
                  <a:pt x="18981" y="37988"/>
                  <a:pt x="18551" y="36824"/>
                </a:cubicBezTo>
                <a:cubicBezTo>
                  <a:pt x="18475" y="36621"/>
                  <a:pt x="18374" y="36444"/>
                  <a:pt x="18323" y="36241"/>
                </a:cubicBezTo>
                <a:cubicBezTo>
                  <a:pt x="18095" y="35735"/>
                  <a:pt x="17867" y="35204"/>
                  <a:pt x="17817" y="34647"/>
                </a:cubicBezTo>
                <a:cubicBezTo>
                  <a:pt x="17791" y="34318"/>
                  <a:pt x="17817" y="34090"/>
                  <a:pt x="17943" y="33863"/>
                </a:cubicBezTo>
                <a:cubicBezTo>
                  <a:pt x="18045" y="33685"/>
                  <a:pt x="18247" y="33559"/>
                  <a:pt x="18500" y="33534"/>
                </a:cubicBezTo>
                <a:cubicBezTo>
                  <a:pt x="18829" y="33534"/>
                  <a:pt x="19107" y="33660"/>
                  <a:pt x="19234" y="33863"/>
                </a:cubicBezTo>
                <a:cubicBezTo>
                  <a:pt x="19512" y="34369"/>
                  <a:pt x="19816" y="34925"/>
                  <a:pt x="20069" y="35432"/>
                </a:cubicBezTo>
                <a:lnTo>
                  <a:pt x="20094" y="35482"/>
                </a:lnTo>
                <a:cubicBezTo>
                  <a:pt x="20474" y="36241"/>
                  <a:pt x="20727" y="36975"/>
                  <a:pt x="20980" y="37760"/>
                </a:cubicBezTo>
                <a:cubicBezTo>
                  <a:pt x="21081" y="38089"/>
                  <a:pt x="21208" y="38443"/>
                  <a:pt x="21284" y="38747"/>
                </a:cubicBezTo>
                <a:cubicBezTo>
                  <a:pt x="21588" y="39506"/>
                  <a:pt x="21891" y="40088"/>
                  <a:pt x="22271" y="40493"/>
                </a:cubicBezTo>
                <a:cubicBezTo>
                  <a:pt x="22529" y="40752"/>
                  <a:pt x="22881" y="40893"/>
                  <a:pt x="23240" y="40893"/>
                </a:cubicBezTo>
                <a:cubicBezTo>
                  <a:pt x="23408" y="40893"/>
                  <a:pt x="23577" y="40862"/>
                  <a:pt x="23739" y="40797"/>
                </a:cubicBezTo>
                <a:cubicBezTo>
                  <a:pt x="24245" y="40620"/>
                  <a:pt x="24549" y="40164"/>
                  <a:pt x="24625" y="39607"/>
                </a:cubicBezTo>
                <a:cubicBezTo>
                  <a:pt x="24650" y="39000"/>
                  <a:pt x="24321" y="38393"/>
                  <a:pt x="24017" y="37886"/>
                </a:cubicBezTo>
                <a:lnTo>
                  <a:pt x="23992" y="37836"/>
                </a:lnTo>
                <a:cubicBezTo>
                  <a:pt x="23941" y="37760"/>
                  <a:pt x="23891" y="37709"/>
                  <a:pt x="23865" y="37633"/>
                </a:cubicBezTo>
                <a:cubicBezTo>
                  <a:pt x="23739" y="37431"/>
                  <a:pt x="23612" y="37203"/>
                  <a:pt x="23511" y="36975"/>
                </a:cubicBezTo>
                <a:cubicBezTo>
                  <a:pt x="23283" y="36545"/>
                  <a:pt x="23384" y="36166"/>
                  <a:pt x="23435" y="35735"/>
                </a:cubicBezTo>
                <a:cubicBezTo>
                  <a:pt x="23486" y="35609"/>
                  <a:pt x="23486" y="35533"/>
                  <a:pt x="23511" y="35406"/>
                </a:cubicBezTo>
                <a:cubicBezTo>
                  <a:pt x="23612" y="34698"/>
                  <a:pt x="23157" y="34166"/>
                  <a:pt x="22726" y="33660"/>
                </a:cubicBezTo>
                <a:cubicBezTo>
                  <a:pt x="22600" y="33534"/>
                  <a:pt x="22499" y="33407"/>
                  <a:pt x="22397" y="33280"/>
                </a:cubicBezTo>
                <a:lnTo>
                  <a:pt x="22347" y="33205"/>
                </a:lnTo>
                <a:cubicBezTo>
                  <a:pt x="21790" y="32496"/>
                  <a:pt x="21259" y="31762"/>
                  <a:pt x="20980" y="30902"/>
                </a:cubicBezTo>
                <a:cubicBezTo>
                  <a:pt x="20854" y="30497"/>
                  <a:pt x="20854" y="29484"/>
                  <a:pt x="21259" y="29105"/>
                </a:cubicBezTo>
                <a:cubicBezTo>
                  <a:pt x="21389" y="29007"/>
                  <a:pt x="21520" y="28951"/>
                  <a:pt x="21664" y="28951"/>
                </a:cubicBezTo>
                <a:cubicBezTo>
                  <a:pt x="21744" y="28951"/>
                  <a:pt x="21827" y="28968"/>
                  <a:pt x="21917" y="29003"/>
                </a:cubicBezTo>
                <a:cubicBezTo>
                  <a:pt x="22473" y="29231"/>
                  <a:pt x="22878" y="29889"/>
                  <a:pt x="23157" y="30370"/>
                </a:cubicBezTo>
                <a:cubicBezTo>
                  <a:pt x="23182" y="30395"/>
                  <a:pt x="23233" y="30471"/>
                  <a:pt x="23258" y="30497"/>
                </a:cubicBezTo>
                <a:cubicBezTo>
                  <a:pt x="23815" y="31433"/>
                  <a:pt x="24245" y="32395"/>
                  <a:pt x="24650" y="33432"/>
                </a:cubicBezTo>
                <a:cubicBezTo>
                  <a:pt x="24751" y="33685"/>
                  <a:pt x="24878" y="33938"/>
                  <a:pt x="24954" y="34192"/>
                </a:cubicBezTo>
                <a:cubicBezTo>
                  <a:pt x="25257" y="34900"/>
                  <a:pt x="25586" y="35583"/>
                  <a:pt x="26194" y="35938"/>
                </a:cubicBezTo>
                <a:cubicBezTo>
                  <a:pt x="26421" y="36064"/>
                  <a:pt x="26700" y="36115"/>
                  <a:pt x="27029" y="36115"/>
                </a:cubicBezTo>
                <a:cubicBezTo>
                  <a:pt x="27105" y="36115"/>
                  <a:pt x="27181" y="36115"/>
                  <a:pt x="27231" y="36090"/>
                </a:cubicBezTo>
                <a:cubicBezTo>
                  <a:pt x="27302" y="36084"/>
                  <a:pt x="27364" y="36079"/>
                  <a:pt x="27421" y="36079"/>
                </a:cubicBezTo>
                <a:cubicBezTo>
                  <a:pt x="27611" y="36079"/>
                  <a:pt x="27745" y="36129"/>
                  <a:pt x="27940" y="36343"/>
                </a:cubicBezTo>
                <a:cubicBezTo>
                  <a:pt x="28041" y="36444"/>
                  <a:pt x="28168" y="36697"/>
                  <a:pt x="28345" y="37001"/>
                </a:cubicBezTo>
                <a:cubicBezTo>
                  <a:pt x="28851" y="37861"/>
                  <a:pt x="29585" y="39202"/>
                  <a:pt x="30268" y="39228"/>
                </a:cubicBezTo>
                <a:cubicBezTo>
                  <a:pt x="30496" y="39228"/>
                  <a:pt x="30724" y="39101"/>
                  <a:pt x="30901" y="38848"/>
                </a:cubicBezTo>
                <a:cubicBezTo>
                  <a:pt x="31280" y="38291"/>
                  <a:pt x="31154" y="37482"/>
                  <a:pt x="31103" y="36849"/>
                </a:cubicBezTo>
                <a:lnTo>
                  <a:pt x="31103" y="36798"/>
                </a:lnTo>
                <a:cubicBezTo>
                  <a:pt x="30977" y="35761"/>
                  <a:pt x="30597" y="34900"/>
                  <a:pt x="29964" y="34166"/>
                </a:cubicBezTo>
                <a:cubicBezTo>
                  <a:pt x="29509" y="33635"/>
                  <a:pt x="28977" y="33129"/>
                  <a:pt x="28471" y="32673"/>
                </a:cubicBezTo>
                <a:cubicBezTo>
                  <a:pt x="27839" y="32066"/>
                  <a:pt x="27181" y="31484"/>
                  <a:pt x="26649" y="30699"/>
                </a:cubicBezTo>
                <a:cubicBezTo>
                  <a:pt x="26345" y="30319"/>
                  <a:pt x="25713" y="29408"/>
                  <a:pt x="26270" y="28801"/>
                </a:cubicBezTo>
                <a:cubicBezTo>
                  <a:pt x="26472" y="28573"/>
                  <a:pt x="26725" y="28421"/>
                  <a:pt x="27054" y="28421"/>
                </a:cubicBezTo>
                <a:cubicBezTo>
                  <a:pt x="27069" y="28421"/>
                  <a:pt x="27084" y="28421"/>
                  <a:pt x="27099" y="28421"/>
                </a:cubicBezTo>
                <a:cubicBezTo>
                  <a:pt x="27816" y="28421"/>
                  <a:pt x="28475" y="29008"/>
                  <a:pt x="28674" y="29206"/>
                </a:cubicBezTo>
                <a:cubicBezTo>
                  <a:pt x="29306" y="29788"/>
                  <a:pt x="29762" y="30598"/>
                  <a:pt x="30243" y="31306"/>
                </a:cubicBezTo>
                <a:cubicBezTo>
                  <a:pt x="30622" y="31914"/>
                  <a:pt x="31002" y="32547"/>
                  <a:pt x="31483" y="33078"/>
                </a:cubicBezTo>
                <a:cubicBezTo>
                  <a:pt x="31989" y="33660"/>
                  <a:pt x="32622" y="34267"/>
                  <a:pt x="33406" y="34369"/>
                </a:cubicBezTo>
                <a:cubicBezTo>
                  <a:pt x="33508" y="34369"/>
                  <a:pt x="33558" y="34369"/>
                  <a:pt x="33609" y="34293"/>
                </a:cubicBezTo>
                <a:cubicBezTo>
                  <a:pt x="34014" y="33711"/>
                  <a:pt x="33761" y="33078"/>
                  <a:pt x="33482" y="32597"/>
                </a:cubicBezTo>
                <a:cubicBezTo>
                  <a:pt x="33280" y="32293"/>
                  <a:pt x="33052" y="31964"/>
                  <a:pt x="32850" y="31661"/>
                </a:cubicBezTo>
                <a:lnTo>
                  <a:pt x="32748" y="31534"/>
                </a:lnTo>
                <a:cubicBezTo>
                  <a:pt x="32242" y="30826"/>
                  <a:pt x="31989" y="30319"/>
                  <a:pt x="31989" y="29510"/>
                </a:cubicBezTo>
                <a:cubicBezTo>
                  <a:pt x="31989" y="28674"/>
                  <a:pt x="31660" y="28143"/>
                  <a:pt x="30901" y="27738"/>
                </a:cubicBezTo>
                <a:cubicBezTo>
                  <a:pt x="29813" y="27131"/>
                  <a:pt x="28724" y="26371"/>
                  <a:pt x="28497" y="25081"/>
                </a:cubicBezTo>
                <a:cubicBezTo>
                  <a:pt x="28421" y="24625"/>
                  <a:pt x="28446" y="24043"/>
                  <a:pt x="28750" y="23739"/>
                </a:cubicBezTo>
                <a:cubicBezTo>
                  <a:pt x="28882" y="23623"/>
                  <a:pt x="29047" y="23573"/>
                  <a:pt x="29245" y="23573"/>
                </a:cubicBezTo>
                <a:cubicBezTo>
                  <a:pt x="29349" y="23573"/>
                  <a:pt x="29463" y="23587"/>
                  <a:pt x="29585" y="23613"/>
                </a:cubicBezTo>
                <a:cubicBezTo>
                  <a:pt x="30243" y="23815"/>
                  <a:pt x="30850" y="24246"/>
                  <a:pt x="31382" y="24726"/>
                </a:cubicBezTo>
                <a:cubicBezTo>
                  <a:pt x="31787" y="25081"/>
                  <a:pt x="32268" y="25511"/>
                  <a:pt x="32622" y="26017"/>
                </a:cubicBezTo>
                <a:cubicBezTo>
                  <a:pt x="32976" y="26523"/>
                  <a:pt x="33229" y="27105"/>
                  <a:pt x="33508" y="27662"/>
                </a:cubicBezTo>
                <a:cubicBezTo>
                  <a:pt x="33761" y="28219"/>
                  <a:pt x="34014" y="28750"/>
                  <a:pt x="34317" y="29231"/>
                </a:cubicBezTo>
                <a:cubicBezTo>
                  <a:pt x="34798" y="29940"/>
                  <a:pt x="35507" y="30648"/>
                  <a:pt x="36519" y="31458"/>
                </a:cubicBezTo>
                <a:cubicBezTo>
                  <a:pt x="37101" y="31939"/>
                  <a:pt x="37835" y="32445"/>
                  <a:pt x="38620" y="32547"/>
                </a:cubicBezTo>
                <a:cubicBezTo>
                  <a:pt x="38696" y="32547"/>
                  <a:pt x="38797" y="32471"/>
                  <a:pt x="38797" y="32420"/>
                </a:cubicBezTo>
                <a:cubicBezTo>
                  <a:pt x="39075" y="31458"/>
                  <a:pt x="38949" y="30421"/>
                  <a:pt x="38417" y="29510"/>
                </a:cubicBezTo>
                <a:cubicBezTo>
                  <a:pt x="38114" y="29029"/>
                  <a:pt x="37785" y="28725"/>
                  <a:pt x="37354" y="28345"/>
                </a:cubicBezTo>
                <a:cubicBezTo>
                  <a:pt x="37203" y="28168"/>
                  <a:pt x="37025" y="28016"/>
                  <a:pt x="36848" y="27865"/>
                </a:cubicBezTo>
                <a:lnTo>
                  <a:pt x="36798" y="27789"/>
                </a:lnTo>
                <a:cubicBezTo>
                  <a:pt x="36570" y="27586"/>
                  <a:pt x="36190" y="27207"/>
                  <a:pt x="36317" y="26903"/>
                </a:cubicBezTo>
                <a:cubicBezTo>
                  <a:pt x="36393" y="26776"/>
                  <a:pt x="36443" y="26726"/>
                  <a:pt x="36570" y="26700"/>
                </a:cubicBezTo>
                <a:cubicBezTo>
                  <a:pt x="36626" y="26683"/>
                  <a:pt x="36690" y="26675"/>
                  <a:pt x="36759" y="26675"/>
                </a:cubicBezTo>
                <a:cubicBezTo>
                  <a:pt x="37189" y="26675"/>
                  <a:pt x="37823" y="26978"/>
                  <a:pt x="38063" y="27131"/>
                </a:cubicBezTo>
                <a:cubicBezTo>
                  <a:pt x="38316" y="27283"/>
                  <a:pt x="38569" y="27485"/>
                  <a:pt x="38797" y="27662"/>
                </a:cubicBezTo>
                <a:cubicBezTo>
                  <a:pt x="39252" y="28042"/>
                  <a:pt x="39759" y="28421"/>
                  <a:pt x="40366" y="28624"/>
                </a:cubicBezTo>
                <a:cubicBezTo>
                  <a:pt x="40534" y="28676"/>
                  <a:pt x="40805" y="28733"/>
                  <a:pt x="41084" y="28733"/>
                </a:cubicBezTo>
                <a:cubicBezTo>
                  <a:pt x="41479" y="28733"/>
                  <a:pt x="41888" y="28619"/>
                  <a:pt x="42036" y="28219"/>
                </a:cubicBezTo>
                <a:cubicBezTo>
                  <a:pt x="42239" y="27738"/>
                  <a:pt x="41960" y="27257"/>
                  <a:pt x="41631" y="26852"/>
                </a:cubicBezTo>
                <a:cubicBezTo>
                  <a:pt x="41404" y="26523"/>
                  <a:pt x="41125" y="26220"/>
                  <a:pt x="40872" y="25891"/>
                </a:cubicBezTo>
                <a:cubicBezTo>
                  <a:pt x="40644" y="25638"/>
                  <a:pt x="40467" y="25384"/>
                  <a:pt x="40239" y="25106"/>
                </a:cubicBezTo>
                <a:cubicBezTo>
                  <a:pt x="40214" y="25055"/>
                  <a:pt x="40138" y="24980"/>
                  <a:pt x="40088" y="24929"/>
                </a:cubicBezTo>
                <a:cubicBezTo>
                  <a:pt x="39968" y="24784"/>
                  <a:pt x="39832" y="24617"/>
                  <a:pt x="39707" y="24441"/>
                </a:cubicBezTo>
                <a:lnTo>
                  <a:pt x="39707" y="24441"/>
                </a:lnTo>
                <a:cubicBezTo>
                  <a:pt x="39966" y="24892"/>
                  <a:pt x="40315" y="25308"/>
                  <a:pt x="40619" y="25713"/>
                </a:cubicBezTo>
                <a:cubicBezTo>
                  <a:pt x="40720" y="25840"/>
                  <a:pt x="40822" y="25967"/>
                  <a:pt x="40948" y="26093"/>
                </a:cubicBezTo>
                <a:cubicBezTo>
                  <a:pt x="40999" y="26194"/>
                  <a:pt x="41075" y="26245"/>
                  <a:pt x="41125" y="26346"/>
                </a:cubicBezTo>
                <a:cubicBezTo>
                  <a:pt x="41353" y="26625"/>
                  <a:pt x="41606" y="26903"/>
                  <a:pt x="41809" y="27232"/>
                </a:cubicBezTo>
                <a:cubicBezTo>
                  <a:pt x="41809" y="27257"/>
                  <a:pt x="41834" y="27257"/>
                  <a:pt x="41834" y="27308"/>
                </a:cubicBezTo>
                <a:cubicBezTo>
                  <a:pt x="41859" y="27358"/>
                  <a:pt x="41935" y="27434"/>
                  <a:pt x="41960" y="27485"/>
                </a:cubicBezTo>
                <a:cubicBezTo>
                  <a:pt x="41986" y="27510"/>
                  <a:pt x="41986" y="27586"/>
                  <a:pt x="42011" y="27612"/>
                </a:cubicBezTo>
                <a:cubicBezTo>
                  <a:pt x="42087" y="27890"/>
                  <a:pt x="42087" y="28092"/>
                  <a:pt x="41935" y="28219"/>
                </a:cubicBezTo>
                <a:cubicBezTo>
                  <a:pt x="41803" y="28340"/>
                  <a:pt x="41599" y="28380"/>
                  <a:pt x="41395" y="28380"/>
                </a:cubicBezTo>
                <a:cubicBezTo>
                  <a:pt x="41128" y="28380"/>
                  <a:pt x="40860" y="28312"/>
                  <a:pt x="40746" y="28270"/>
                </a:cubicBezTo>
                <a:cubicBezTo>
                  <a:pt x="40189" y="28118"/>
                  <a:pt x="39708" y="27738"/>
                  <a:pt x="39227" y="27358"/>
                </a:cubicBezTo>
                <a:cubicBezTo>
                  <a:pt x="38670" y="26878"/>
                  <a:pt x="38063" y="26422"/>
                  <a:pt x="37304" y="26371"/>
                </a:cubicBezTo>
                <a:cubicBezTo>
                  <a:pt x="37152" y="26371"/>
                  <a:pt x="37000" y="26371"/>
                  <a:pt x="36874" y="26422"/>
                </a:cubicBezTo>
                <a:lnTo>
                  <a:pt x="36874" y="26371"/>
                </a:lnTo>
                <a:cubicBezTo>
                  <a:pt x="36317" y="25435"/>
                  <a:pt x="35811" y="24549"/>
                  <a:pt x="34900" y="23917"/>
                </a:cubicBezTo>
                <a:cubicBezTo>
                  <a:pt x="34646" y="23714"/>
                  <a:pt x="34393" y="23537"/>
                  <a:pt x="34166" y="23335"/>
                </a:cubicBezTo>
                <a:cubicBezTo>
                  <a:pt x="33837" y="23081"/>
                  <a:pt x="33508" y="22803"/>
                  <a:pt x="33128" y="22575"/>
                </a:cubicBezTo>
                <a:lnTo>
                  <a:pt x="33077" y="22550"/>
                </a:lnTo>
                <a:lnTo>
                  <a:pt x="33128" y="22550"/>
                </a:lnTo>
                <a:cubicBezTo>
                  <a:pt x="33634" y="22550"/>
                  <a:pt x="34140" y="22525"/>
                  <a:pt x="34646" y="22499"/>
                </a:cubicBezTo>
                <a:cubicBezTo>
                  <a:pt x="34975" y="22449"/>
                  <a:pt x="35279" y="22423"/>
                  <a:pt x="35558" y="22423"/>
                </a:cubicBezTo>
                <a:cubicBezTo>
                  <a:pt x="35671" y="22419"/>
                  <a:pt x="35784" y="22417"/>
                  <a:pt x="35896" y="22417"/>
                </a:cubicBezTo>
                <a:cubicBezTo>
                  <a:pt x="37134" y="22417"/>
                  <a:pt x="38290" y="22674"/>
                  <a:pt x="39404" y="23208"/>
                </a:cubicBezTo>
                <a:cubicBezTo>
                  <a:pt x="39380" y="23248"/>
                  <a:pt x="39364" y="23296"/>
                  <a:pt x="39355" y="23348"/>
                </a:cubicBezTo>
                <a:lnTo>
                  <a:pt x="39355" y="23348"/>
                </a:lnTo>
                <a:cubicBezTo>
                  <a:pt x="39391" y="23263"/>
                  <a:pt x="39448" y="23196"/>
                  <a:pt x="39506" y="23157"/>
                </a:cubicBezTo>
                <a:cubicBezTo>
                  <a:pt x="39631" y="23082"/>
                  <a:pt x="39804" y="23052"/>
                  <a:pt x="40001" y="23052"/>
                </a:cubicBezTo>
                <a:cubicBezTo>
                  <a:pt x="40597" y="23052"/>
                  <a:pt x="41415" y="23328"/>
                  <a:pt x="41834" y="23461"/>
                </a:cubicBezTo>
                <a:cubicBezTo>
                  <a:pt x="41884" y="23486"/>
                  <a:pt x="41960" y="23486"/>
                  <a:pt x="41986" y="23537"/>
                </a:cubicBezTo>
                <a:lnTo>
                  <a:pt x="42264" y="23613"/>
                </a:lnTo>
                <a:cubicBezTo>
                  <a:pt x="43064" y="23886"/>
                  <a:pt x="43845" y="24125"/>
                  <a:pt x="44668" y="24125"/>
                </a:cubicBezTo>
                <a:cubicBezTo>
                  <a:pt x="44835" y="24125"/>
                  <a:pt x="45004" y="24115"/>
                  <a:pt x="45174" y="24094"/>
                </a:cubicBezTo>
                <a:cubicBezTo>
                  <a:pt x="45579" y="24043"/>
                  <a:pt x="46541" y="23815"/>
                  <a:pt x="46592" y="23107"/>
                </a:cubicBezTo>
                <a:cubicBezTo>
                  <a:pt x="46668" y="22423"/>
                  <a:pt x="45934" y="22019"/>
                  <a:pt x="45402" y="21715"/>
                </a:cubicBezTo>
                <a:lnTo>
                  <a:pt x="45326" y="21690"/>
                </a:lnTo>
                <a:cubicBezTo>
                  <a:pt x="45276" y="21664"/>
                  <a:pt x="45250" y="21639"/>
                  <a:pt x="45174" y="21639"/>
                </a:cubicBezTo>
                <a:cubicBezTo>
                  <a:pt x="45023" y="21538"/>
                  <a:pt x="44871" y="21462"/>
                  <a:pt x="44744" y="21386"/>
                </a:cubicBezTo>
                <a:cubicBezTo>
                  <a:pt x="44390" y="21158"/>
                  <a:pt x="44441" y="21006"/>
                  <a:pt x="44618" y="20627"/>
                </a:cubicBezTo>
                <a:cubicBezTo>
                  <a:pt x="44643" y="20576"/>
                  <a:pt x="44643" y="20551"/>
                  <a:pt x="44668" y="20525"/>
                </a:cubicBezTo>
                <a:cubicBezTo>
                  <a:pt x="44795" y="20247"/>
                  <a:pt x="44921" y="20019"/>
                  <a:pt x="44795" y="19665"/>
                </a:cubicBezTo>
                <a:cubicBezTo>
                  <a:pt x="44632" y="19155"/>
                  <a:pt x="44194" y="19133"/>
                  <a:pt x="43751" y="19133"/>
                </a:cubicBezTo>
                <a:cubicBezTo>
                  <a:pt x="43711" y="19133"/>
                  <a:pt x="43671" y="19133"/>
                  <a:pt x="43631" y="19133"/>
                </a:cubicBezTo>
                <a:lnTo>
                  <a:pt x="43023" y="19133"/>
                </a:lnTo>
                <a:cubicBezTo>
                  <a:pt x="42897" y="19108"/>
                  <a:pt x="42871" y="19108"/>
                  <a:pt x="42846" y="19058"/>
                </a:cubicBezTo>
                <a:cubicBezTo>
                  <a:pt x="42796" y="19032"/>
                  <a:pt x="42846" y="19007"/>
                  <a:pt x="42897" y="18906"/>
                </a:cubicBezTo>
                <a:cubicBezTo>
                  <a:pt x="42922" y="18880"/>
                  <a:pt x="42922" y="18804"/>
                  <a:pt x="42973" y="18779"/>
                </a:cubicBezTo>
                <a:cubicBezTo>
                  <a:pt x="42998" y="18754"/>
                  <a:pt x="43023" y="18678"/>
                  <a:pt x="43023" y="18653"/>
                </a:cubicBezTo>
                <a:cubicBezTo>
                  <a:pt x="43049" y="18602"/>
                  <a:pt x="43125" y="18501"/>
                  <a:pt x="43125" y="18425"/>
                </a:cubicBezTo>
                <a:cubicBezTo>
                  <a:pt x="43175" y="18146"/>
                  <a:pt x="43125" y="17893"/>
                  <a:pt x="42897" y="17615"/>
                </a:cubicBezTo>
                <a:cubicBezTo>
                  <a:pt x="42659" y="17312"/>
                  <a:pt x="42305" y="17208"/>
                  <a:pt x="41916" y="17208"/>
                </a:cubicBezTo>
                <a:cubicBezTo>
                  <a:pt x="41397" y="17208"/>
                  <a:pt x="40815" y="17394"/>
                  <a:pt x="40366" y="17539"/>
                </a:cubicBezTo>
                <a:lnTo>
                  <a:pt x="40265" y="17590"/>
                </a:lnTo>
                <a:cubicBezTo>
                  <a:pt x="39885" y="17716"/>
                  <a:pt x="39506" y="17843"/>
                  <a:pt x="39177" y="17995"/>
                </a:cubicBezTo>
                <a:cubicBezTo>
                  <a:pt x="38341" y="18298"/>
                  <a:pt x="37481" y="18627"/>
                  <a:pt x="36595" y="18779"/>
                </a:cubicBezTo>
                <a:lnTo>
                  <a:pt x="36545" y="18779"/>
                </a:lnTo>
                <a:cubicBezTo>
                  <a:pt x="36424" y="18807"/>
                  <a:pt x="36294" y="18831"/>
                  <a:pt x="36171" y="18831"/>
                </a:cubicBezTo>
                <a:cubicBezTo>
                  <a:pt x="36037" y="18831"/>
                  <a:pt x="35911" y="18802"/>
                  <a:pt x="35816" y="18718"/>
                </a:cubicBezTo>
                <a:lnTo>
                  <a:pt x="35816" y="18718"/>
                </a:lnTo>
                <a:cubicBezTo>
                  <a:pt x="35897" y="18843"/>
                  <a:pt x="36031" y="18937"/>
                  <a:pt x="36241" y="18982"/>
                </a:cubicBezTo>
                <a:cubicBezTo>
                  <a:pt x="36344" y="19007"/>
                  <a:pt x="36454" y="19018"/>
                  <a:pt x="36567" y="19018"/>
                </a:cubicBezTo>
                <a:cubicBezTo>
                  <a:pt x="36897" y="19018"/>
                  <a:pt x="37255" y="18924"/>
                  <a:pt x="37557" y="18830"/>
                </a:cubicBezTo>
                <a:cubicBezTo>
                  <a:pt x="37633" y="18779"/>
                  <a:pt x="37683" y="18779"/>
                  <a:pt x="37759" y="18754"/>
                </a:cubicBezTo>
                <a:cubicBezTo>
                  <a:pt x="38468" y="18577"/>
                  <a:pt x="39202" y="18298"/>
                  <a:pt x="39936" y="18020"/>
                </a:cubicBezTo>
                <a:cubicBezTo>
                  <a:pt x="40037" y="17995"/>
                  <a:pt x="40164" y="17944"/>
                  <a:pt x="40290" y="17893"/>
                </a:cubicBezTo>
                <a:cubicBezTo>
                  <a:pt x="40849" y="17670"/>
                  <a:pt x="41545" y="17391"/>
                  <a:pt x="42126" y="17391"/>
                </a:cubicBezTo>
                <a:cubicBezTo>
                  <a:pt x="42334" y="17391"/>
                  <a:pt x="42527" y="17427"/>
                  <a:pt x="42694" y="17514"/>
                </a:cubicBezTo>
                <a:cubicBezTo>
                  <a:pt x="43200" y="17767"/>
                  <a:pt x="43074" y="18146"/>
                  <a:pt x="42947" y="18526"/>
                </a:cubicBezTo>
                <a:cubicBezTo>
                  <a:pt x="42846" y="18754"/>
                  <a:pt x="42770" y="19007"/>
                  <a:pt x="42821" y="19235"/>
                </a:cubicBezTo>
                <a:cubicBezTo>
                  <a:pt x="42821" y="19285"/>
                  <a:pt x="42897" y="19361"/>
                  <a:pt x="42973" y="19361"/>
                </a:cubicBezTo>
                <a:cubicBezTo>
                  <a:pt x="43099" y="19361"/>
                  <a:pt x="43226" y="19361"/>
                  <a:pt x="43378" y="19336"/>
                </a:cubicBezTo>
                <a:cubicBezTo>
                  <a:pt x="43557" y="19318"/>
                  <a:pt x="43751" y="19300"/>
                  <a:pt x="43937" y="19300"/>
                </a:cubicBezTo>
                <a:cubicBezTo>
                  <a:pt x="44277" y="19300"/>
                  <a:pt x="44588" y="19360"/>
                  <a:pt x="44719" y="19589"/>
                </a:cubicBezTo>
                <a:lnTo>
                  <a:pt x="44719" y="19614"/>
                </a:lnTo>
                <a:lnTo>
                  <a:pt x="44668" y="19614"/>
                </a:lnTo>
                <a:cubicBezTo>
                  <a:pt x="43352" y="20171"/>
                  <a:pt x="41859" y="20247"/>
                  <a:pt x="40442" y="20272"/>
                </a:cubicBezTo>
                <a:cubicBezTo>
                  <a:pt x="38316" y="20348"/>
                  <a:pt x="36317" y="20424"/>
                  <a:pt x="34722" y="22019"/>
                </a:cubicBezTo>
                <a:lnTo>
                  <a:pt x="34621" y="22019"/>
                </a:lnTo>
                <a:cubicBezTo>
                  <a:pt x="34176" y="22056"/>
                  <a:pt x="33718" y="22079"/>
                  <a:pt x="33266" y="22079"/>
                </a:cubicBezTo>
                <a:cubicBezTo>
                  <a:pt x="33101" y="22079"/>
                  <a:pt x="32936" y="22076"/>
                  <a:pt x="32774" y="22069"/>
                </a:cubicBezTo>
                <a:cubicBezTo>
                  <a:pt x="31458" y="21993"/>
                  <a:pt x="30293" y="21436"/>
                  <a:pt x="29231" y="20829"/>
                </a:cubicBezTo>
                <a:lnTo>
                  <a:pt x="29205" y="20804"/>
                </a:lnTo>
                <a:lnTo>
                  <a:pt x="29281" y="20804"/>
                </a:lnTo>
                <a:cubicBezTo>
                  <a:pt x="29484" y="20778"/>
                  <a:pt x="29711" y="20753"/>
                  <a:pt x="29914" y="20728"/>
                </a:cubicBezTo>
                <a:cubicBezTo>
                  <a:pt x="31103" y="20525"/>
                  <a:pt x="32343" y="20348"/>
                  <a:pt x="33356" y="19538"/>
                </a:cubicBezTo>
                <a:cubicBezTo>
                  <a:pt x="34267" y="18830"/>
                  <a:pt x="35026" y="17640"/>
                  <a:pt x="35684" y="16577"/>
                </a:cubicBezTo>
                <a:lnTo>
                  <a:pt x="35795" y="16514"/>
                </a:lnTo>
                <a:lnTo>
                  <a:pt x="35795" y="16514"/>
                </a:lnTo>
                <a:cubicBezTo>
                  <a:pt x="35846" y="16609"/>
                  <a:pt x="35885" y="16715"/>
                  <a:pt x="35912" y="16830"/>
                </a:cubicBezTo>
                <a:cubicBezTo>
                  <a:pt x="35949" y="17034"/>
                  <a:pt x="35918" y="17251"/>
                  <a:pt x="35869" y="17482"/>
                </a:cubicBezTo>
                <a:lnTo>
                  <a:pt x="35869" y="17482"/>
                </a:lnTo>
                <a:cubicBezTo>
                  <a:pt x="35920" y="17288"/>
                  <a:pt x="35988" y="17076"/>
                  <a:pt x="35988" y="16932"/>
                </a:cubicBezTo>
                <a:cubicBezTo>
                  <a:pt x="35988" y="16755"/>
                  <a:pt x="35912" y="16603"/>
                  <a:pt x="35861" y="16476"/>
                </a:cubicBezTo>
                <a:lnTo>
                  <a:pt x="35795" y="16514"/>
                </a:lnTo>
                <a:lnTo>
                  <a:pt x="35795" y="16514"/>
                </a:lnTo>
                <a:cubicBezTo>
                  <a:pt x="35733" y="16397"/>
                  <a:pt x="35653" y="16297"/>
                  <a:pt x="35558" y="16220"/>
                </a:cubicBezTo>
                <a:lnTo>
                  <a:pt x="35558" y="16220"/>
                </a:lnTo>
                <a:lnTo>
                  <a:pt x="35558" y="16223"/>
                </a:lnTo>
                <a:cubicBezTo>
                  <a:pt x="35532" y="16274"/>
                  <a:pt x="35482" y="16375"/>
                  <a:pt x="35406" y="16451"/>
                </a:cubicBezTo>
                <a:cubicBezTo>
                  <a:pt x="34773" y="17463"/>
                  <a:pt x="33988" y="18729"/>
                  <a:pt x="33001" y="19412"/>
                </a:cubicBezTo>
                <a:cubicBezTo>
                  <a:pt x="32090" y="20045"/>
                  <a:pt x="30951" y="20247"/>
                  <a:pt x="29863" y="20399"/>
                </a:cubicBezTo>
                <a:cubicBezTo>
                  <a:pt x="29534" y="20449"/>
                  <a:pt x="29180" y="20500"/>
                  <a:pt x="28826" y="20551"/>
                </a:cubicBezTo>
                <a:cubicBezTo>
                  <a:pt x="28699" y="20500"/>
                  <a:pt x="28573" y="20399"/>
                  <a:pt x="28446" y="20323"/>
                </a:cubicBezTo>
                <a:cubicBezTo>
                  <a:pt x="27661" y="19867"/>
                  <a:pt x="26826" y="19387"/>
                  <a:pt x="25991" y="19032"/>
                </a:cubicBezTo>
                <a:lnTo>
                  <a:pt x="25941" y="19032"/>
                </a:lnTo>
                <a:lnTo>
                  <a:pt x="25991" y="19007"/>
                </a:lnTo>
                <a:cubicBezTo>
                  <a:pt x="26447" y="18501"/>
                  <a:pt x="26877" y="18045"/>
                  <a:pt x="27282" y="17640"/>
                </a:cubicBezTo>
                <a:lnTo>
                  <a:pt x="27535" y="17362"/>
                </a:lnTo>
                <a:cubicBezTo>
                  <a:pt x="28041" y="16780"/>
                  <a:pt x="28547" y="16223"/>
                  <a:pt x="29079" y="15692"/>
                </a:cubicBezTo>
                <a:cubicBezTo>
                  <a:pt x="29281" y="15489"/>
                  <a:pt x="29484" y="15312"/>
                  <a:pt x="29686" y="15110"/>
                </a:cubicBezTo>
                <a:cubicBezTo>
                  <a:pt x="29990" y="14831"/>
                  <a:pt x="30344" y="14502"/>
                  <a:pt x="30622" y="14198"/>
                </a:cubicBezTo>
                <a:cubicBezTo>
                  <a:pt x="30673" y="14123"/>
                  <a:pt x="30724" y="14097"/>
                  <a:pt x="30749" y="14047"/>
                </a:cubicBezTo>
                <a:cubicBezTo>
                  <a:pt x="30850" y="13844"/>
                  <a:pt x="31053" y="13591"/>
                  <a:pt x="31205" y="13389"/>
                </a:cubicBezTo>
                <a:cubicBezTo>
                  <a:pt x="31483" y="12984"/>
                  <a:pt x="31761" y="12604"/>
                  <a:pt x="32090" y="12250"/>
                </a:cubicBezTo>
                <a:cubicBezTo>
                  <a:pt x="32622" y="11617"/>
                  <a:pt x="33153" y="11010"/>
                  <a:pt x="33710" y="10402"/>
                </a:cubicBezTo>
                <a:cubicBezTo>
                  <a:pt x="34267" y="9770"/>
                  <a:pt x="34849" y="9137"/>
                  <a:pt x="35380" y="8504"/>
                </a:cubicBezTo>
                <a:cubicBezTo>
                  <a:pt x="36519" y="7188"/>
                  <a:pt x="37683" y="5720"/>
                  <a:pt x="39025" y="4075"/>
                </a:cubicBezTo>
                <a:cubicBezTo>
                  <a:pt x="39252" y="3772"/>
                  <a:pt x="39531" y="3468"/>
                  <a:pt x="39733" y="3164"/>
                </a:cubicBezTo>
                <a:cubicBezTo>
                  <a:pt x="40474" y="2251"/>
                  <a:pt x="41239" y="1313"/>
                  <a:pt x="41934" y="351"/>
                </a:cubicBezTo>
                <a:lnTo>
                  <a:pt x="41934" y="351"/>
                </a:lnTo>
                <a:cubicBezTo>
                  <a:pt x="42034" y="454"/>
                  <a:pt x="42133" y="553"/>
                  <a:pt x="42239" y="659"/>
                </a:cubicBezTo>
                <a:cubicBezTo>
                  <a:pt x="42467" y="887"/>
                  <a:pt x="42644" y="1089"/>
                  <a:pt x="42871" y="1317"/>
                </a:cubicBezTo>
                <a:cubicBezTo>
                  <a:pt x="42876" y="1323"/>
                  <a:pt x="42880" y="1330"/>
                  <a:pt x="42883" y="1336"/>
                </a:cubicBezTo>
                <a:lnTo>
                  <a:pt x="42883" y="1336"/>
                </a:lnTo>
                <a:cubicBezTo>
                  <a:pt x="42905" y="1313"/>
                  <a:pt x="42926" y="1290"/>
                  <a:pt x="42947" y="1266"/>
                </a:cubicBezTo>
                <a:cubicBezTo>
                  <a:pt x="42745" y="1064"/>
                  <a:pt x="42593" y="887"/>
                  <a:pt x="42391" y="684"/>
                </a:cubicBezTo>
                <a:cubicBezTo>
                  <a:pt x="42264" y="558"/>
                  <a:pt x="42138" y="406"/>
                  <a:pt x="42011" y="279"/>
                </a:cubicBezTo>
                <a:lnTo>
                  <a:pt x="41986" y="254"/>
                </a:lnTo>
                <a:lnTo>
                  <a:pt x="41986" y="279"/>
                </a:lnTo>
                <a:cubicBezTo>
                  <a:pt x="41969" y="303"/>
                  <a:pt x="41951" y="327"/>
                  <a:pt x="41934" y="351"/>
                </a:cubicBezTo>
                <a:lnTo>
                  <a:pt x="41934" y="351"/>
                </a:lnTo>
                <a:cubicBezTo>
                  <a:pt x="41844" y="257"/>
                  <a:pt x="41753" y="160"/>
                  <a:pt x="41657" y="51"/>
                </a:cubicBezTo>
                <a:cubicBezTo>
                  <a:pt x="41631" y="26"/>
                  <a:pt x="41581" y="1"/>
                  <a:pt x="415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" name="Google Shape;132;p1"/>
          <p:cNvGrpSpPr/>
          <p:nvPr/>
        </p:nvGrpSpPr>
        <p:grpSpPr>
          <a:xfrm>
            <a:off x="925234" y="371982"/>
            <a:ext cx="3067892" cy="4393737"/>
            <a:chOff x="925234" y="371982"/>
            <a:chExt cx="3067892" cy="4393737"/>
          </a:xfrm>
        </p:grpSpPr>
        <p:sp>
          <p:nvSpPr>
            <p:cNvPr id="133" name="Google Shape;133;p1"/>
            <p:cNvSpPr/>
            <p:nvPr/>
          </p:nvSpPr>
          <p:spPr>
            <a:xfrm>
              <a:off x="2331893" y="2716782"/>
              <a:ext cx="1577463" cy="2048937"/>
            </a:xfrm>
            <a:custGeom>
              <a:avLst/>
              <a:gdLst/>
              <a:ahLst/>
              <a:cxnLst/>
              <a:rect l="l" t="t" r="r" b="b"/>
              <a:pathLst>
                <a:path w="35760" h="46448" extrusionOk="0">
                  <a:moveTo>
                    <a:pt x="15196" y="0"/>
                  </a:moveTo>
                  <a:cubicBezTo>
                    <a:pt x="13490" y="0"/>
                    <a:pt x="11826" y="471"/>
                    <a:pt x="10224" y="1484"/>
                  </a:cubicBezTo>
                  <a:cubicBezTo>
                    <a:pt x="8352" y="2648"/>
                    <a:pt x="6960" y="4318"/>
                    <a:pt x="5796" y="6191"/>
                  </a:cubicBezTo>
                  <a:cubicBezTo>
                    <a:pt x="3315" y="10088"/>
                    <a:pt x="2050" y="14391"/>
                    <a:pt x="1291" y="18870"/>
                  </a:cubicBezTo>
                  <a:cubicBezTo>
                    <a:pt x="1012" y="20515"/>
                    <a:pt x="759" y="22135"/>
                    <a:pt x="582" y="23780"/>
                  </a:cubicBezTo>
                  <a:cubicBezTo>
                    <a:pt x="380" y="25349"/>
                    <a:pt x="228" y="26918"/>
                    <a:pt x="127" y="28487"/>
                  </a:cubicBezTo>
                  <a:cubicBezTo>
                    <a:pt x="0" y="30258"/>
                    <a:pt x="51" y="32055"/>
                    <a:pt x="203" y="33877"/>
                  </a:cubicBezTo>
                  <a:cubicBezTo>
                    <a:pt x="354" y="35700"/>
                    <a:pt x="633" y="37496"/>
                    <a:pt x="1215" y="39268"/>
                  </a:cubicBezTo>
                  <a:cubicBezTo>
                    <a:pt x="2604" y="43565"/>
                    <a:pt x="6431" y="46448"/>
                    <a:pt x="10892" y="46448"/>
                  </a:cubicBezTo>
                  <a:cubicBezTo>
                    <a:pt x="11633" y="46448"/>
                    <a:pt x="12392" y="46368"/>
                    <a:pt x="13160" y="46202"/>
                  </a:cubicBezTo>
                  <a:cubicBezTo>
                    <a:pt x="16197" y="45544"/>
                    <a:pt x="18905" y="44203"/>
                    <a:pt x="21309" y="42280"/>
                  </a:cubicBezTo>
                  <a:cubicBezTo>
                    <a:pt x="24473" y="39749"/>
                    <a:pt x="27130" y="36687"/>
                    <a:pt x="29560" y="33422"/>
                  </a:cubicBezTo>
                  <a:cubicBezTo>
                    <a:pt x="31483" y="30841"/>
                    <a:pt x="32824" y="27829"/>
                    <a:pt x="34140" y="24893"/>
                  </a:cubicBezTo>
                  <a:cubicBezTo>
                    <a:pt x="35102" y="22793"/>
                    <a:pt x="35760" y="20616"/>
                    <a:pt x="35735" y="18339"/>
                  </a:cubicBezTo>
                  <a:cubicBezTo>
                    <a:pt x="35735" y="17681"/>
                    <a:pt x="35684" y="17048"/>
                    <a:pt x="35633" y="16415"/>
                  </a:cubicBezTo>
                  <a:cubicBezTo>
                    <a:pt x="35380" y="14745"/>
                    <a:pt x="34621" y="13328"/>
                    <a:pt x="33735" y="11936"/>
                  </a:cubicBezTo>
                  <a:cubicBezTo>
                    <a:pt x="32014" y="9278"/>
                    <a:pt x="29838" y="7051"/>
                    <a:pt x="27560" y="4900"/>
                  </a:cubicBezTo>
                  <a:cubicBezTo>
                    <a:pt x="26396" y="3812"/>
                    <a:pt x="24979" y="3053"/>
                    <a:pt x="23587" y="2268"/>
                  </a:cubicBezTo>
                  <a:cubicBezTo>
                    <a:pt x="22600" y="1737"/>
                    <a:pt x="21613" y="1231"/>
                    <a:pt x="20499" y="1003"/>
                  </a:cubicBezTo>
                  <a:cubicBezTo>
                    <a:pt x="19892" y="876"/>
                    <a:pt x="19310" y="800"/>
                    <a:pt x="18703" y="623"/>
                  </a:cubicBezTo>
                  <a:cubicBezTo>
                    <a:pt x="17519" y="215"/>
                    <a:pt x="16348" y="0"/>
                    <a:pt x="151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4" name="Google Shape;134;p1"/>
            <p:cNvGrpSpPr/>
            <p:nvPr/>
          </p:nvGrpSpPr>
          <p:grpSpPr>
            <a:xfrm>
              <a:off x="925234" y="371982"/>
              <a:ext cx="3067892" cy="4219537"/>
              <a:chOff x="925234" y="371982"/>
              <a:chExt cx="3067892" cy="4219537"/>
            </a:xfrm>
          </p:grpSpPr>
          <p:grpSp>
            <p:nvGrpSpPr>
              <p:cNvPr id="135" name="Google Shape;135;p1"/>
              <p:cNvGrpSpPr/>
              <p:nvPr/>
            </p:nvGrpSpPr>
            <p:grpSpPr>
              <a:xfrm>
                <a:off x="925234" y="542786"/>
                <a:ext cx="3067892" cy="4048733"/>
                <a:chOff x="5287650" y="5774850"/>
                <a:chExt cx="1738675" cy="2294550"/>
              </a:xfrm>
            </p:grpSpPr>
            <p:sp>
              <p:nvSpPr>
                <p:cNvPr id="136" name="Google Shape;136;p1"/>
                <p:cNvSpPr/>
                <p:nvPr/>
              </p:nvSpPr>
              <p:spPr>
                <a:xfrm>
                  <a:off x="5330675" y="6141125"/>
                  <a:ext cx="907925" cy="137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17" h="55153" extrusionOk="0">
                      <a:moveTo>
                        <a:pt x="18195" y="0"/>
                      </a:moveTo>
                      <a:cubicBezTo>
                        <a:pt x="18137" y="0"/>
                        <a:pt x="18078" y="1"/>
                        <a:pt x="18019" y="1"/>
                      </a:cubicBezTo>
                      <a:cubicBezTo>
                        <a:pt x="16627" y="52"/>
                        <a:pt x="15311" y="204"/>
                        <a:pt x="13970" y="482"/>
                      </a:cubicBezTo>
                      <a:cubicBezTo>
                        <a:pt x="11186" y="1090"/>
                        <a:pt x="8630" y="2127"/>
                        <a:pt x="6656" y="4354"/>
                      </a:cubicBezTo>
                      <a:cubicBezTo>
                        <a:pt x="5897" y="5190"/>
                        <a:pt x="5214" y="6126"/>
                        <a:pt x="4530" y="7012"/>
                      </a:cubicBezTo>
                      <a:cubicBezTo>
                        <a:pt x="3746" y="7948"/>
                        <a:pt x="2987" y="8935"/>
                        <a:pt x="2404" y="9973"/>
                      </a:cubicBezTo>
                      <a:cubicBezTo>
                        <a:pt x="759" y="12782"/>
                        <a:pt x="152" y="15895"/>
                        <a:pt x="51" y="19084"/>
                      </a:cubicBezTo>
                      <a:cubicBezTo>
                        <a:pt x="0" y="21336"/>
                        <a:pt x="26" y="23538"/>
                        <a:pt x="279" y="25765"/>
                      </a:cubicBezTo>
                      <a:cubicBezTo>
                        <a:pt x="430" y="27410"/>
                        <a:pt x="658" y="29055"/>
                        <a:pt x="1038" y="30674"/>
                      </a:cubicBezTo>
                      <a:cubicBezTo>
                        <a:pt x="1898" y="34369"/>
                        <a:pt x="3113" y="37963"/>
                        <a:pt x="4581" y="41481"/>
                      </a:cubicBezTo>
                      <a:cubicBezTo>
                        <a:pt x="5872" y="44644"/>
                        <a:pt x="7466" y="47631"/>
                        <a:pt x="9718" y="50212"/>
                      </a:cubicBezTo>
                      <a:cubicBezTo>
                        <a:pt x="11287" y="52059"/>
                        <a:pt x="13059" y="53603"/>
                        <a:pt x="15337" y="54514"/>
                      </a:cubicBezTo>
                      <a:cubicBezTo>
                        <a:pt x="16336" y="54908"/>
                        <a:pt x="17368" y="55152"/>
                        <a:pt x="18417" y="55152"/>
                      </a:cubicBezTo>
                      <a:cubicBezTo>
                        <a:pt x="18989" y="55152"/>
                        <a:pt x="19565" y="55080"/>
                        <a:pt x="20145" y="54919"/>
                      </a:cubicBezTo>
                      <a:cubicBezTo>
                        <a:pt x="21537" y="54540"/>
                        <a:pt x="22701" y="53755"/>
                        <a:pt x="23790" y="52844"/>
                      </a:cubicBezTo>
                      <a:cubicBezTo>
                        <a:pt x="25030" y="51756"/>
                        <a:pt x="26067" y="50541"/>
                        <a:pt x="27080" y="49225"/>
                      </a:cubicBezTo>
                      <a:cubicBezTo>
                        <a:pt x="29636" y="45935"/>
                        <a:pt x="31686" y="42367"/>
                        <a:pt x="33027" y="38419"/>
                      </a:cubicBezTo>
                      <a:cubicBezTo>
                        <a:pt x="34166" y="35027"/>
                        <a:pt x="35026" y="31636"/>
                        <a:pt x="35583" y="28144"/>
                      </a:cubicBezTo>
                      <a:cubicBezTo>
                        <a:pt x="36038" y="25537"/>
                        <a:pt x="36317" y="22956"/>
                        <a:pt x="36292" y="20197"/>
                      </a:cubicBezTo>
                      <a:cubicBezTo>
                        <a:pt x="36317" y="18957"/>
                        <a:pt x="36216" y="17590"/>
                        <a:pt x="36190" y="16300"/>
                      </a:cubicBezTo>
                      <a:cubicBezTo>
                        <a:pt x="36038" y="13744"/>
                        <a:pt x="35456" y="11263"/>
                        <a:pt x="34292" y="8986"/>
                      </a:cubicBezTo>
                      <a:cubicBezTo>
                        <a:pt x="32673" y="5822"/>
                        <a:pt x="30294" y="3469"/>
                        <a:pt x="27105" y="1950"/>
                      </a:cubicBezTo>
                      <a:cubicBezTo>
                        <a:pt x="25738" y="1267"/>
                        <a:pt x="24220" y="1014"/>
                        <a:pt x="22777" y="685"/>
                      </a:cubicBezTo>
                      <a:cubicBezTo>
                        <a:pt x="21265" y="319"/>
                        <a:pt x="19753" y="0"/>
                        <a:pt x="18195" y="0"/>
                      </a:cubicBezTo>
                      <a:close/>
                    </a:path>
                  </a:pathLst>
                </a:custGeom>
                <a:solidFill>
                  <a:srgbClr val="F4B3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7" name="Google Shape;137;p1"/>
                <p:cNvSpPr/>
                <p:nvPr/>
              </p:nvSpPr>
              <p:spPr>
                <a:xfrm>
                  <a:off x="6236675" y="5774850"/>
                  <a:ext cx="789650" cy="104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86" h="41659" extrusionOk="0">
                      <a:moveTo>
                        <a:pt x="16447" y="1"/>
                      </a:moveTo>
                      <a:cubicBezTo>
                        <a:pt x="15250" y="1"/>
                        <a:pt x="14026" y="153"/>
                        <a:pt x="12781" y="455"/>
                      </a:cubicBezTo>
                      <a:cubicBezTo>
                        <a:pt x="8833" y="1442"/>
                        <a:pt x="5619" y="3517"/>
                        <a:pt x="3291" y="6934"/>
                      </a:cubicBezTo>
                      <a:cubicBezTo>
                        <a:pt x="2000" y="8882"/>
                        <a:pt x="1190" y="10983"/>
                        <a:pt x="710" y="13261"/>
                      </a:cubicBezTo>
                      <a:cubicBezTo>
                        <a:pt x="355" y="15133"/>
                        <a:pt x="1" y="16981"/>
                        <a:pt x="77" y="18879"/>
                      </a:cubicBezTo>
                      <a:cubicBezTo>
                        <a:pt x="127" y="20828"/>
                        <a:pt x="381" y="22751"/>
                        <a:pt x="836" y="24649"/>
                      </a:cubicBezTo>
                      <a:cubicBezTo>
                        <a:pt x="1975" y="29533"/>
                        <a:pt x="4227" y="33810"/>
                        <a:pt x="7846" y="37278"/>
                      </a:cubicBezTo>
                      <a:cubicBezTo>
                        <a:pt x="10789" y="40072"/>
                        <a:pt x="14264" y="41658"/>
                        <a:pt x="18388" y="41658"/>
                      </a:cubicBezTo>
                      <a:cubicBezTo>
                        <a:pt x="18485" y="41658"/>
                        <a:pt x="18581" y="41658"/>
                        <a:pt x="18678" y="41656"/>
                      </a:cubicBezTo>
                      <a:cubicBezTo>
                        <a:pt x="20956" y="41580"/>
                        <a:pt x="22955" y="40821"/>
                        <a:pt x="24625" y="39277"/>
                      </a:cubicBezTo>
                      <a:cubicBezTo>
                        <a:pt x="26397" y="37632"/>
                        <a:pt x="27637" y="35582"/>
                        <a:pt x="28649" y="33380"/>
                      </a:cubicBezTo>
                      <a:cubicBezTo>
                        <a:pt x="30623" y="29179"/>
                        <a:pt x="31383" y="24700"/>
                        <a:pt x="31560" y="20068"/>
                      </a:cubicBezTo>
                      <a:cubicBezTo>
                        <a:pt x="31585" y="18271"/>
                        <a:pt x="31307" y="16525"/>
                        <a:pt x="30978" y="14728"/>
                      </a:cubicBezTo>
                      <a:cubicBezTo>
                        <a:pt x="30497" y="12096"/>
                        <a:pt x="29763" y="9566"/>
                        <a:pt x="28422" y="7237"/>
                      </a:cubicBezTo>
                      <a:cubicBezTo>
                        <a:pt x="27435" y="5516"/>
                        <a:pt x="26296" y="3897"/>
                        <a:pt x="24676" y="2733"/>
                      </a:cubicBezTo>
                      <a:cubicBezTo>
                        <a:pt x="22128" y="902"/>
                        <a:pt x="19364" y="1"/>
                        <a:pt x="164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" name="Google Shape;138;p1"/>
                <p:cNvSpPr/>
                <p:nvPr/>
              </p:nvSpPr>
              <p:spPr>
                <a:xfrm>
                  <a:off x="5495175" y="5958150"/>
                  <a:ext cx="1452675" cy="211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07" h="84450" extrusionOk="0">
                      <a:moveTo>
                        <a:pt x="39192" y="27624"/>
                      </a:moveTo>
                      <a:cubicBezTo>
                        <a:pt x="39531" y="27624"/>
                        <a:pt x="39873" y="27706"/>
                        <a:pt x="40214" y="27870"/>
                      </a:cubicBezTo>
                      <a:cubicBezTo>
                        <a:pt x="40796" y="28149"/>
                        <a:pt x="41429" y="28427"/>
                        <a:pt x="42062" y="28630"/>
                      </a:cubicBezTo>
                      <a:cubicBezTo>
                        <a:pt x="42492" y="28756"/>
                        <a:pt x="42796" y="29060"/>
                        <a:pt x="43125" y="29313"/>
                      </a:cubicBezTo>
                      <a:cubicBezTo>
                        <a:pt x="44010" y="30022"/>
                        <a:pt x="44593" y="30907"/>
                        <a:pt x="45023" y="31970"/>
                      </a:cubicBezTo>
                      <a:cubicBezTo>
                        <a:pt x="45529" y="33337"/>
                        <a:pt x="46187" y="34653"/>
                        <a:pt x="46820" y="35994"/>
                      </a:cubicBezTo>
                      <a:cubicBezTo>
                        <a:pt x="47452" y="37285"/>
                        <a:pt x="47933" y="38677"/>
                        <a:pt x="48186" y="40145"/>
                      </a:cubicBezTo>
                      <a:cubicBezTo>
                        <a:pt x="48465" y="41916"/>
                        <a:pt x="48945" y="43612"/>
                        <a:pt x="49502" y="45333"/>
                      </a:cubicBezTo>
                      <a:cubicBezTo>
                        <a:pt x="47933" y="45915"/>
                        <a:pt x="46491" y="46801"/>
                        <a:pt x="45023" y="47686"/>
                      </a:cubicBezTo>
                      <a:cubicBezTo>
                        <a:pt x="44922" y="46801"/>
                        <a:pt x="44820" y="45965"/>
                        <a:pt x="44694" y="45130"/>
                      </a:cubicBezTo>
                      <a:cubicBezTo>
                        <a:pt x="44415" y="43106"/>
                        <a:pt x="44264" y="41081"/>
                        <a:pt x="43631" y="39132"/>
                      </a:cubicBezTo>
                      <a:cubicBezTo>
                        <a:pt x="43555" y="38955"/>
                        <a:pt x="43504" y="38829"/>
                        <a:pt x="43454" y="38677"/>
                      </a:cubicBezTo>
                      <a:cubicBezTo>
                        <a:pt x="43327" y="38322"/>
                        <a:pt x="43125" y="38120"/>
                        <a:pt x="42745" y="38019"/>
                      </a:cubicBezTo>
                      <a:cubicBezTo>
                        <a:pt x="41556" y="37690"/>
                        <a:pt x="40467" y="37234"/>
                        <a:pt x="39531" y="36374"/>
                      </a:cubicBezTo>
                      <a:cubicBezTo>
                        <a:pt x="39329" y="36171"/>
                        <a:pt x="39126" y="35969"/>
                        <a:pt x="38949" y="35716"/>
                      </a:cubicBezTo>
                      <a:cubicBezTo>
                        <a:pt x="38519" y="35159"/>
                        <a:pt x="38595" y="34957"/>
                        <a:pt x="39202" y="34602"/>
                      </a:cubicBezTo>
                      <a:cubicBezTo>
                        <a:pt x="39404" y="34476"/>
                        <a:pt x="39708" y="34450"/>
                        <a:pt x="39961" y="34374"/>
                      </a:cubicBezTo>
                      <a:cubicBezTo>
                        <a:pt x="40493" y="34248"/>
                        <a:pt x="40999" y="34071"/>
                        <a:pt x="41530" y="33818"/>
                      </a:cubicBezTo>
                      <a:cubicBezTo>
                        <a:pt x="41885" y="35412"/>
                        <a:pt x="42745" y="36652"/>
                        <a:pt x="44137" y="37563"/>
                      </a:cubicBezTo>
                      <a:cubicBezTo>
                        <a:pt x="44162" y="37260"/>
                        <a:pt x="43935" y="37108"/>
                        <a:pt x="43757" y="36931"/>
                      </a:cubicBezTo>
                      <a:cubicBezTo>
                        <a:pt x="42922" y="36146"/>
                        <a:pt x="42290" y="35260"/>
                        <a:pt x="42011" y="34147"/>
                      </a:cubicBezTo>
                      <a:cubicBezTo>
                        <a:pt x="41888" y="33670"/>
                        <a:pt x="41831" y="33483"/>
                        <a:pt x="41640" y="33483"/>
                      </a:cubicBezTo>
                      <a:cubicBezTo>
                        <a:pt x="41517" y="33483"/>
                        <a:pt x="41338" y="33562"/>
                        <a:pt x="41049" y="33691"/>
                      </a:cubicBezTo>
                      <a:cubicBezTo>
                        <a:pt x="40594" y="33868"/>
                        <a:pt x="40088" y="33995"/>
                        <a:pt x="39582" y="34096"/>
                      </a:cubicBezTo>
                      <a:cubicBezTo>
                        <a:pt x="39151" y="34197"/>
                        <a:pt x="38848" y="34374"/>
                        <a:pt x="38569" y="34703"/>
                      </a:cubicBezTo>
                      <a:cubicBezTo>
                        <a:pt x="38088" y="35235"/>
                        <a:pt x="37633" y="35766"/>
                        <a:pt x="37000" y="36146"/>
                      </a:cubicBezTo>
                      <a:cubicBezTo>
                        <a:pt x="36950" y="35969"/>
                        <a:pt x="37051" y="35792"/>
                        <a:pt x="36950" y="35665"/>
                      </a:cubicBezTo>
                      <a:cubicBezTo>
                        <a:pt x="36848" y="35539"/>
                        <a:pt x="36722" y="35488"/>
                        <a:pt x="36494" y="35488"/>
                      </a:cubicBezTo>
                      <a:cubicBezTo>
                        <a:pt x="37380" y="34602"/>
                        <a:pt x="37886" y="33463"/>
                        <a:pt x="39126" y="33008"/>
                      </a:cubicBezTo>
                      <a:cubicBezTo>
                        <a:pt x="39784" y="32755"/>
                        <a:pt x="40467" y="32375"/>
                        <a:pt x="41100" y="32046"/>
                      </a:cubicBezTo>
                      <a:cubicBezTo>
                        <a:pt x="41227" y="31970"/>
                        <a:pt x="41404" y="31920"/>
                        <a:pt x="41303" y="31717"/>
                      </a:cubicBezTo>
                      <a:cubicBezTo>
                        <a:pt x="41268" y="31637"/>
                        <a:pt x="41213" y="31609"/>
                        <a:pt x="41151" y="31609"/>
                      </a:cubicBezTo>
                      <a:cubicBezTo>
                        <a:pt x="41077" y="31609"/>
                        <a:pt x="40992" y="31650"/>
                        <a:pt x="40923" y="31692"/>
                      </a:cubicBezTo>
                      <a:cubicBezTo>
                        <a:pt x="40645" y="31818"/>
                        <a:pt x="40366" y="31970"/>
                        <a:pt x="40088" y="32122"/>
                      </a:cubicBezTo>
                      <a:cubicBezTo>
                        <a:pt x="38898" y="32831"/>
                        <a:pt x="37608" y="33134"/>
                        <a:pt x="36292" y="33312"/>
                      </a:cubicBezTo>
                      <a:cubicBezTo>
                        <a:pt x="35937" y="33337"/>
                        <a:pt x="35659" y="33514"/>
                        <a:pt x="35355" y="33716"/>
                      </a:cubicBezTo>
                      <a:cubicBezTo>
                        <a:pt x="34950" y="34020"/>
                        <a:pt x="34520" y="34324"/>
                        <a:pt x="34039" y="34577"/>
                      </a:cubicBezTo>
                      <a:cubicBezTo>
                        <a:pt x="33837" y="34653"/>
                        <a:pt x="33660" y="34779"/>
                        <a:pt x="33406" y="34779"/>
                      </a:cubicBezTo>
                      <a:cubicBezTo>
                        <a:pt x="33406" y="34526"/>
                        <a:pt x="33280" y="34349"/>
                        <a:pt x="32951" y="34248"/>
                      </a:cubicBezTo>
                      <a:cubicBezTo>
                        <a:pt x="33938" y="33565"/>
                        <a:pt x="34697" y="32729"/>
                        <a:pt x="35583" y="32071"/>
                      </a:cubicBezTo>
                      <a:cubicBezTo>
                        <a:pt x="36165" y="31616"/>
                        <a:pt x="36848" y="31464"/>
                        <a:pt x="37557" y="31287"/>
                      </a:cubicBezTo>
                      <a:cubicBezTo>
                        <a:pt x="38569" y="30983"/>
                        <a:pt x="39582" y="30578"/>
                        <a:pt x="40543" y="30199"/>
                      </a:cubicBezTo>
                      <a:cubicBezTo>
                        <a:pt x="40720" y="30148"/>
                        <a:pt x="40872" y="30072"/>
                        <a:pt x="40872" y="29844"/>
                      </a:cubicBezTo>
                      <a:cubicBezTo>
                        <a:pt x="40813" y="29785"/>
                        <a:pt x="40754" y="29765"/>
                        <a:pt x="40696" y="29765"/>
                      </a:cubicBezTo>
                      <a:cubicBezTo>
                        <a:pt x="40628" y="29765"/>
                        <a:pt x="40560" y="29792"/>
                        <a:pt x="40493" y="29819"/>
                      </a:cubicBezTo>
                      <a:cubicBezTo>
                        <a:pt x="39227" y="30300"/>
                        <a:pt x="37962" y="30781"/>
                        <a:pt x="36621" y="31110"/>
                      </a:cubicBezTo>
                      <a:cubicBezTo>
                        <a:pt x="35861" y="31338"/>
                        <a:pt x="35229" y="31793"/>
                        <a:pt x="34672" y="32325"/>
                      </a:cubicBezTo>
                      <a:cubicBezTo>
                        <a:pt x="34090" y="32831"/>
                        <a:pt x="33533" y="33312"/>
                        <a:pt x="32926" y="33767"/>
                      </a:cubicBezTo>
                      <a:cubicBezTo>
                        <a:pt x="32824" y="33691"/>
                        <a:pt x="32774" y="33565"/>
                        <a:pt x="32673" y="33463"/>
                      </a:cubicBezTo>
                      <a:cubicBezTo>
                        <a:pt x="33558" y="32299"/>
                        <a:pt x="34520" y="31312"/>
                        <a:pt x="35937" y="30781"/>
                      </a:cubicBezTo>
                      <a:cubicBezTo>
                        <a:pt x="37177" y="30300"/>
                        <a:pt x="38342" y="29591"/>
                        <a:pt x="39480" y="28908"/>
                      </a:cubicBezTo>
                      <a:cubicBezTo>
                        <a:pt x="39607" y="28807"/>
                        <a:pt x="39784" y="28756"/>
                        <a:pt x="39708" y="28554"/>
                      </a:cubicBezTo>
                      <a:cubicBezTo>
                        <a:pt x="39664" y="28475"/>
                        <a:pt x="39615" y="28448"/>
                        <a:pt x="39563" y="28448"/>
                      </a:cubicBezTo>
                      <a:cubicBezTo>
                        <a:pt x="39465" y="28448"/>
                        <a:pt x="39361" y="28546"/>
                        <a:pt x="39278" y="28579"/>
                      </a:cubicBezTo>
                      <a:cubicBezTo>
                        <a:pt x="37861" y="29439"/>
                        <a:pt x="36368" y="30224"/>
                        <a:pt x="34824" y="30857"/>
                      </a:cubicBezTo>
                      <a:cubicBezTo>
                        <a:pt x="34039" y="31186"/>
                        <a:pt x="33558" y="31793"/>
                        <a:pt x="33052" y="32375"/>
                      </a:cubicBezTo>
                      <a:cubicBezTo>
                        <a:pt x="33002" y="32476"/>
                        <a:pt x="32951" y="32552"/>
                        <a:pt x="32824" y="32679"/>
                      </a:cubicBezTo>
                      <a:cubicBezTo>
                        <a:pt x="32824" y="32350"/>
                        <a:pt x="32748" y="32173"/>
                        <a:pt x="32445" y="32071"/>
                      </a:cubicBezTo>
                      <a:cubicBezTo>
                        <a:pt x="32824" y="31616"/>
                        <a:pt x="33153" y="31160"/>
                        <a:pt x="33457" y="30680"/>
                      </a:cubicBezTo>
                      <a:cubicBezTo>
                        <a:pt x="33634" y="30452"/>
                        <a:pt x="33887" y="30351"/>
                        <a:pt x="34090" y="30275"/>
                      </a:cubicBezTo>
                      <a:cubicBezTo>
                        <a:pt x="34773" y="29946"/>
                        <a:pt x="35482" y="29693"/>
                        <a:pt x="36114" y="29262"/>
                      </a:cubicBezTo>
                      <a:cubicBezTo>
                        <a:pt x="36317" y="29136"/>
                        <a:pt x="36545" y="29009"/>
                        <a:pt x="36697" y="28832"/>
                      </a:cubicBezTo>
                      <a:cubicBezTo>
                        <a:pt x="37101" y="28377"/>
                        <a:pt x="37633" y="28123"/>
                        <a:pt x="38190" y="27870"/>
                      </a:cubicBezTo>
                      <a:cubicBezTo>
                        <a:pt x="38519" y="27706"/>
                        <a:pt x="38854" y="27624"/>
                        <a:pt x="39192" y="27624"/>
                      </a:cubicBezTo>
                      <a:close/>
                      <a:moveTo>
                        <a:pt x="45453" y="32173"/>
                      </a:moveTo>
                      <a:cubicBezTo>
                        <a:pt x="46718" y="32350"/>
                        <a:pt x="47883" y="32552"/>
                        <a:pt x="48895" y="33210"/>
                      </a:cubicBezTo>
                      <a:cubicBezTo>
                        <a:pt x="49857" y="33843"/>
                        <a:pt x="50236" y="34855"/>
                        <a:pt x="50540" y="35893"/>
                      </a:cubicBezTo>
                      <a:cubicBezTo>
                        <a:pt x="50945" y="37158"/>
                        <a:pt x="51147" y="38449"/>
                        <a:pt x="51274" y="39790"/>
                      </a:cubicBezTo>
                      <a:cubicBezTo>
                        <a:pt x="51451" y="41283"/>
                        <a:pt x="51653" y="42802"/>
                        <a:pt x="51805" y="44320"/>
                      </a:cubicBezTo>
                      <a:cubicBezTo>
                        <a:pt x="52033" y="46598"/>
                        <a:pt x="52413" y="48825"/>
                        <a:pt x="52818" y="51078"/>
                      </a:cubicBezTo>
                      <a:cubicBezTo>
                        <a:pt x="53324" y="53608"/>
                        <a:pt x="53956" y="56114"/>
                        <a:pt x="54665" y="58569"/>
                      </a:cubicBezTo>
                      <a:cubicBezTo>
                        <a:pt x="54690" y="58645"/>
                        <a:pt x="54716" y="58695"/>
                        <a:pt x="54665" y="58822"/>
                      </a:cubicBezTo>
                      <a:cubicBezTo>
                        <a:pt x="54209" y="57809"/>
                        <a:pt x="53805" y="56797"/>
                        <a:pt x="53400" y="55759"/>
                      </a:cubicBezTo>
                      <a:cubicBezTo>
                        <a:pt x="52590" y="53684"/>
                        <a:pt x="52033" y="51533"/>
                        <a:pt x="51299" y="49433"/>
                      </a:cubicBezTo>
                      <a:cubicBezTo>
                        <a:pt x="51274" y="49281"/>
                        <a:pt x="51299" y="49154"/>
                        <a:pt x="51375" y="49028"/>
                      </a:cubicBezTo>
                      <a:cubicBezTo>
                        <a:pt x="51527" y="48648"/>
                        <a:pt x="51603" y="48243"/>
                        <a:pt x="51248" y="47914"/>
                      </a:cubicBezTo>
                      <a:cubicBezTo>
                        <a:pt x="51097" y="47762"/>
                        <a:pt x="51248" y="47636"/>
                        <a:pt x="51274" y="47509"/>
                      </a:cubicBezTo>
                      <a:cubicBezTo>
                        <a:pt x="51476" y="46927"/>
                        <a:pt x="51223" y="46396"/>
                        <a:pt x="50717" y="46345"/>
                      </a:cubicBezTo>
                      <a:cubicBezTo>
                        <a:pt x="50680" y="46337"/>
                        <a:pt x="50644" y="46333"/>
                        <a:pt x="50609" y="46333"/>
                      </a:cubicBezTo>
                      <a:cubicBezTo>
                        <a:pt x="50425" y="46333"/>
                        <a:pt x="50258" y="46429"/>
                        <a:pt x="50110" y="46472"/>
                      </a:cubicBezTo>
                      <a:cubicBezTo>
                        <a:pt x="50211" y="46269"/>
                        <a:pt x="50287" y="46117"/>
                        <a:pt x="50363" y="45915"/>
                      </a:cubicBezTo>
                      <a:cubicBezTo>
                        <a:pt x="50489" y="45611"/>
                        <a:pt x="50363" y="45358"/>
                        <a:pt x="50008" y="45257"/>
                      </a:cubicBezTo>
                      <a:cubicBezTo>
                        <a:pt x="49857" y="45231"/>
                        <a:pt x="49831" y="45130"/>
                        <a:pt x="49781" y="45004"/>
                      </a:cubicBezTo>
                      <a:cubicBezTo>
                        <a:pt x="49097" y="42979"/>
                        <a:pt x="48667" y="40853"/>
                        <a:pt x="48237" y="38778"/>
                      </a:cubicBezTo>
                      <a:cubicBezTo>
                        <a:pt x="48009" y="37766"/>
                        <a:pt x="47579" y="36804"/>
                        <a:pt x="47123" y="35868"/>
                      </a:cubicBezTo>
                      <a:cubicBezTo>
                        <a:pt x="46592" y="34653"/>
                        <a:pt x="45984" y="33489"/>
                        <a:pt x="45453" y="32173"/>
                      </a:cubicBezTo>
                      <a:close/>
                      <a:moveTo>
                        <a:pt x="50970" y="49711"/>
                      </a:moveTo>
                      <a:cubicBezTo>
                        <a:pt x="51502" y="51356"/>
                        <a:pt x="51982" y="52950"/>
                        <a:pt x="52514" y="54519"/>
                      </a:cubicBezTo>
                      <a:cubicBezTo>
                        <a:pt x="53298" y="56898"/>
                        <a:pt x="54311" y="59176"/>
                        <a:pt x="55424" y="61428"/>
                      </a:cubicBezTo>
                      <a:cubicBezTo>
                        <a:pt x="56310" y="63225"/>
                        <a:pt x="57120" y="65022"/>
                        <a:pt x="57500" y="67021"/>
                      </a:cubicBezTo>
                      <a:cubicBezTo>
                        <a:pt x="57879" y="69046"/>
                        <a:pt x="57803" y="70944"/>
                        <a:pt x="56614" y="72716"/>
                      </a:cubicBezTo>
                      <a:cubicBezTo>
                        <a:pt x="56082" y="73551"/>
                        <a:pt x="55399" y="74259"/>
                        <a:pt x="54361" y="74411"/>
                      </a:cubicBezTo>
                      <a:cubicBezTo>
                        <a:pt x="54116" y="74454"/>
                        <a:pt x="53877" y="74476"/>
                        <a:pt x="53643" y="74476"/>
                      </a:cubicBezTo>
                      <a:cubicBezTo>
                        <a:pt x="52645" y="74476"/>
                        <a:pt x="51749" y="74087"/>
                        <a:pt x="50970" y="73348"/>
                      </a:cubicBezTo>
                      <a:cubicBezTo>
                        <a:pt x="49376" y="71855"/>
                        <a:pt x="48490" y="69957"/>
                        <a:pt x="47832" y="67983"/>
                      </a:cubicBezTo>
                      <a:cubicBezTo>
                        <a:pt x="47047" y="65629"/>
                        <a:pt x="46617" y="63200"/>
                        <a:pt x="46364" y="60720"/>
                      </a:cubicBezTo>
                      <a:cubicBezTo>
                        <a:pt x="46288" y="59834"/>
                        <a:pt x="46238" y="58999"/>
                        <a:pt x="46111" y="58138"/>
                      </a:cubicBezTo>
                      <a:cubicBezTo>
                        <a:pt x="46111" y="57961"/>
                        <a:pt x="46187" y="57885"/>
                        <a:pt x="46288" y="57759"/>
                      </a:cubicBezTo>
                      <a:cubicBezTo>
                        <a:pt x="47402" y="56367"/>
                        <a:pt x="48566" y="54975"/>
                        <a:pt x="49705" y="53532"/>
                      </a:cubicBezTo>
                      <a:cubicBezTo>
                        <a:pt x="49983" y="53203"/>
                        <a:pt x="50236" y="52849"/>
                        <a:pt x="50388" y="52469"/>
                      </a:cubicBezTo>
                      <a:cubicBezTo>
                        <a:pt x="50489" y="52242"/>
                        <a:pt x="50515" y="52065"/>
                        <a:pt x="50337" y="51913"/>
                      </a:cubicBezTo>
                      <a:cubicBezTo>
                        <a:pt x="50257" y="51842"/>
                        <a:pt x="50177" y="51816"/>
                        <a:pt x="50099" y="51816"/>
                      </a:cubicBezTo>
                      <a:cubicBezTo>
                        <a:pt x="49982" y="51816"/>
                        <a:pt x="49872" y="51877"/>
                        <a:pt x="49781" y="51938"/>
                      </a:cubicBezTo>
                      <a:cubicBezTo>
                        <a:pt x="49249" y="52292"/>
                        <a:pt x="48794" y="52723"/>
                        <a:pt x="48363" y="53178"/>
                      </a:cubicBezTo>
                      <a:cubicBezTo>
                        <a:pt x="48009" y="53507"/>
                        <a:pt x="47705" y="53861"/>
                        <a:pt x="47250" y="54140"/>
                      </a:cubicBezTo>
                      <a:cubicBezTo>
                        <a:pt x="48363" y="52596"/>
                        <a:pt x="49755" y="51280"/>
                        <a:pt x="50970" y="49711"/>
                      </a:cubicBezTo>
                      <a:close/>
                      <a:moveTo>
                        <a:pt x="26454" y="0"/>
                      </a:moveTo>
                      <a:cubicBezTo>
                        <a:pt x="25500" y="0"/>
                        <a:pt x="24734" y="755"/>
                        <a:pt x="24777" y="1778"/>
                      </a:cubicBezTo>
                      <a:cubicBezTo>
                        <a:pt x="24777" y="2335"/>
                        <a:pt x="24954" y="2841"/>
                        <a:pt x="25232" y="3271"/>
                      </a:cubicBezTo>
                      <a:cubicBezTo>
                        <a:pt x="25628" y="3901"/>
                        <a:pt x="26191" y="4135"/>
                        <a:pt x="26783" y="4135"/>
                      </a:cubicBezTo>
                      <a:cubicBezTo>
                        <a:pt x="27024" y="4135"/>
                        <a:pt x="27269" y="4096"/>
                        <a:pt x="27510" y="4030"/>
                      </a:cubicBezTo>
                      <a:cubicBezTo>
                        <a:pt x="27611" y="4005"/>
                        <a:pt x="27712" y="3929"/>
                        <a:pt x="27712" y="3777"/>
                      </a:cubicBezTo>
                      <a:cubicBezTo>
                        <a:pt x="27626" y="3739"/>
                        <a:pt x="27540" y="3726"/>
                        <a:pt x="27457" y="3726"/>
                      </a:cubicBezTo>
                      <a:cubicBezTo>
                        <a:pt x="27320" y="3726"/>
                        <a:pt x="27190" y="3762"/>
                        <a:pt x="27080" y="3777"/>
                      </a:cubicBezTo>
                      <a:cubicBezTo>
                        <a:pt x="26994" y="3784"/>
                        <a:pt x="26913" y="3788"/>
                        <a:pt x="26836" y="3788"/>
                      </a:cubicBezTo>
                      <a:cubicBezTo>
                        <a:pt x="25791" y="3788"/>
                        <a:pt x="25466" y="3168"/>
                        <a:pt x="25207" y="2461"/>
                      </a:cubicBezTo>
                      <a:cubicBezTo>
                        <a:pt x="25156" y="2259"/>
                        <a:pt x="25106" y="2082"/>
                        <a:pt x="25080" y="1879"/>
                      </a:cubicBezTo>
                      <a:cubicBezTo>
                        <a:pt x="24946" y="1051"/>
                        <a:pt x="25623" y="322"/>
                        <a:pt x="26412" y="322"/>
                      </a:cubicBezTo>
                      <a:cubicBezTo>
                        <a:pt x="26515" y="322"/>
                        <a:pt x="26620" y="335"/>
                        <a:pt x="26725" y="361"/>
                      </a:cubicBezTo>
                      <a:cubicBezTo>
                        <a:pt x="27560" y="589"/>
                        <a:pt x="28193" y="1095"/>
                        <a:pt x="28725" y="1727"/>
                      </a:cubicBezTo>
                      <a:cubicBezTo>
                        <a:pt x="29838" y="2993"/>
                        <a:pt x="30623" y="4410"/>
                        <a:pt x="31382" y="5903"/>
                      </a:cubicBezTo>
                      <a:cubicBezTo>
                        <a:pt x="32445" y="7978"/>
                        <a:pt x="33280" y="10206"/>
                        <a:pt x="34318" y="12306"/>
                      </a:cubicBezTo>
                      <a:cubicBezTo>
                        <a:pt x="35684" y="15039"/>
                        <a:pt x="37355" y="17545"/>
                        <a:pt x="39911" y="19342"/>
                      </a:cubicBezTo>
                      <a:cubicBezTo>
                        <a:pt x="40088" y="19468"/>
                        <a:pt x="40113" y="19595"/>
                        <a:pt x="40088" y="19747"/>
                      </a:cubicBezTo>
                      <a:cubicBezTo>
                        <a:pt x="39759" y="21214"/>
                        <a:pt x="39506" y="22708"/>
                        <a:pt x="39000" y="24125"/>
                      </a:cubicBezTo>
                      <a:cubicBezTo>
                        <a:pt x="38519" y="25441"/>
                        <a:pt x="38013" y="26782"/>
                        <a:pt x="37177" y="27921"/>
                      </a:cubicBezTo>
                      <a:cubicBezTo>
                        <a:pt x="36435" y="28918"/>
                        <a:pt x="35526" y="29492"/>
                        <a:pt x="34416" y="29492"/>
                      </a:cubicBezTo>
                      <a:cubicBezTo>
                        <a:pt x="34089" y="29492"/>
                        <a:pt x="33744" y="29442"/>
                        <a:pt x="33381" y="29338"/>
                      </a:cubicBezTo>
                      <a:cubicBezTo>
                        <a:pt x="30268" y="28478"/>
                        <a:pt x="27459" y="27035"/>
                        <a:pt x="24852" y="25137"/>
                      </a:cubicBezTo>
                      <a:cubicBezTo>
                        <a:pt x="24422" y="24783"/>
                        <a:pt x="23916" y="24403"/>
                        <a:pt x="23790" y="23771"/>
                      </a:cubicBezTo>
                      <a:cubicBezTo>
                        <a:pt x="23790" y="23652"/>
                        <a:pt x="23767" y="23490"/>
                        <a:pt x="23620" y="23490"/>
                      </a:cubicBezTo>
                      <a:cubicBezTo>
                        <a:pt x="23610" y="23490"/>
                        <a:pt x="23599" y="23490"/>
                        <a:pt x="23587" y="23492"/>
                      </a:cubicBezTo>
                      <a:cubicBezTo>
                        <a:pt x="23410" y="23517"/>
                        <a:pt x="23435" y="23695"/>
                        <a:pt x="23461" y="23846"/>
                      </a:cubicBezTo>
                      <a:cubicBezTo>
                        <a:pt x="23587" y="24504"/>
                        <a:pt x="24068" y="24884"/>
                        <a:pt x="24549" y="25289"/>
                      </a:cubicBezTo>
                      <a:cubicBezTo>
                        <a:pt x="25688" y="26251"/>
                        <a:pt x="26953" y="26959"/>
                        <a:pt x="28244" y="27643"/>
                      </a:cubicBezTo>
                      <a:cubicBezTo>
                        <a:pt x="29965" y="28528"/>
                        <a:pt x="31686" y="29338"/>
                        <a:pt x="33584" y="29768"/>
                      </a:cubicBezTo>
                      <a:cubicBezTo>
                        <a:pt x="33634" y="29773"/>
                        <a:pt x="33685" y="29775"/>
                        <a:pt x="33735" y="29775"/>
                      </a:cubicBezTo>
                      <a:cubicBezTo>
                        <a:pt x="33769" y="29775"/>
                        <a:pt x="33802" y="29774"/>
                        <a:pt x="33836" y="29774"/>
                      </a:cubicBezTo>
                      <a:cubicBezTo>
                        <a:pt x="34003" y="29774"/>
                        <a:pt x="34166" y="29785"/>
                        <a:pt x="34318" y="29920"/>
                      </a:cubicBezTo>
                      <a:cubicBezTo>
                        <a:pt x="33963" y="30097"/>
                        <a:pt x="33558" y="30173"/>
                        <a:pt x="33305" y="30477"/>
                      </a:cubicBezTo>
                      <a:cubicBezTo>
                        <a:pt x="32799" y="31084"/>
                        <a:pt x="32318" y="31717"/>
                        <a:pt x="31913" y="32375"/>
                      </a:cubicBezTo>
                      <a:cubicBezTo>
                        <a:pt x="31610" y="32932"/>
                        <a:pt x="31736" y="33312"/>
                        <a:pt x="32192" y="33565"/>
                      </a:cubicBezTo>
                      <a:cubicBezTo>
                        <a:pt x="31989" y="33843"/>
                        <a:pt x="31635" y="34197"/>
                        <a:pt x="31913" y="34476"/>
                      </a:cubicBezTo>
                      <a:cubicBezTo>
                        <a:pt x="32192" y="34754"/>
                        <a:pt x="32192" y="35108"/>
                        <a:pt x="32419" y="35361"/>
                      </a:cubicBezTo>
                      <a:cubicBezTo>
                        <a:pt x="32495" y="35437"/>
                        <a:pt x="32647" y="35488"/>
                        <a:pt x="32774" y="35488"/>
                      </a:cubicBezTo>
                      <a:lnTo>
                        <a:pt x="33381" y="35488"/>
                      </a:lnTo>
                      <a:cubicBezTo>
                        <a:pt x="33077" y="36500"/>
                        <a:pt x="32748" y="37513"/>
                        <a:pt x="32571" y="38576"/>
                      </a:cubicBezTo>
                      <a:cubicBezTo>
                        <a:pt x="32369" y="40043"/>
                        <a:pt x="32394" y="41461"/>
                        <a:pt x="33002" y="42827"/>
                      </a:cubicBezTo>
                      <a:cubicBezTo>
                        <a:pt x="33077" y="43080"/>
                        <a:pt x="33204" y="43333"/>
                        <a:pt x="33457" y="43460"/>
                      </a:cubicBezTo>
                      <a:cubicBezTo>
                        <a:pt x="33634" y="43257"/>
                        <a:pt x="33508" y="43131"/>
                        <a:pt x="33432" y="43004"/>
                      </a:cubicBezTo>
                      <a:cubicBezTo>
                        <a:pt x="33077" y="42220"/>
                        <a:pt x="32900" y="41410"/>
                        <a:pt x="32824" y="40550"/>
                      </a:cubicBezTo>
                      <a:cubicBezTo>
                        <a:pt x="32698" y="38753"/>
                        <a:pt x="33255" y="37057"/>
                        <a:pt x="33761" y="35387"/>
                      </a:cubicBezTo>
                      <a:cubicBezTo>
                        <a:pt x="33786" y="35260"/>
                        <a:pt x="33887" y="35159"/>
                        <a:pt x="33963" y="35134"/>
                      </a:cubicBezTo>
                      <a:cubicBezTo>
                        <a:pt x="34571" y="34855"/>
                        <a:pt x="35153" y="34476"/>
                        <a:pt x="35684" y="34096"/>
                      </a:cubicBezTo>
                      <a:cubicBezTo>
                        <a:pt x="36292" y="33641"/>
                        <a:pt x="37000" y="33767"/>
                        <a:pt x="37684" y="33590"/>
                      </a:cubicBezTo>
                      <a:lnTo>
                        <a:pt x="37684" y="33590"/>
                      </a:lnTo>
                      <a:cubicBezTo>
                        <a:pt x="37430" y="33970"/>
                        <a:pt x="37127" y="34273"/>
                        <a:pt x="36848" y="34628"/>
                      </a:cubicBezTo>
                      <a:cubicBezTo>
                        <a:pt x="36570" y="34982"/>
                        <a:pt x="36241" y="35286"/>
                        <a:pt x="35988" y="35640"/>
                      </a:cubicBezTo>
                      <a:cubicBezTo>
                        <a:pt x="35811" y="35893"/>
                        <a:pt x="35785" y="36222"/>
                        <a:pt x="35963" y="36475"/>
                      </a:cubicBezTo>
                      <a:cubicBezTo>
                        <a:pt x="36101" y="36648"/>
                        <a:pt x="36275" y="36726"/>
                        <a:pt x="36468" y="36726"/>
                      </a:cubicBezTo>
                      <a:cubicBezTo>
                        <a:pt x="36557" y="36726"/>
                        <a:pt x="36651" y="36709"/>
                        <a:pt x="36747" y="36677"/>
                      </a:cubicBezTo>
                      <a:cubicBezTo>
                        <a:pt x="37076" y="36627"/>
                        <a:pt x="37355" y="36500"/>
                        <a:pt x="37608" y="36273"/>
                      </a:cubicBezTo>
                      <a:lnTo>
                        <a:pt x="38367" y="35615"/>
                      </a:lnTo>
                      <a:cubicBezTo>
                        <a:pt x="38595" y="35868"/>
                        <a:pt x="38772" y="36146"/>
                        <a:pt x="39000" y="36399"/>
                      </a:cubicBezTo>
                      <a:cubicBezTo>
                        <a:pt x="39961" y="37487"/>
                        <a:pt x="41176" y="38044"/>
                        <a:pt x="42543" y="38424"/>
                      </a:cubicBezTo>
                      <a:cubicBezTo>
                        <a:pt x="42897" y="38525"/>
                        <a:pt x="43074" y="38677"/>
                        <a:pt x="43175" y="39006"/>
                      </a:cubicBezTo>
                      <a:cubicBezTo>
                        <a:pt x="43327" y="39512"/>
                        <a:pt x="43504" y="40043"/>
                        <a:pt x="43631" y="40575"/>
                      </a:cubicBezTo>
                      <a:cubicBezTo>
                        <a:pt x="43935" y="42043"/>
                        <a:pt x="44086" y="43511"/>
                        <a:pt x="44314" y="45004"/>
                      </a:cubicBezTo>
                      <a:cubicBezTo>
                        <a:pt x="44441" y="45839"/>
                        <a:pt x="44542" y="46649"/>
                        <a:pt x="44643" y="47484"/>
                      </a:cubicBezTo>
                      <a:cubicBezTo>
                        <a:pt x="44668" y="47788"/>
                        <a:pt x="44643" y="48066"/>
                        <a:pt x="44289" y="48243"/>
                      </a:cubicBezTo>
                      <a:cubicBezTo>
                        <a:pt x="43783" y="48471"/>
                        <a:pt x="43327" y="48800"/>
                        <a:pt x="42872" y="49154"/>
                      </a:cubicBezTo>
                      <a:cubicBezTo>
                        <a:pt x="42391" y="49508"/>
                        <a:pt x="42011" y="49913"/>
                        <a:pt x="41758" y="50445"/>
                      </a:cubicBezTo>
                      <a:cubicBezTo>
                        <a:pt x="41100" y="51862"/>
                        <a:pt x="40670" y="53381"/>
                        <a:pt x="40240" y="54874"/>
                      </a:cubicBezTo>
                      <a:cubicBezTo>
                        <a:pt x="40138" y="55127"/>
                        <a:pt x="40037" y="55355"/>
                        <a:pt x="39860" y="55532"/>
                      </a:cubicBezTo>
                      <a:cubicBezTo>
                        <a:pt x="39202" y="56215"/>
                        <a:pt x="38392" y="56645"/>
                        <a:pt x="37557" y="57000"/>
                      </a:cubicBezTo>
                      <a:cubicBezTo>
                        <a:pt x="35648" y="57727"/>
                        <a:pt x="33657" y="57944"/>
                        <a:pt x="31658" y="57944"/>
                      </a:cubicBezTo>
                      <a:cubicBezTo>
                        <a:pt x="31431" y="57944"/>
                        <a:pt x="31204" y="57941"/>
                        <a:pt x="30977" y="57936"/>
                      </a:cubicBezTo>
                      <a:cubicBezTo>
                        <a:pt x="30673" y="57911"/>
                        <a:pt x="30597" y="57809"/>
                        <a:pt x="30496" y="57556"/>
                      </a:cubicBezTo>
                      <a:cubicBezTo>
                        <a:pt x="29914" y="55785"/>
                        <a:pt x="28902" y="54266"/>
                        <a:pt x="27611" y="52950"/>
                      </a:cubicBezTo>
                      <a:cubicBezTo>
                        <a:pt x="27508" y="52848"/>
                        <a:pt x="27406" y="52695"/>
                        <a:pt x="27209" y="52695"/>
                      </a:cubicBezTo>
                      <a:cubicBezTo>
                        <a:pt x="27163" y="52695"/>
                        <a:pt x="27112" y="52703"/>
                        <a:pt x="27054" y="52723"/>
                      </a:cubicBezTo>
                      <a:cubicBezTo>
                        <a:pt x="28370" y="54292"/>
                        <a:pt x="29661" y="55886"/>
                        <a:pt x="30218" y="57911"/>
                      </a:cubicBezTo>
                      <a:lnTo>
                        <a:pt x="29787" y="57911"/>
                      </a:lnTo>
                      <a:cubicBezTo>
                        <a:pt x="28775" y="57809"/>
                        <a:pt x="27738" y="57708"/>
                        <a:pt x="26700" y="57556"/>
                      </a:cubicBezTo>
                      <a:cubicBezTo>
                        <a:pt x="23663" y="57075"/>
                        <a:pt x="20727" y="56240"/>
                        <a:pt x="17868" y="55127"/>
                      </a:cubicBezTo>
                      <a:cubicBezTo>
                        <a:pt x="16096" y="54418"/>
                        <a:pt x="14400" y="53608"/>
                        <a:pt x="12755" y="52647"/>
                      </a:cubicBezTo>
                      <a:cubicBezTo>
                        <a:pt x="12693" y="52615"/>
                        <a:pt x="12640" y="52594"/>
                        <a:pt x="12591" y="52594"/>
                      </a:cubicBezTo>
                      <a:cubicBezTo>
                        <a:pt x="12560" y="52594"/>
                        <a:pt x="12531" y="52602"/>
                        <a:pt x="12502" y="52621"/>
                      </a:cubicBezTo>
                      <a:cubicBezTo>
                        <a:pt x="12401" y="52697"/>
                        <a:pt x="12401" y="52773"/>
                        <a:pt x="12426" y="52874"/>
                      </a:cubicBezTo>
                      <a:cubicBezTo>
                        <a:pt x="12426" y="52976"/>
                        <a:pt x="12502" y="53026"/>
                        <a:pt x="12528" y="53127"/>
                      </a:cubicBezTo>
                      <a:cubicBezTo>
                        <a:pt x="14578" y="58138"/>
                        <a:pt x="16678" y="63149"/>
                        <a:pt x="18728" y="68186"/>
                      </a:cubicBezTo>
                      <a:cubicBezTo>
                        <a:pt x="19234" y="69426"/>
                        <a:pt x="19766" y="70691"/>
                        <a:pt x="20272" y="71931"/>
                      </a:cubicBezTo>
                      <a:cubicBezTo>
                        <a:pt x="20325" y="72054"/>
                        <a:pt x="20365" y="72226"/>
                        <a:pt x="20478" y="72226"/>
                      </a:cubicBezTo>
                      <a:cubicBezTo>
                        <a:pt x="20528" y="72226"/>
                        <a:pt x="20592" y="72193"/>
                        <a:pt x="20677" y="72108"/>
                      </a:cubicBezTo>
                      <a:cubicBezTo>
                        <a:pt x="21816" y="70995"/>
                        <a:pt x="23132" y="70210"/>
                        <a:pt x="24574" y="69603"/>
                      </a:cubicBezTo>
                      <a:cubicBezTo>
                        <a:pt x="27687" y="68337"/>
                        <a:pt x="30749" y="67047"/>
                        <a:pt x="33457" y="65047"/>
                      </a:cubicBezTo>
                      <a:cubicBezTo>
                        <a:pt x="34976" y="63959"/>
                        <a:pt x="36570" y="62947"/>
                        <a:pt x="37861" y="61580"/>
                      </a:cubicBezTo>
                      <a:cubicBezTo>
                        <a:pt x="38746" y="60593"/>
                        <a:pt x="39455" y="59530"/>
                        <a:pt x="39860" y="58265"/>
                      </a:cubicBezTo>
                      <a:cubicBezTo>
                        <a:pt x="39987" y="57885"/>
                        <a:pt x="39885" y="57506"/>
                        <a:pt x="39987" y="57126"/>
                      </a:cubicBezTo>
                      <a:cubicBezTo>
                        <a:pt x="40391" y="55228"/>
                        <a:pt x="40974" y="53381"/>
                        <a:pt x="41606" y="51558"/>
                      </a:cubicBezTo>
                      <a:cubicBezTo>
                        <a:pt x="41935" y="50495"/>
                        <a:pt x="42517" y="49660"/>
                        <a:pt x="43504" y="49053"/>
                      </a:cubicBezTo>
                      <a:cubicBezTo>
                        <a:pt x="44668" y="48319"/>
                        <a:pt x="45858" y="47585"/>
                        <a:pt x="47073" y="46902"/>
                      </a:cubicBezTo>
                      <a:cubicBezTo>
                        <a:pt x="47756" y="46497"/>
                        <a:pt x="48490" y="46143"/>
                        <a:pt x="49224" y="45814"/>
                      </a:cubicBezTo>
                      <a:cubicBezTo>
                        <a:pt x="49274" y="46244"/>
                        <a:pt x="49274" y="46244"/>
                        <a:pt x="49629" y="46446"/>
                      </a:cubicBezTo>
                      <a:cubicBezTo>
                        <a:pt x="48212" y="48015"/>
                        <a:pt x="46440" y="49104"/>
                        <a:pt x="44846" y="50470"/>
                      </a:cubicBezTo>
                      <a:cubicBezTo>
                        <a:pt x="44929" y="50626"/>
                        <a:pt x="45008" y="50680"/>
                        <a:pt x="45084" y="50680"/>
                      </a:cubicBezTo>
                      <a:cubicBezTo>
                        <a:pt x="45194" y="50680"/>
                        <a:pt x="45298" y="50570"/>
                        <a:pt x="45402" y="50495"/>
                      </a:cubicBezTo>
                      <a:lnTo>
                        <a:pt x="47680" y="48699"/>
                      </a:lnTo>
                      <a:cubicBezTo>
                        <a:pt x="48465" y="48066"/>
                        <a:pt x="49249" y="47433"/>
                        <a:pt x="50135" y="46902"/>
                      </a:cubicBezTo>
                      <a:cubicBezTo>
                        <a:pt x="50158" y="47400"/>
                        <a:pt x="50241" y="47513"/>
                        <a:pt x="50676" y="47513"/>
                      </a:cubicBezTo>
                      <a:cubicBezTo>
                        <a:pt x="50727" y="47513"/>
                        <a:pt x="50783" y="47512"/>
                        <a:pt x="50844" y="47509"/>
                      </a:cubicBezTo>
                      <a:lnTo>
                        <a:pt x="50844" y="47509"/>
                      </a:lnTo>
                      <a:cubicBezTo>
                        <a:pt x="50717" y="47813"/>
                        <a:pt x="50489" y="48015"/>
                        <a:pt x="50261" y="48192"/>
                      </a:cubicBezTo>
                      <a:cubicBezTo>
                        <a:pt x="48996" y="49357"/>
                        <a:pt x="47604" y="50369"/>
                        <a:pt x="46364" y="51584"/>
                      </a:cubicBezTo>
                      <a:cubicBezTo>
                        <a:pt x="46238" y="51710"/>
                        <a:pt x="46060" y="51837"/>
                        <a:pt x="46086" y="52065"/>
                      </a:cubicBezTo>
                      <a:cubicBezTo>
                        <a:pt x="46146" y="52102"/>
                        <a:pt x="46196" y="52118"/>
                        <a:pt x="46238" y="52118"/>
                      </a:cubicBezTo>
                      <a:cubicBezTo>
                        <a:pt x="46338" y="52118"/>
                        <a:pt x="46402" y="52034"/>
                        <a:pt x="46491" y="51963"/>
                      </a:cubicBezTo>
                      <a:cubicBezTo>
                        <a:pt x="47250" y="51280"/>
                        <a:pt x="48009" y="50571"/>
                        <a:pt x="48819" y="49939"/>
                      </a:cubicBezTo>
                      <a:cubicBezTo>
                        <a:pt x="49350" y="49508"/>
                        <a:pt x="49857" y="49053"/>
                        <a:pt x="50388" y="48572"/>
                      </a:cubicBezTo>
                      <a:cubicBezTo>
                        <a:pt x="50489" y="48876"/>
                        <a:pt x="50717" y="48926"/>
                        <a:pt x="50970" y="48926"/>
                      </a:cubicBezTo>
                      <a:cubicBezTo>
                        <a:pt x="50742" y="49407"/>
                        <a:pt x="50464" y="49787"/>
                        <a:pt x="50135" y="50141"/>
                      </a:cubicBezTo>
                      <a:cubicBezTo>
                        <a:pt x="49097" y="51331"/>
                        <a:pt x="48085" y="52495"/>
                        <a:pt x="47047" y="53710"/>
                      </a:cubicBezTo>
                      <a:cubicBezTo>
                        <a:pt x="46845" y="53963"/>
                        <a:pt x="46820" y="54368"/>
                        <a:pt x="46997" y="54494"/>
                      </a:cubicBezTo>
                      <a:cubicBezTo>
                        <a:pt x="47073" y="54555"/>
                        <a:pt x="47145" y="54579"/>
                        <a:pt x="47212" y="54579"/>
                      </a:cubicBezTo>
                      <a:cubicBezTo>
                        <a:pt x="47369" y="54579"/>
                        <a:pt x="47506" y="54448"/>
                        <a:pt x="47629" y="54342"/>
                      </a:cubicBezTo>
                      <a:cubicBezTo>
                        <a:pt x="47705" y="54292"/>
                        <a:pt x="47731" y="54241"/>
                        <a:pt x="47807" y="54216"/>
                      </a:cubicBezTo>
                      <a:cubicBezTo>
                        <a:pt x="48389" y="53634"/>
                        <a:pt x="48945" y="53001"/>
                        <a:pt x="49603" y="52495"/>
                      </a:cubicBezTo>
                      <a:lnTo>
                        <a:pt x="49603" y="52495"/>
                      </a:lnTo>
                      <a:cubicBezTo>
                        <a:pt x="49983" y="52798"/>
                        <a:pt x="49654" y="53001"/>
                        <a:pt x="49426" y="53254"/>
                      </a:cubicBezTo>
                      <a:cubicBezTo>
                        <a:pt x="48161" y="54848"/>
                        <a:pt x="46870" y="56417"/>
                        <a:pt x="45580" y="58012"/>
                      </a:cubicBezTo>
                      <a:cubicBezTo>
                        <a:pt x="44188" y="59707"/>
                        <a:pt x="42720" y="61378"/>
                        <a:pt x="41378" y="63099"/>
                      </a:cubicBezTo>
                      <a:cubicBezTo>
                        <a:pt x="39911" y="64896"/>
                        <a:pt x="38468" y="66667"/>
                        <a:pt x="36950" y="68413"/>
                      </a:cubicBezTo>
                      <a:cubicBezTo>
                        <a:pt x="34723" y="70969"/>
                        <a:pt x="32344" y="73374"/>
                        <a:pt x="30041" y="75879"/>
                      </a:cubicBezTo>
                      <a:cubicBezTo>
                        <a:pt x="28396" y="77625"/>
                        <a:pt x="26725" y="79321"/>
                        <a:pt x="24878" y="80865"/>
                      </a:cubicBezTo>
                      <a:cubicBezTo>
                        <a:pt x="23840" y="81801"/>
                        <a:pt x="22777" y="82687"/>
                        <a:pt x="21537" y="83370"/>
                      </a:cubicBezTo>
                      <a:cubicBezTo>
                        <a:pt x="20742" y="83801"/>
                        <a:pt x="19925" y="84102"/>
                        <a:pt x="19079" y="84102"/>
                      </a:cubicBezTo>
                      <a:cubicBezTo>
                        <a:pt x="18633" y="84102"/>
                        <a:pt x="18179" y="84018"/>
                        <a:pt x="17716" y="83826"/>
                      </a:cubicBezTo>
                      <a:cubicBezTo>
                        <a:pt x="16830" y="83446"/>
                        <a:pt x="16121" y="82839"/>
                        <a:pt x="15514" y="82105"/>
                      </a:cubicBezTo>
                      <a:cubicBezTo>
                        <a:pt x="14755" y="81194"/>
                        <a:pt x="14173" y="80207"/>
                        <a:pt x="13565" y="79194"/>
                      </a:cubicBezTo>
                      <a:cubicBezTo>
                        <a:pt x="12350" y="77195"/>
                        <a:pt x="11186" y="75221"/>
                        <a:pt x="10073" y="73146"/>
                      </a:cubicBezTo>
                      <a:cubicBezTo>
                        <a:pt x="7896" y="69071"/>
                        <a:pt x="6074" y="64845"/>
                        <a:pt x="4252" y="60568"/>
                      </a:cubicBezTo>
                      <a:cubicBezTo>
                        <a:pt x="3189" y="58062"/>
                        <a:pt x="2151" y="55532"/>
                        <a:pt x="1417" y="52900"/>
                      </a:cubicBezTo>
                      <a:cubicBezTo>
                        <a:pt x="759" y="50495"/>
                        <a:pt x="304" y="48041"/>
                        <a:pt x="759" y="45535"/>
                      </a:cubicBezTo>
                      <a:cubicBezTo>
                        <a:pt x="1215" y="42903"/>
                        <a:pt x="2784" y="41056"/>
                        <a:pt x="5138" y="39866"/>
                      </a:cubicBezTo>
                      <a:cubicBezTo>
                        <a:pt x="6378" y="39284"/>
                        <a:pt x="7719" y="39183"/>
                        <a:pt x="9035" y="39082"/>
                      </a:cubicBezTo>
                      <a:cubicBezTo>
                        <a:pt x="10959" y="38930"/>
                        <a:pt x="12907" y="38677"/>
                        <a:pt x="14755" y="38196"/>
                      </a:cubicBezTo>
                      <a:cubicBezTo>
                        <a:pt x="17336" y="37563"/>
                        <a:pt x="19285" y="36146"/>
                        <a:pt x="20525" y="33767"/>
                      </a:cubicBezTo>
                      <a:cubicBezTo>
                        <a:pt x="21638" y="31641"/>
                        <a:pt x="22398" y="29414"/>
                        <a:pt x="23106" y="27162"/>
                      </a:cubicBezTo>
                      <a:cubicBezTo>
                        <a:pt x="23157" y="27010"/>
                        <a:pt x="23359" y="26706"/>
                        <a:pt x="23106" y="26630"/>
                      </a:cubicBezTo>
                      <a:cubicBezTo>
                        <a:pt x="23069" y="26618"/>
                        <a:pt x="23037" y="26612"/>
                        <a:pt x="23009" y="26612"/>
                      </a:cubicBezTo>
                      <a:cubicBezTo>
                        <a:pt x="22808" y="26612"/>
                        <a:pt x="22822" y="26905"/>
                        <a:pt x="22777" y="27061"/>
                      </a:cubicBezTo>
                      <a:cubicBezTo>
                        <a:pt x="22069" y="29212"/>
                        <a:pt x="21335" y="31338"/>
                        <a:pt x="20322" y="33337"/>
                      </a:cubicBezTo>
                      <a:cubicBezTo>
                        <a:pt x="19361" y="35286"/>
                        <a:pt x="17918" y="36779"/>
                        <a:pt x="15818" y="37513"/>
                      </a:cubicBezTo>
                      <a:cubicBezTo>
                        <a:pt x="14046" y="38145"/>
                        <a:pt x="12199" y="38398"/>
                        <a:pt x="10376" y="38601"/>
                      </a:cubicBezTo>
                      <a:cubicBezTo>
                        <a:pt x="9162" y="38727"/>
                        <a:pt x="7972" y="38778"/>
                        <a:pt x="6783" y="38980"/>
                      </a:cubicBezTo>
                      <a:cubicBezTo>
                        <a:pt x="4075" y="39487"/>
                        <a:pt x="2177" y="41106"/>
                        <a:pt x="1013" y="43511"/>
                      </a:cubicBezTo>
                      <a:cubicBezTo>
                        <a:pt x="0" y="45560"/>
                        <a:pt x="76" y="47788"/>
                        <a:pt x="405" y="49964"/>
                      </a:cubicBezTo>
                      <a:cubicBezTo>
                        <a:pt x="759" y="52318"/>
                        <a:pt x="1443" y="54595"/>
                        <a:pt x="2303" y="56772"/>
                      </a:cubicBezTo>
                      <a:cubicBezTo>
                        <a:pt x="3796" y="60568"/>
                        <a:pt x="5441" y="64288"/>
                        <a:pt x="7112" y="68008"/>
                      </a:cubicBezTo>
                      <a:cubicBezTo>
                        <a:pt x="8554" y="71121"/>
                        <a:pt x="10174" y="74158"/>
                        <a:pt x="11920" y="77144"/>
                      </a:cubicBezTo>
                      <a:cubicBezTo>
                        <a:pt x="12857" y="78764"/>
                        <a:pt x="13717" y="80434"/>
                        <a:pt x="14881" y="81928"/>
                      </a:cubicBezTo>
                      <a:cubicBezTo>
                        <a:pt x="15362" y="82510"/>
                        <a:pt x="15894" y="83066"/>
                        <a:pt x="16501" y="83522"/>
                      </a:cubicBezTo>
                      <a:cubicBezTo>
                        <a:pt x="17350" y="84166"/>
                        <a:pt x="18220" y="84449"/>
                        <a:pt x="19099" y="84449"/>
                      </a:cubicBezTo>
                      <a:cubicBezTo>
                        <a:pt x="19948" y="84449"/>
                        <a:pt x="20806" y="84185"/>
                        <a:pt x="21664" y="83724"/>
                      </a:cubicBezTo>
                      <a:cubicBezTo>
                        <a:pt x="23840" y="82510"/>
                        <a:pt x="25688" y="80839"/>
                        <a:pt x="27409" y="79093"/>
                      </a:cubicBezTo>
                      <a:cubicBezTo>
                        <a:pt x="30876" y="75727"/>
                        <a:pt x="34166" y="72134"/>
                        <a:pt x="37380" y="68515"/>
                      </a:cubicBezTo>
                      <a:cubicBezTo>
                        <a:pt x="39759" y="65883"/>
                        <a:pt x="41910" y="63023"/>
                        <a:pt x="44188" y="60340"/>
                      </a:cubicBezTo>
                      <a:cubicBezTo>
                        <a:pt x="44719" y="59733"/>
                        <a:pt x="45225" y="59100"/>
                        <a:pt x="45807" y="58417"/>
                      </a:cubicBezTo>
                      <a:cubicBezTo>
                        <a:pt x="45984" y="60441"/>
                        <a:pt x="46111" y="62390"/>
                        <a:pt x="46491" y="64339"/>
                      </a:cubicBezTo>
                      <a:cubicBezTo>
                        <a:pt x="46896" y="66490"/>
                        <a:pt x="47478" y="68590"/>
                        <a:pt x="48465" y="70590"/>
                      </a:cubicBezTo>
                      <a:cubicBezTo>
                        <a:pt x="49148" y="72007"/>
                        <a:pt x="50034" y="73272"/>
                        <a:pt x="51324" y="74209"/>
                      </a:cubicBezTo>
                      <a:cubicBezTo>
                        <a:pt x="51957" y="74650"/>
                        <a:pt x="52791" y="74917"/>
                        <a:pt x="53638" y="74917"/>
                      </a:cubicBezTo>
                      <a:cubicBezTo>
                        <a:pt x="54587" y="74917"/>
                        <a:pt x="55550" y="74581"/>
                        <a:pt x="56259" y="73779"/>
                      </a:cubicBezTo>
                      <a:cubicBezTo>
                        <a:pt x="57424" y="72513"/>
                        <a:pt x="57980" y="70995"/>
                        <a:pt x="58056" y="69324"/>
                      </a:cubicBezTo>
                      <a:cubicBezTo>
                        <a:pt x="58107" y="67882"/>
                        <a:pt x="57829" y="66439"/>
                        <a:pt x="57322" y="65098"/>
                      </a:cubicBezTo>
                      <a:cubicBezTo>
                        <a:pt x="56614" y="63149"/>
                        <a:pt x="55829" y="61251"/>
                        <a:pt x="55196" y="59303"/>
                      </a:cubicBezTo>
                      <a:cubicBezTo>
                        <a:pt x="54311" y="56443"/>
                        <a:pt x="53627" y="53583"/>
                        <a:pt x="53045" y="50622"/>
                      </a:cubicBezTo>
                      <a:cubicBezTo>
                        <a:pt x="52767" y="49078"/>
                        <a:pt x="52539" y="47534"/>
                        <a:pt x="52311" y="45940"/>
                      </a:cubicBezTo>
                      <a:cubicBezTo>
                        <a:pt x="52160" y="45004"/>
                        <a:pt x="52109" y="44017"/>
                        <a:pt x="51982" y="43030"/>
                      </a:cubicBezTo>
                      <a:cubicBezTo>
                        <a:pt x="51805" y="41764"/>
                        <a:pt x="51679" y="40550"/>
                        <a:pt x="51527" y="39284"/>
                      </a:cubicBezTo>
                      <a:cubicBezTo>
                        <a:pt x="51350" y="37842"/>
                        <a:pt x="51122" y="36450"/>
                        <a:pt x="50590" y="35134"/>
                      </a:cubicBezTo>
                      <a:cubicBezTo>
                        <a:pt x="50211" y="34223"/>
                        <a:pt x="49705" y="33362"/>
                        <a:pt x="48768" y="32881"/>
                      </a:cubicBezTo>
                      <a:cubicBezTo>
                        <a:pt x="47731" y="32350"/>
                        <a:pt x="46617" y="32071"/>
                        <a:pt x="45478" y="31970"/>
                      </a:cubicBezTo>
                      <a:cubicBezTo>
                        <a:pt x="45276" y="31970"/>
                        <a:pt x="45200" y="31869"/>
                        <a:pt x="45099" y="31692"/>
                      </a:cubicBezTo>
                      <a:cubicBezTo>
                        <a:pt x="44922" y="31236"/>
                        <a:pt x="44795" y="30755"/>
                        <a:pt x="44466" y="30376"/>
                      </a:cubicBezTo>
                      <a:cubicBezTo>
                        <a:pt x="44010" y="29819"/>
                        <a:pt x="43428" y="29338"/>
                        <a:pt x="42872" y="28832"/>
                      </a:cubicBezTo>
                      <a:cubicBezTo>
                        <a:pt x="42644" y="28655"/>
                        <a:pt x="42416" y="28503"/>
                        <a:pt x="42163" y="28427"/>
                      </a:cubicBezTo>
                      <a:cubicBezTo>
                        <a:pt x="41480" y="28199"/>
                        <a:pt x="40796" y="27921"/>
                        <a:pt x="40138" y="27592"/>
                      </a:cubicBezTo>
                      <a:cubicBezTo>
                        <a:pt x="39860" y="27491"/>
                        <a:pt x="39582" y="27440"/>
                        <a:pt x="39253" y="27415"/>
                      </a:cubicBezTo>
                      <a:cubicBezTo>
                        <a:pt x="39214" y="27413"/>
                        <a:pt x="39176" y="27412"/>
                        <a:pt x="39138" y="27412"/>
                      </a:cubicBezTo>
                      <a:cubicBezTo>
                        <a:pt x="38651" y="27412"/>
                        <a:pt x="38204" y="27560"/>
                        <a:pt x="37734" y="27794"/>
                      </a:cubicBezTo>
                      <a:cubicBezTo>
                        <a:pt x="39227" y="25264"/>
                        <a:pt x="39961" y="22530"/>
                        <a:pt x="40417" y="19721"/>
                      </a:cubicBezTo>
                      <a:cubicBezTo>
                        <a:pt x="42264" y="20835"/>
                        <a:pt x="44213" y="21392"/>
                        <a:pt x="46339" y="21442"/>
                      </a:cubicBezTo>
                      <a:cubicBezTo>
                        <a:pt x="46356" y="21442"/>
                        <a:pt x="46373" y="21443"/>
                        <a:pt x="46390" y="21443"/>
                      </a:cubicBezTo>
                      <a:cubicBezTo>
                        <a:pt x="48127" y="21443"/>
                        <a:pt x="51481" y="20192"/>
                        <a:pt x="51932" y="19190"/>
                      </a:cubicBezTo>
                      <a:cubicBezTo>
                        <a:pt x="51729" y="19190"/>
                        <a:pt x="51603" y="19342"/>
                        <a:pt x="51426" y="19443"/>
                      </a:cubicBezTo>
                      <a:cubicBezTo>
                        <a:pt x="49845" y="20431"/>
                        <a:pt x="48131" y="21057"/>
                        <a:pt x="46268" y="21057"/>
                      </a:cubicBezTo>
                      <a:cubicBezTo>
                        <a:pt x="45983" y="21057"/>
                        <a:pt x="45694" y="21042"/>
                        <a:pt x="45402" y="21012"/>
                      </a:cubicBezTo>
                      <a:cubicBezTo>
                        <a:pt x="43631" y="20835"/>
                        <a:pt x="41986" y="20253"/>
                        <a:pt x="40493" y="19291"/>
                      </a:cubicBezTo>
                      <a:cubicBezTo>
                        <a:pt x="38215" y="17798"/>
                        <a:pt x="36595" y="15748"/>
                        <a:pt x="35305" y="13369"/>
                      </a:cubicBezTo>
                      <a:cubicBezTo>
                        <a:pt x="34267" y="11471"/>
                        <a:pt x="33457" y="9472"/>
                        <a:pt x="32546" y="7523"/>
                      </a:cubicBezTo>
                      <a:cubicBezTo>
                        <a:pt x="31610" y="5498"/>
                        <a:pt x="30673" y="3499"/>
                        <a:pt x="29231" y="1753"/>
                      </a:cubicBezTo>
                      <a:cubicBezTo>
                        <a:pt x="28623" y="1019"/>
                        <a:pt x="27965" y="361"/>
                        <a:pt x="27004" y="82"/>
                      </a:cubicBezTo>
                      <a:cubicBezTo>
                        <a:pt x="26816" y="27"/>
                        <a:pt x="26632" y="0"/>
                        <a:pt x="26454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9" name="Google Shape;139;p1"/>
                <p:cNvSpPr/>
                <p:nvPr/>
              </p:nvSpPr>
              <p:spPr>
                <a:xfrm>
                  <a:off x="5287650" y="5819125"/>
                  <a:ext cx="1738025" cy="1849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521" h="73969" extrusionOk="0">
                      <a:moveTo>
                        <a:pt x="32929" y="1"/>
                      </a:moveTo>
                      <a:cubicBezTo>
                        <a:pt x="31799" y="1"/>
                        <a:pt x="30956" y="555"/>
                        <a:pt x="30218" y="1721"/>
                      </a:cubicBezTo>
                      <a:cubicBezTo>
                        <a:pt x="29560" y="2834"/>
                        <a:pt x="29408" y="3998"/>
                        <a:pt x="29712" y="5289"/>
                      </a:cubicBezTo>
                      <a:cubicBezTo>
                        <a:pt x="29616" y="5283"/>
                        <a:pt x="29522" y="5280"/>
                        <a:pt x="29429" y="5280"/>
                      </a:cubicBezTo>
                      <a:cubicBezTo>
                        <a:pt x="29129" y="5280"/>
                        <a:pt x="28843" y="5313"/>
                        <a:pt x="28573" y="5390"/>
                      </a:cubicBezTo>
                      <a:cubicBezTo>
                        <a:pt x="25511" y="6124"/>
                        <a:pt x="23233" y="7845"/>
                        <a:pt x="21866" y="10705"/>
                      </a:cubicBezTo>
                      <a:cubicBezTo>
                        <a:pt x="20626" y="13312"/>
                        <a:pt x="20373" y="16146"/>
                        <a:pt x="20095" y="19006"/>
                      </a:cubicBezTo>
                      <a:cubicBezTo>
                        <a:pt x="19968" y="20069"/>
                        <a:pt x="19918" y="21157"/>
                        <a:pt x="19740" y="22220"/>
                      </a:cubicBezTo>
                      <a:cubicBezTo>
                        <a:pt x="19437" y="24194"/>
                        <a:pt x="18956" y="26092"/>
                        <a:pt x="18348" y="27990"/>
                      </a:cubicBezTo>
                      <a:cubicBezTo>
                        <a:pt x="17311" y="31179"/>
                        <a:pt x="15691" y="34013"/>
                        <a:pt x="13388" y="36468"/>
                      </a:cubicBezTo>
                      <a:cubicBezTo>
                        <a:pt x="11996" y="37886"/>
                        <a:pt x="10351" y="38923"/>
                        <a:pt x="8681" y="39961"/>
                      </a:cubicBezTo>
                      <a:cubicBezTo>
                        <a:pt x="6555" y="41277"/>
                        <a:pt x="4556" y="42694"/>
                        <a:pt x="2911" y="44592"/>
                      </a:cubicBezTo>
                      <a:cubicBezTo>
                        <a:pt x="1595" y="46136"/>
                        <a:pt x="481" y="47857"/>
                        <a:pt x="228" y="49957"/>
                      </a:cubicBezTo>
                      <a:cubicBezTo>
                        <a:pt x="0" y="51779"/>
                        <a:pt x="329" y="53424"/>
                        <a:pt x="1493" y="54867"/>
                      </a:cubicBezTo>
                      <a:cubicBezTo>
                        <a:pt x="2278" y="55879"/>
                        <a:pt x="3265" y="56765"/>
                        <a:pt x="4050" y="57803"/>
                      </a:cubicBezTo>
                      <a:cubicBezTo>
                        <a:pt x="4783" y="58790"/>
                        <a:pt x="5138" y="59827"/>
                        <a:pt x="4910" y="61067"/>
                      </a:cubicBezTo>
                      <a:cubicBezTo>
                        <a:pt x="4682" y="62307"/>
                        <a:pt x="4201" y="63446"/>
                        <a:pt x="3771" y="64610"/>
                      </a:cubicBezTo>
                      <a:cubicBezTo>
                        <a:pt x="3290" y="65876"/>
                        <a:pt x="3012" y="67141"/>
                        <a:pt x="3164" y="68508"/>
                      </a:cubicBezTo>
                      <a:cubicBezTo>
                        <a:pt x="3392" y="70381"/>
                        <a:pt x="4303" y="71798"/>
                        <a:pt x="5821" y="72835"/>
                      </a:cubicBezTo>
                      <a:cubicBezTo>
                        <a:pt x="7093" y="73730"/>
                        <a:pt x="8521" y="73969"/>
                        <a:pt x="9983" y="73969"/>
                      </a:cubicBezTo>
                      <a:cubicBezTo>
                        <a:pt x="10382" y="73969"/>
                        <a:pt x="10784" y="73951"/>
                        <a:pt x="11186" y="73924"/>
                      </a:cubicBezTo>
                      <a:cubicBezTo>
                        <a:pt x="11490" y="73924"/>
                        <a:pt x="11870" y="73848"/>
                        <a:pt x="12021" y="73468"/>
                      </a:cubicBezTo>
                      <a:cubicBezTo>
                        <a:pt x="11965" y="73448"/>
                        <a:pt x="11913" y="73440"/>
                        <a:pt x="11864" y="73440"/>
                      </a:cubicBezTo>
                      <a:cubicBezTo>
                        <a:pt x="11688" y="73440"/>
                        <a:pt x="11561" y="73546"/>
                        <a:pt x="11463" y="73546"/>
                      </a:cubicBezTo>
                      <a:cubicBezTo>
                        <a:pt x="11455" y="73546"/>
                        <a:pt x="11447" y="73546"/>
                        <a:pt x="11439" y="73544"/>
                      </a:cubicBezTo>
                      <a:cubicBezTo>
                        <a:pt x="11126" y="73594"/>
                        <a:pt x="10818" y="73613"/>
                        <a:pt x="10514" y="73613"/>
                      </a:cubicBezTo>
                      <a:cubicBezTo>
                        <a:pt x="9884" y="73613"/>
                        <a:pt x="9270" y="73528"/>
                        <a:pt x="8656" y="73443"/>
                      </a:cubicBezTo>
                      <a:cubicBezTo>
                        <a:pt x="6682" y="73190"/>
                        <a:pt x="5188" y="72203"/>
                        <a:pt x="4252" y="70507"/>
                      </a:cubicBezTo>
                      <a:cubicBezTo>
                        <a:pt x="3290" y="68862"/>
                        <a:pt x="3366" y="67091"/>
                        <a:pt x="3974" y="65319"/>
                      </a:cubicBezTo>
                      <a:cubicBezTo>
                        <a:pt x="4404" y="64104"/>
                        <a:pt x="4910" y="62940"/>
                        <a:pt x="5239" y="61700"/>
                      </a:cubicBezTo>
                      <a:cubicBezTo>
                        <a:pt x="5543" y="60333"/>
                        <a:pt x="5517" y="59068"/>
                        <a:pt x="4632" y="57904"/>
                      </a:cubicBezTo>
                      <a:lnTo>
                        <a:pt x="3670" y="56664"/>
                      </a:lnTo>
                      <a:cubicBezTo>
                        <a:pt x="3037" y="55879"/>
                        <a:pt x="2253" y="55196"/>
                        <a:pt x="1645" y="54361"/>
                      </a:cubicBezTo>
                      <a:cubicBezTo>
                        <a:pt x="431" y="52665"/>
                        <a:pt x="355" y="50767"/>
                        <a:pt x="886" y="48793"/>
                      </a:cubicBezTo>
                      <a:cubicBezTo>
                        <a:pt x="1392" y="46895"/>
                        <a:pt x="2607" y="45402"/>
                        <a:pt x="3923" y="44061"/>
                      </a:cubicBezTo>
                      <a:cubicBezTo>
                        <a:pt x="5366" y="42593"/>
                        <a:pt x="7011" y="41454"/>
                        <a:pt x="8706" y="40391"/>
                      </a:cubicBezTo>
                      <a:cubicBezTo>
                        <a:pt x="10326" y="39404"/>
                        <a:pt x="11946" y="38417"/>
                        <a:pt x="13287" y="37101"/>
                      </a:cubicBezTo>
                      <a:cubicBezTo>
                        <a:pt x="15311" y="35127"/>
                        <a:pt x="16881" y="32799"/>
                        <a:pt x="17944" y="30192"/>
                      </a:cubicBezTo>
                      <a:cubicBezTo>
                        <a:pt x="19437" y="26624"/>
                        <a:pt x="20221" y="22878"/>
                        <a:pt x="20500" y="19031"/>
                      </a:cubicBezTo>
                      <a:cubicBezTo>
                        <a:pt x="20601" y="17412"/>
                        <a:pt x="20803" y="15792"/>
                        <a:pt x="21132" y="14223"/>
                      </a:cubicBezTo>
                      <a:cubicBezTo>
                        <a:pt x="21563" y="12249"/>
                        <a:pt x="22195" y="10401"/>
                        <a:pt x="23511" y="8832"/>
                      </a:cubicBezTo>
                      <a:cubicBezTo>
                        <a:pt x="24928" y="7187"/>
                        <a:pt x="26675" y="6124"/>
                        <a:pt x="28826" y="5719"/>
                      </a:cubicBezTo>
                      <a:cubicBezTo>
                        <a:pt x="29180" y="5643"/>
                        <a:pt x="29560" y="5669"/>
                        <a:pt x="29914" y="5643"/>
                      </a:cubicBezTo>
                      <a:cubicBezTo>
                        <a:pt x="30041" y="5618"/>
                        <a:pt x="30294" y="5542"/>
                        <a:pt x="30167" y="5390"/>
                      </a:cubicBezTo>
                      <a:cubicBezTo>
                        <a:pt x="29990" y="5239"/>
                        <a:pt x="30066" y="5036"/>
                        <a:pt x="30041" y="4884"/>
                      </a:cubicBezTo>
                      <a:cubicBezTo>
                        <a:pt x="29813" y="3644"/>
                        <a:pt x="30091" y="2556"/>
                        <a:pt x="30825" y="1493"/>
                      </a:cubicBezTo>
                      <a:cubicBezTo>
                        <a:pt x="31397" y="685"/>
                        <a:pt x="32106" y="353"/>
                        <a:pt x="32954" y="353"/>
                      </a:cubicBezTo>
                      <a:cubicBezTo>
                        <a:pt x="33195" y="353"/>
                        <a:pt x="33447" y="380"/>
                        <a:pt x="33710" y="430"/>
                      </a:cubicBezTo>
                      <a:cubicBezTo>
                        <a:pt x="35052" y="708"/>
                        <a:pt x="36292" y="1215"/>
                        <a:pt x="37506" y="1923"/>
                      </a:cubicBezTo>
                      <a:cubicBezTo>
                        <a:pt x="39556" y="3113"/>
                        <a:pt x="41429" y="4606"/>
                        <a:pt x="43378" y="5922"/>
                      </a:cubicBezTo>
                      <a:cubicBezTo>
                        <a:pt x="45124" y="7137"/>
                        <a:pt x="46896" y="8301"/>
                        <a:pt x="48895" y="9136"/>
                      </a:cubicBezTo>
                      <a:cubicBezTo>
                        <a:pt x="51249" y="10098"/>
                        <a:pt x="53779" y="10528"/>
                        <a:pt x="56285" y="10958"/>
                      </a:cubicBezTo>
                      <a:cubicBezTo>
                        <a:pt x="59195" y="11464"/>
                        <a:pt x="61751" y="12628"/>
                        <a:pt x="63776" y="14855"/>
                      </a:cubicBezTo>
                      <a:cubicBezTo>
                        <a:pt x="64535" y="15716"/>
                        <a:pt x="65294" y="16602"/>
                        <a:pt x="65801" y="17639"/>
                      </a:cubicBezTo>
                      <a:cubicBezTo>
                        <a:pt x="66610" y="19259"/>
                        <a:pt x="66484" y="20955"/>
                        <a:pt x="66104" y="22625"/>
                      </a:cubicBezTo>
                      <a:cubicBezTo>
                        <a:pt x="65623" y="24827"/>
                        <a:pt x="64738" y="26851"/>
                        <a:pt x="63751" y="28800"/>
                      </a:cubicBezTo>
                      <a:cubicBezTo>
                        <a:pt x="63194" y="29939"/>
                        <a:pt x="62865" y="31103"/>
                        <a:pt x="62991" y="32419"/>
                      </a:cubicBezTo>
                      <a:cubicBezTo>
                        <a:pt x="63118" y="33710"/>
                        <a:pt x="63700" y="34747"/>
                        <a:pt x="64662" y="35583"/>
                      </a:cubicBezTo>
                      <a:cubicBezTo>
                        <a:pt x="65522" y="36291"/>
                        <a:pt x="66433" y="36924"/>
                        <a:pt x="67370" y="37531"/>
                      </a:cubicBezTo>
                      <a:cubicBezTo>
                        <a:pt x="68458" y="38265"/>
                        <a:pt x="69015" y="39277"/>
                        <a:pt x="69015" y="40593"/>
                      </a:cubicBezTo>
                      <a:cubicBezTo>
                        <a:pt x="69015" y="41960"/>
                        <a:pt x="68508" y="43099"/>
                        <a:pt x="67825" y="44212"/>
                      </a:cubicBezTo>
                      <a:cubicBezTo>
                        <a:pt x="67066" y="45453"/>
                        <a:pt x="66003" y="46237"/>
                        <a:pt x="64586" y="46591"/>
                      </a:cubicBezTo>
                      <a:cubicBezTo>
                        <a:pt x="63725" y="46794"/>
                        <a:pt x="62865" y="46895"/>
                        <a:pt x="61979" y="46895"/>
                      </a:cubicBezTo>
                      <a:cubicBezTo>
                        <a:pt x="61928" y="46895"/>
                        <a:pt x="61874" y="46887"/>
                        <a:pt x="61820" y="46887"/>
                      </a:cubicBezTo>
                      <a:cubicBezTo>
                        <a:pt x="61739" y="46887"/>
                        <a:pt x="61660" y="46905"/>
                        <a:pt x="61599" y="46996"/>
                      </a:cubicBezTo>
                      <a:cubicBezTo>
                        <a:pt x="61625" y="47173"/>
                        <a:pt x="61802" y="47224"/>
                        <a:pt x="61954" y="47224"/>
                      </a:cubicBezTo>
                      <a:cubicBezTo>
                        <a:pt x="62169" y="47249"/>
                        <a:pt x="62397" y="47262"/>
                        <a:pt x="62628" y="47262"/>
                      </a:cubicBezTo>
                      <a:cubicBezTo>
                        <a:pt x="62858" y="47262"/>
                        <a:pt x="63093" y="47249"/>
                        <a:pt x="63320" y="47224"/>
                      </a:cubicBezTo>
                      <a:cubicBezTo>
                        <a:pt x="64282" y="47098"/>
                        <a:pt x="65244" y="46895"/>
                        <a:pt x="66104" y="46414"/>
                      </a:cubicBezTo>
                      <a:cubicBezTo>
                        <a:pt x="67547" y="45630"/>
                        <a:pt x="68382" y="44364"/>
                        <a:pt x="68939" y="42871"/>
                      </a:cubicBezTo>
                      <a:cubicBezTo>
                        <a:pt x="69293" y="41985"/>
                        <a:pt x="69521" y="41074"/>
                        <a:pt x="69394" y="40138"/>
                      </a:cubicBezTo>
                      <a:cubicBezTo>
                        <a:pt x="69192" y="38695"/>
                        <a:pt x="68407" y="37759"/>
                        <a:pt x="67243" y="37025"/>
                      </a:cubicBezTo>
                      <a:cubicBezTo>
                        <a:pt x="66231" y="36418"/>
                        <a:pt x="65269" y="35734"/>
                        <a:pt x="64484" y="34849"/>
                      </a:cubicBezTo>
                      <a:cubicBezTo>
                        <a:pt x="63624" y="33887"/>
                        <a:pt x="63320" y="32849"/>
                        <a:pt x="63346" y="31660"/>
                      </a:cubicBezTo>
                      <a:cubicBezTo>
                        <a:pt x="63371" y="30723"/>
                        <a:pt x="63649" y="29838"/>
                        <a:pt x="64080" y="29028"/>
                      </a:cubicBezTo>
                      <a:cubicBezTo>
                        <a:pt x="65269" y="26548"/>
                        <a:pt x="66357" y="24067"/>
                        <a:pt x="66686" y="21309"/>
                      </a:cubicBezTo>
                      <a:cubicBezTo>
                        <a:pt x="66863" y="19968"/>
                        <a:pt x="66762" y="18677"/>
                        <a:pt x="66104" y="17487"/>
                      </a:cubicBezTo>
                      <a:cubicBezTo>
                        <a:pt x="64333" y="14349"/>
                        <a:pt x="61802" y="12097"/>
                        <a:pt x="58284" y="11085"/>
                      </a:cubicBezTo>
                      <a:cubicBezTo>
                        <a:pt x="56538" y="10553"/>
                        <a:pt x="54741" y="10351"/>
                        <a:pt x="52969" y="9971"/>
                      </a:cubicBezTo>
                      <a:cubicBezTo>
                        <a:pt x="50565" y="9465"/>
                        <a:pt x="48288" y="8655"/>
                        <a:pt x="46187" y="7364"/>
                      </a:cubicBezTo>
                      <a:cubicBezTo>
                        <a:pt x="43960" y="5972"/>
                        <a:pt x="41834" y="4378"/>
                        <a:pt x="39658" y="2860"/>
                      </a:cubicBezTo>
                      <a:cubicBezTo>
                        <a:pt x="37937" y="1670"/>
                        <a:pt x="36114" y="658"/>
                        <a:pt x="34039" y="152"/>
                      </a:cubicBezTo>
                      <a:cubicBezTo>
                        <a:pt x="33639" y="52"/>
                        <a:pt x="33271" y="1"/>
                        <a:pt x="32929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0" name="Google Shape;140;p1"/>
                <p:cNvSpPr/>
                <p:nvPr/>
              </p:nvSpPr>
              <p:spPr>
                <a:xfrm>
                  <a:off x="5884900" y="6285825"/>
                  <a:ext cx="182875" cy="420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15" h="16815" extrusionOk="0">
                      <a:moveTo>
                        <a:pt x="4784" y="8639"/>
                      </a:moveTo>
                      <a:cubicBezTo>
                        <a:pt x="5822" y="8639"/>
                        <a:pt x="6556" y="9348"/>
                        <a:pt x="6707" y="10335"/>
                      </a:cubicBezTo>
                      <a:cubicBezTo>
                        <a:pt x="7062" y="12562"/>
                        <a:pt x="5442" y="15143"/>
                        <a:pt x="3670" y="15978"/>
                      </a:cubicBezTo>
                      <a:cubicBezTo>
                        <a:pt x="3284" y="16182"/>
                        <a:pt x="2881" y="16336"/>
                        <a:pt x="2461" y="16336"/>
                      </a:cubicBezTo>
                      <a:cubicBezTo>
                        <a:pt x="2359" y="16336"/>
                        <a:pt x="2256" y="16327"/>
                        <a:pt x="2152" y="16307"/>
                      </a:cubicBezTo>
                      <a:cubicBezTo>
                        <a:pt x="1292" y="16155"/>
                        <a:pt x="709" y="15523"/>
                        <a:pt x="583" y="14637"/>
                      </a:cubicBezTo>
                      <a:cubicBezTo>
                        <a:pt x="330" y="12891"/>
                        <a:pt x="988" y="11473"/>
                        <a:pt x="2051" y="10157"/>
                      </a:cubicBezTo>
                      <a:cubicBezTo>
                        <a:pt x="2633" y="9474"/>
                        <a:pt x="3316" y="8968"/>
                        <a:pt x="4202" y="8715"/>
                      </a:cubicBezTo>
                      <a:cubicBezTo>
                        <a:pt x="4404" y="8690"/>
                        <a:pt x="4582" y="8690"/>
                        <a:pt x="4784" y="8639"/>
                      </a:cubicBezTo>
                      <a:close/>
                      <a:moveTo>
                        <a:pt x="2499" y="1"/>
                      </a:moveTo>
                      <a:cubicBezTo>
                        <a:pt x="1667" y="1"/>
                        <a:pt x="887" y="520"/>
                        <a:pt x="507" y="1477"/>
                      </a:cubicBezTo>
                      <a:cubicBezTo>
                        <a:pt x="279" y="2034"/>
                        <a:pt x="203" y="2641"/>
                        <a:pt x="229" y="3248"/>
                      </a:cubicBezTo>
                      <a:cubicBezTo>
                        <a:pt x="380" y="5551"/>
                        <a:pt x="1342" y="7424"/>
                        <a:pt x="3316" y="8690"/>
                      </a:cubicBezTo>
                      <a:cubicBezTo>
                        <a:pt x="3240" y="8715"/>
                        <a:pt x="3164" y="8765"/>
                        <a:pt x="3114" y="8892"/>
                      </a:cubicBezTo>
                      <a:cubicBezTo>
                        <a:pt x="1140" y="10284"/>
                        <a:pt x="1" y="12131"/>
                        <a:pt x="178" y="14586"/>
                      </a:cubicBezTo>
                      <a:cubicBezTo>
                        <a:pt x="280" y="15971"/>
                        <a:pt x="1201" y="16815"/>
                        <a:pt x="2414" y="16815"/>
                      </a:cubicBezTo>
                      <a:cubicBezTo>
                        <a:pt x="2708" y="16815"/>
                        <a:pt x="3020" y="16765"/>
                        <a:pt x="3341" y="16661"/>
                      </a:cubicBezTo>
                      <a:cubicBezTo>
                        <a:pt x="5417" y="15953"/>
                        <a:pt x="7315" y="13194"/>
                        <a:pt x="7112" y="10765"/>
                      </a:cubicBezTo>
                      <a:cubicBezTo>
                        <a:pt x="6986" y="9250"/>
                        <a:pt x="6143" y="8348"/>
                        <a:pt x="4859" y="8348"/>
                      </a:cubicBezTo>
                      <a:cubicBezTo>
                        <a:pt x="4598" y="8348"/>
                        <a:pt x="4320" y="8385"/>
                        <a:pt x="4025" y="8462"/>
                      </a:cubicBezTo>
                      <a:cubicBezTo>
                        <a:pt x="3966" y="8476"/>
                        <a:pt x="3908" y="8491"/>
                        <a:pt x="3854" y="8491"/>
                      </a:cubicBezTo>
                      <a:cubicBezTo>
                        <a:pt x="3815" y="8491"/>
                        <a:pt x="3778" y="8483"/>
                        <a:pt x="3746" y="8462"/>
                      </a:cubicBezTo>
                      <a:cubicBezTo>
                        <a:pt x="3392" y="8259"/>
                        <a:pt x="3012" y="8107"/>
                        <a:pt x="2709" y="7829"/>
                      </a:cubicBezTo>
                      <a:cubicBezTo>
                        <a:pt x="1671" y="6867"/>
                        <a:pt x="1038" y="5678"/>
                        <a:pt x="735" y="4311"/>
                      </a:cubicBezTo>
                      <a:cubicBezTo>
                        <a:pt x="482" y="3324"/>
                        <a:pt x="532" y="2363"/>
                        <a:pt x="963" y="1426"/>
                      </a:cubicBezTo>
                      <a:cubicBezTo>
                        <a:pt x="1270" y="756"/>
                        <a:pt x="1824" y="384"/>
                        <a:pt x="2467" y="384"/>
                      </a:cubicBezTo>
                      <a:cubicBezTo>
                        <a:pt x="2722" y="384"/>
                        <a:pt x="2992" y="443"/>
                        <a:pt x="3266" y="566"/>
                      </a:cubicBezTo>
                      <a:cubicBezTo>
                        <a:pt x="3822" y="869"/>
                        <a:pt x="4202" y="1300"/>
                        <a:pt x="4430" y="1907"/>
                      </a:cubicBezTo>
                      <a:cubicBezTo>
                        <a:pt x="4494" y="2036"/>
                        <a:pt x="4504" y="2202"/>
                        <a:pt x="4630" y="2202"/>
                      </a:cubicBezTo>
                      <a:cubicBezTo>
                        <a:pt x="4652" y="2202"/>
                        <a:pt x="4678" y="2197"/>
                        <a:pt x="4708" y="2185"/>
                      </a:cubicBezTo>
                      <a:cubicBezTo>
                        <a:pt x="4911" y="2135"/>
                        <a:pt x="4809" y="1932"/>
                        <a:pt x="4784" y="1780"/>
                      </a:cubicBezTo>
                      <a:cubicBezTo>
                        <a:pt x="4683" y="1350"/>
                        <a:pt x="4430" y="1021"/>
                        <a:pt x="4126" y="718"/>
                      </a:cubicBezTo>
                      <a:cubicBezTo>
                        <a:pt x="3630" y="232"/>
                        <a:pt x="3053" y="1"/>
                        <a:pt x="2499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1" name="Google Shape;141;p1"/>
                <p:cNvSpPr/>
                <p:nvPr/>
              </p:nvSpPr>
              <p:spPr>
                <a:xfrm>
                  <a:off x="6298050" y="6489125"/>
                  <a:ext cx="120250" cy="10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0" h="4078" extrusionOk="0">
                      <a:moveTo>
                        <a:pt x="1570" y="1646"/>
                      </a:moveTo>
                      <a:lnTo>
                        <a:pt x="1570" y="1646"/>
                      </a:lnTo>
                      <a:cubicBezTo>
                        <a:pt x="2203" y="1722"/>
                        <a:pt x="2861" y="1722"/>
                        <a:pt x="3443" y="2101"/>
                      </a:cubicBezTo>
                      <a:cubicBezTo>
                        <a:pt x="3274" y="2156"/>
                        <a:pt x="3112" y="2180"/>
                        <a:pt x="2955" y="2180"/>
                      </a:cubicBezTo>
                      <a:cubicBezTo>
                        <a:pt x="2456" y="2180"/>
                        <a:pt x="2013" y="1935"/>
                        <a:pt x="1570" y="1646"/>
                      </a:cubicBezTo>
                      <a:close/>
                      <a:moveTo>
                        <a:pt x="3038" y="1"/>
                      </a:moveTo>
                      <a:cubicBezTo>
                        <a:pt x="2076" y="127"/>
                        <a:pt x="1064" y="558"/>
                        <a:pt x="153" y="1114"/>
                      </a:cubicBezTo>
                      <a:cubicBezTo>
                        <a:pt x="26" y="1216"/>
                        <a:pt x="1" y="1317"/>
                        <a:pt x="26" y="1443"/>
                      </a:cubicBezTo>
                      <a:cubicBezTo>
                        <a:pt x="304" y="2709"/>
                        <a:pt x="912" y="3670"/>
                        <a:pt x="2279" y="4025"/>
                      </a:cubicBezTo>
                      <a:cubicBezTo>
                        <a:pt x="2411" y="4061"/>
                        <a:pt x="2543" y="4078"/>
                        <a:pt x="2671" y="4078"/>
                      </a:cubicBezTo>
                      <a:cubicBezTo>
                        <a:pt x="3448" y="4078"/>
                        <a:pt x="4101" y="3451"/>
                        <a:pt x="4101" y="2582"/>
                      </a:cubicBezTo>
                      <a:cubicBezTo>
                        <a:pt x="4101" y="2278"/>
                        <a:pt x="4126" y="2025"/>
                        <a:pt x="4303" y="1772"/>
                      </a:cubicBezTo>
                      <a:cubicBezTo>
                        <a:pt x="4809" y="887"/>
                        <a:pt x="4253" y="1"/>
                        <a:pt x="3038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2" name="Google Shape;142;p1"/>
                <p:cNvSpPr/>
                <p:nvPr/>
              </p:nvSpPr>
              <p:spPr>
                <a:xfrm>
                  <a:off x="6174675" y="6240875"/>
                  <a:ext cx="139225" cy="90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9" h="3609" extrusionOk="0">
                      <a:moveTo>
                        <a:pt x="2705" y="1"/>
                      </a:moveTo>
                      <a:cubicBezTo>
                        <a:pt x="2666" y="1"/>
                        <a:pt x="2626" y="17"/>
                        <a:pt x="2582" y="61"/>
                      </a:cubicBezTo>
                      <a:cubicBezTo>
                        <a:pt x="2456" y="187"/>
                        <a:pt x="2557" y="288"/>
                        <a:pt x="2658" y="364"/>
                      </a:cubicBezTo>
                      <a:cubicBezTo>
                        <a:pt x="2861" y="542"/>
                        <a:pt x="2987" y="795"/>
                        <a:pt x="3114" y="1048"/>
                      </a:cubicBezTo>
                      <a:cubicBezTo>
                        <a:pt x="1595" y="1200"/>
                        <a:pt x="203" y="1807"/>
                        <a:pt x="1" y="2465"/>
                      </a:cubicBezTo>
                      <a:cubicBezTo>
                        <a:pt x="720" y="2163"/>
                        <a:pt x="1397" y="1798"/>
                        <a:pt x="2149" y="1798"/>
                      </a:cubicBezTo>
                      <a:cubicBezTo>
                        <a:pt x="2217" y="1798"/>
                        <a:pt x="2285" y="1801"/>
                        <a:pt x="2354" y="1807"/>
                      </a:cubicBezTo>
                      <a:cubicBezTo>
                        <a:pt x="2177" y="2161"/>
                        <a:pt x="2076" y="2490"/>
                        <a:pt x="2101" y="2845"/>
                      </a:cubicBezTo>
                      <a:cubicBezTo>
                        <a:pt x="2101" y="3174"/>
                        <a:pt x="2228" y="3427"/>
                        <a:pt x="2532" y="3553"/>
                      </a:cubicBezTo>
                      <a:cubicBezTo>
                        <a:pt x="2614" y="3591"/>
                        <a:pt x="2697" y="3608"/>
                        <a:pt x="2779" y="3608"/>
                      </a:cubicBezTo>
                      <a:cubicBezTo>
                        <a:pt x="2971" y="3608"/>
                        <a:pt x="3156" y="3511"/>
                        <a:pt x="3316" y="3351"/>
                      </a:cubicBezTo>
                      <a:cubicBezTo>
                        <a:pt x="3569" y="3123"/>
                        <a:pt x="3670" y="2845"/>
                        <a:pt x="3797" y="2566"/>
                      </a:cubicBezTo>
                      <a:cubicBezTo>
                        <a:pt x="3955" y="2733"/>
                        <a:pt x="4184" y="2812"/>
                        <a:pt x="4430" y="2812"/>
                      </a:cubicBezTo>
                      <a:cubicBezTo>
                        <a:pt x="4854" y="2812"/>
                        <a:pt x="5328" y="2578"/>
                        <a:pt x="5568" y="2161"/>
                      </a:cubicBezTo>
                      <a:cubicBezTo>
                        <a:pt x="5446" y="2074"/>
                        <a:pt x="5348" y="2047"/>
                        <a:pt x="5257" y="2047"/>
                      </a:cubicBezTo>
                      <a:cubicBezTo>
                        <a:pt x="5216" y="2047"/>
                        <a:pt x="5177" y="2052"/>
                        <a:pt x="5138" y="2060"/>
                      </a:cubicBezTo>
                      <a:cubicBezTo>
                        <a:pt x="5023" y="2083"/>
                        <a:pt x="4912" y="2096"/>
                        <a:pt x="4805" y="2096"/>
                      </a:cubicBezTo>
                      <a:cubicBezTo>
                        <a:pt x="4442" y="2096"/>
                        <a:pt x="4127" y="1951"/>
                        <a:pt x="3873" y="1579"/>
                      </a:cubicBezTo>
                      <a:cubicBezTo>
                        <a:pt x="3721" y="1326"/>
                        <a:pt x="3544" y="1098"/>
                        <a:pt x="3443" y="820"/>
                      </a:cubicBezTo>
                      <a:cubicBezTo>
                        <a:pt x="3341" y="542"/>
                        <a:pt x="3139" y="288"/>
                        <a:pt x="2911" y="111"/>
                      </a:cubicBezTo>
                      <a:cubicBezTo>
                        <a:pt x="2845" y="61"/>
                        <a:pt x="2778" y="1"/>
                        <a:pt x="2705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3" name="Google Shape;143;p1"/>
                <p:cNvSpPr/>
                <p:nvPr/>
              </p:nvSpPr>
              <p:spPr>
                <a:xfrm>
                  <a:off x="6527100" y="6332550"/>
                  <a:ext cx="282200" cy="86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88" h="3462" extrusionOk="0">
                      <a:moveTo>
                        <a:pt x="231" y="1"/>
                      </a:moveTo>
                      <a:cubicBezTo>
                        <a:pt x="200" y="1"/>
                        <a:pt x="166" y="12"/>
                        <a:pt x="127" y="38"/>
                      </a:cubicBezTo>
                      <a:cubicBezTo>
                        <a:pt x="0" y="139"/>
                        <a:pt x="76" y="266"/>
                        <a:pt x="127" y="367"/>
                      </a:cubicBezTo>
                      <a:cubicBezTo>
                        <a:pt x="228" y="519"/>
                        <a:pt x="329" y="620"/>
                        <a:pt x="405" y="747"/>
                      </a:cubicBezTo>
                      <a:cubicBezTo>
                        <a:pt x="785" y="1126"/>
                        <a:pt x="1240" y="1455"/>
                        <a:pt x="1645" y="1810"/>
                      </a:cubicBezTo>
                      <a:cubicBezTo>
                        <a:pt x="2945" y="2844"/>
                        <a:pt x="4624" y="3462"/>
                        <a:pt x="6297" y="3462"/>
                      </a:cubicBezTo>
                      <a:cubicBezTo>
                        <a:pt x="7653" y="3462"/>
                        <a:pt x="9005" y="3056"/>
                        <a:pt x="10149" y="2139"/>
                      </a:cubicBezTo>
                      <a:cubicBezTo>
                        <a:pt x="10629" y="1759"/>
                        <a:pt x="11136" y="1379"/>
                        <a:pt x="11287" y="671"/>
                      </a:cubicBezTo>
                      <a:cubicBezTo>
                        <a:pt x="11269" y="668"/>
                        <a:pt x="11252" y="667"/>
                        <a:pt x="11236" y="667"/>
                      </a:cubicBezTo>
                      <a:cubicBezTo>
                        <a:pt x="11076" y="667"/>
                        <a:pt x="11030" y="774"/>
                        <a:pt x="10984" y="797"/>
                      </a:cubicBezTo>
                      <a:cubicBezTo>
                        <a:pt x="10857" y="1000"/>
                        <a:pt x="10705" y="1177"/>
                        <a:pt x="10528" y="1329"/>
                      </a:cubicBezTo>
                      <a:cubicBezTo>
                        <a:pt x="9242" y="2483"/>
                        <a:pt x="7826" y="3047"/>
                        <a:pt x="6309" y="3047"/>
                      </a:cubicBezTo>
                      <a:cubicBezTo>
                        <a:pt x="5499" y="3047"/>
                        <a:pt x="4660" y="2886"/>
                        <a:pt x="3796" y="2569"/>
                      </a:cubicBezTo>
                      <a:cubicBezTo>
                        <a:pt x="2480" y="2088"/>
                        <a:pt x="1392" y="1227"/>
                        <a:pt x="456" y="165"/>
                      </a:cubicBezTo>
                      <a:cubicBezTo>
                        <a:pt x="381" y="90"/>
                        <a:pt x="320" y="1"/>
                        <a:pt x="231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4" name="Google Shape;144;p1"/>
                <p:cNvSpPr/>
                <p:nvPr/>
              </p:nvSpPr>
              <p:spPr>
                <a:xfrm>
                  <a:off x="5649550" y="6441675"/>
                  <a:ext cx="158200" cy="290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8" h="11617" extrusionOk="0">
                      <a:moveTo>
                        <a:pt x="6024" y="1"/>
                      </a:moveTo>
                      <a:cubicBezTo>
                        <a:pt x="5113" y="4430"/>
                        <a:pt x="2810" y="8150"/>
                        <a:pt x="0" y="11617"/>
                      </a:cubicBezTo>
                      <a:cubicBezTo>
                        <a:pt x="203" y="11617"/>
                        <a:pt x="304" y="11516"/>
                        <a:pt x="380" y="11465"/>
                      </a:cubicBezTo>
                      <a:cubicBezTo>
                        <a:pt x="785" y="11085"/>
                        <a:pt x="1139" y="10706"/>
                        <a:pt x="1468" y="10250"/>
                      </a:cubicBezTo>
                      <a:cubicBezTo>
                        <a:pt x="2911" y="8453"/>
                        <a:pt x="4050" y="6454"/>
                        <a:pt x="5011" y="4379"/>
                      </a:cubicBezTo>
                      <a:cubicBezTo>
                        <a:pt x="5619" y="3114"/>
                        <a:pt x="6024" y="1823"/>
                        <a:pt x="6251" y="431"/>
                      </a:cubicBezTo>
                      <a:cubicBezTo>
                        <a:pt x="6277" y="254"/>
                        <a:pt x="6327" y="127"/>
                        <a:pt x="6024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5" name="Google Shape;145;p1"/>
                <p:cNvSpPr/>
                <p:nvPr/>
              </p:nvSpPr>
              <p:spPr>
                <a:xfrm>
                  <a:off x="5426200" y="7643800"/>
                  <a:ext cx="210725" cy="6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" h="2798" extrusionOk="0">
                      <a:moveTo>
                        <a:pt x="8251" y="0"/>
                      </a:moveTo>
                      <a:lnTo>
                        <a:pt x="8251" y="0"/>
                      </a:lnTo>
                      <a:cubicBezTo>
                        <a:pt x="8099" y="228"/>
                        <a:pt x="7973" y="456"/>
                        <a:pt x="7821" y="608"/>
                      </a:cubicBezTo>
                      <a:cubicBezTo>
                        <a:pt x="6834" y="1696"/>
                        <a:pt x="5644" y="2379"/>
                        <a:pt x="4126" y="2405"/>
                      </a:cubicBezTo>
                      <a:cubicBezTo>
                        <a:pt x="4014" y="2410"/>
                        <a:pt x="3903" y="2413"/>
                        <a:pt x="3793" y="2413"/>
                      </a:cubicBezTo>
                      <a:cubicBezTo>
                        <a:pt x="2852" y="2413"/>
                        <a:pt x="1963" y="2209"/>
                        <a:pt x="1215" y="1620"/>
                      </a:cubicBezTo>
                      <a:cubicBezTo>
                        <a:pt x="886" y="1367"/>
                        <a:pt x="608" y="1013"/>
                        <a:pt x="380" y="684"/>
                      </a:cubicBezTo>
                      <a:cubicBezTo>
                        <a:pt x="344" y="592"/>
                        <a:pt x="294" y="527"/>
                        <a:pt x="221" y="527"/>
                      </a:cubicBezTo>
                      <a:cubicBezTo>
                        <a:pt x="193" y="527"/>
                        <a:pt x="162" y="536"/>
                        <a:pt x="127" y="557"/>
                      </a:cubicBezTo>
                      <a:cubicBezTo>
                        <a:pt x="1" y="608"/>
                        <a:pt x="26" y="734"/>
                        <a:pt x="77" y="835"/>
                      </a:cubicBezTo>
                      <a:cubicBezTo>
                        <a:pt x="102" y="886"/>
                        <a:pt x="127" y="937"/>
                        <a:pt x="153" y="987"/>
                      </a:cubicBezTo>
                      <a:cubicBezTo>
                        <a:pt x="659" y="1721"/>
                        <a:pt x="1342" y="2278"/>
                        <a:pt x="2228" y="2531"/>
                      </a:cubicBezTo>
                      <a:cubicBezTo>
                        <a:pt x="2824" y="2697"/>
                        <a:pt x="3421" y="2797"/>
                        <a:pt x="4017" y="2797"/>
                      </a:cubicBezTo>
                      <a:cubicBezTo>
                        <a:pt x="4332" y="2797"/>
                        <a:pt x="4646" y="2769"/>
                        <a:pt x="4961" y="2708"/>
                      </a:cubicBezTo>
                      <a:cubicBezTo>
                        <a:pt x="6226" y="2455"/>
                        <a:pt x="7289" y="1772"/>
                        <a:pt x="8099" y="760"/>
                      </a:cubicBezTo>
                      <a:cubicBezTo>
                        <a:pt x="8251" y="582"/>
                        <a:pt x="8428" y="355"/>
                        <a:pt x="8251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6" name="Google Shape;146;p1"/>
                <p:cNvSpPr/>
                <p:nvPr/>
              </p:nvSpPr>
              <p:spPr>
                <a:xfrm>
                  <a:off x="5920975" y="6719600"/>
                  <a:ext cx="70250" cy="7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0" h="3056" extrusionOk="0">
                      <a:moveTo>
                        <a:pt x="1441" y="371"/>
                      </a:moveTo>
                      <a:cubicBezTo>
                        <a:pt x="1458" y="371"/>
                        <a:pt x="1476" y="372"/>
                        <a:pt x="1494" y="373"/>
                      </a:cubicBezTo>
                      <a:cubicBezTo>
                        <a:pt x="1823" y="399"/>
                        <a:pt x="2000" y="626"/>
                        <a:pt x="2101" y="905"/>
                      </a:cubicBezTo>
                      <a:cubicBezTo>
                        <a:pt x="2177" y="1082"/>
                        <a:pt x="2202" y="1259"/>
                        <a:pt x="2227" y="1386"/>
                      </a:cubicBezTo>
                      <a:cubicBezTo>
                        <a:pt x="2202" y="1791"/>
                        <a:pt x="2101" y="2120"/>
                        <a:pt x="1873" y="2423"/>
                      </a:cubicBezTo>
                      <a:cubicBezTo>
                        <a:pt x="1720" y="2611"/>
                        <a:pt x="1519" y="2707"/>
                        <a:pt x="1321" y="2707"/>
                      </a:cubicBezTo>
                      <a:cubicBezTo>
                        <a:pt x="1093" y="2707"/>
                        <a:pt x="870" y="2580"/>
                        <a:pt x="734" y="2322"/>
                      </a:cubicBezTo>
                      <a:cubicBezTo>
                        <a:pt x="481" y="1791"/>
                        <a:pt x="532" y="1284"/>
                        <a:pt x="836" y="778"/>
                      </a:cubicBezTo>
                      <a:cubicBezTo>
                        <a:pt x="978" y="541"/>
                        <a:pt x="1186" y="371"/>
                        <a:pt x="1441" y="371"/>
                      </a:cubicBezTo>
                      <a:close/>
                      <a:moveTo>
                        <a:pt x="1413" y="1"/>
                      </a:moveTo>
                      <a:cubicBezTo>
                        <a:pt x="1206" y="1"/>
                        <a:pt x="1005" y="72"/>
                        <a:pt x="836" y="222"/>
                      </a:cubicBezTo>
                      <a:cubicBezTo>
                        <a:pt x="127" y="778"/>
                        <a:pt x="0" y="1892"/>
                        <a:pt x="532" y="2626"/>
                      </a:cubicBezTo>
                      <a:cubicBezTo>
                        <a:pt x="734" y="2879"/>
                        <a:pt x="987" y="3031"/>
                        <a:pt x="1342" y="3056"/>
                      </a:cubicBezTo>
                      <a:cubicBezTo>
                        <a:pt x="1569" y="3056"/>
                        <a:pt x="1747" y="2980"/>
                        <a:pt x="1898" y="2879"/>
                      </a:cubicBezTo>
                      <a:cubicBezTo>
                        <a:pt x="2607" y="2373"/>
                        <a:pt x="2810" y="1158"/>
                        <a:pt x="2303" y="475"/>
                      </a:cubicBezTo>
                      <a:cubicBezTo>
                        <a:pt x="2058" y="168"/>
                        <a:pt x="1729" y="1"/>
                        <a:pt x="1413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7" name="Google Shape;147;p1"/>
                <p:cNvSpPr/>
                <p:nvPr/>
              </p:nvSpPr>
              <p:spPr>
                <a:xfrm>
                  <a:off x="5834300" y="6772700"/>
                  <a:ext cx="64750" cy="5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0" h="2324" extrusionOk="0">
                      <a:moveTo>
                        <a:pt x="1887" y="391"/>
                      </a:moveTo>
                      <a:cubicBezTo>
                        <a:pt x="2130" y="391"/>
                        <a:pt x="2218" y="540"/>
                        <a:pt x="2151" y="805"/>
                      </a:cubicBezTo>
                      <a:cubicBezTo>
                        <a:pt x="2025" y="1362"/>
                        <a:pt x="1342" y="1944"/>
                        <a:pt x="861" y="1944"/>
                      </a:cubicBezTo>
                      <a:cubicBezTo>
                        <a:pt x="826" y="1950"/>
                        <a:pt x="794" y="1952"/>
                        <a:pt x="765" y="1952"/>
                      </a:cubicBezTo>
                      <a:cubicBezTo>
                        <a:pt x="517" y="1952"/>
                        <a:pt x="464" y="1769"/>
                        <a:pt x="532" y="1565"/>
                      </a:cubicBezTo>
                      <a:cubicBezTo>
                        <a:pt x="633" y="1109"/>
                        <a:pt x="1291" y="476"/>
                        <a:pt x="1772" y="401"/>
                      </a:cubicBezTo>
                      <a:cubicBezTo>
                        <a:pt x="1814" y="394"/>
                        <a:pt x="1852" y="391"/>
                        <a:pt x="1887" y="391"/>
                      </a:cubicBezTo>
                      <a:close/>
                      <a:moveTo>
                        <a:pt x="1853" y="1"/>
                      </a:moveTo>
                      <a:cubicBezTo>
                        <a:pt x="1757" y="1"/>
                        <a:pt x="1653" y="16"/>
                        <a:pt x="1544" y="46"/>
                      </a:cubicBezTo>
                      <a:cubicBezTo>
                        <a:pt x="835" y="274"/>
                        <a:pt x="329" y="755"/>
                        <a:pt x="127" y="1514"/>
                      </a:cubicBezTo>
                      <a:cubicBezTo>
                        <a:pt x="0" y="1995"/>
                        <a:pt x="279" y="2324"/>
                        <a:pt x="785" y="2324"/>
                      </a:cubicBezTo>
                      <a:cubicBezTo>
                        <a:pt x="1519" y="2324"/>
                        <a:pt x="2379" y="1565"/>
                        <a:pt x="2506" y="881"/>
                      </a:cubicBezTo>
                      <a:cubicBezTo>
                        <a:pt x="2589" y="337"/>
                        <a:pt x="2310" y="1"/>
                        <a:pt x="1853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8" name="Google Shape;148;p1"/>
                <p:cNvSpPr/>
                <p:nvPr/>
              </p:nvSpPr>
              <p:spPr>
                <a:xfrm>
                  <a:off x="6072175" y="5943975"/>
                  <a:ext cx="55700" cy="10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8" h="4295" extrusionOk="0">
                      <a:moveTo>
                        <a:pt x="1720" y="1"/>
                      </a:moveTo>
                      <a:cubicBezTo>
                        <a:pt x="1648" y="1"/>
                        <a:pt x="1578" y="19"/>
                        <a:pt x="1519" y="42"/>
                      </a:cubicBezTo>
                      <a:cubicBezTo>
                        <a:pt x="1089" y="245"/>
                        <a:pt x="710" y="523"/>
                        <a:pt x="507" y="978"/>
                      </a:cubicBezTo>
                      <a:cubicBezTo>
                        <a:pt x="1" y="2067"/>
                        <a:pt x="760" y="3838"/>
                        <a:pt x="1899" y="4268"/>
                      </a:cubicBezTo>
                      <a:cubicBezTo>
                        <a:pt x="1954" y="4284"/>
                        <a:pt x="2004" y="4295"/>
                        <a:pt x="2047" y="4295"/>
                      </a:cubicBezTo>
                      <a:cubicBezTo>
                        <a:pt x="2145" y="4295"/>
                        <a:pt x="2211" y="4241"/>
                        <a:pt x="2228" y="4066"/>
                      </a:cubicBezTo>
                      <a:cubicBezTo>
                        <a:pt x="1823" y="3914"/>
                        <a:pt x="1469" y="3636"/>
                        <a:pt x="1216" y="3256"/>
                      </a:cubicBezTo>
                      <a:cubicBezTo>
                        <a:pt x="355" y="2117"/>
                        <a:pt x="634" y="903"/>
                        <a:pt x="1874" y="245"/>
                      </a:cubicBezTo>
                      <a:cubicBezTo>
                        <a:pt x="1950" y="219"/>
                        <a:pt x="1975" y="169"/>
                        <a:pt x="1975" y="93"/>
                      </a:cubicBezTo>
                      <a:cubicBezTo>
                        <a:pt x="1893" y="25"/>
                        <a:pt x="1805" y="1"/>
                        <a:pt x="1720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9" name="Google Shape;149;p1"/>
                <p:cNvSpPr/>
                <p:nvPr/>
              </p:nvSpPr>
              <p:spPr>
                <a:xfrm>
                  <a:off x="6734625" y="6342975"/>
                  <a:ext cx="55050" cy="49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2" h="1979" extrusionOk="0">
                      <a:moveTo>
                        <a:pt x="2101" y="1"/>
                      </a:moveTo>
                      <a:cubicBezTo>
                        <a:pt x="2025" y="1"/>
                        <a:pt x="1974" y="26"/>
                        <a:pt x="1949" y="127"/>
                      </a:cubicBezTo>
                      <a:cubicBezTo>
                        <a:pt x="1544" y="785"/>
                        <a:pt x="937" y="1241"/>
                        <a:pt x="253" y="1595"/>
                      </a:cubicBezTo>
                      <a:cubicBezTo>
                        <a:pt x="152" y="1646"/>
                        <a:pt x="0" y="1646"/>
                        <a:pt x="51" y="1848"/>
                      </a:cubicBezTo>
                      <a:cubicBezTo>
                        <a:pt x="87" y="1945"/>
                        <a:pt x="141" y="1978"/>
                        <a:pt x="201" y="1978"/>
                      </a:cubicBezTo>
                      <a:cubicBezTo>
                        <a:pt x="266" y="1978"/>
                        <a:pt x="339" y="1938"/>
                        <a:pt x="405" y="1899"/>
                      </a:cubicBezTo>
                      <a:cubicBezTo>
                        <a:pt x="1063" y="1646"/>
                        <a:pt x="1569" y="1165"/>
                        <a:pt x="1974" y="608"/>
                      </a:cubicBezTo>
                      <a:cubicBezTo>
                        <a:pt x="2075" y="406"/>
                        <a:pt x="2202" y="228"/>
                        <a:pt x="2101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0" name="Google Shape;150;p1"/>
                <p:cNvSpPr/>
                <p:nvPr/>
              </p:nvSpPr>
              <p:spPr>
                <a:xfrm>
                  <a:off x="5606525" y="7657725"/>
                  <a:ext cx="41150" cy="4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6" h="1994" extrusionOk="0">
                      <a:moveTo>
                        <a:pt x="1418" y="0"/>
                      </a:moveTo>
                      <a:cubicBezTo>
                        <a:pt x="1240" y="278"/>
                        <a:pt x="1089" y="557"/>
                        <a:pt x="911" y="810"/>
                      </a:cubicBezTo>
                      <a:cubicBezTo>
                        <a:pt x="734" y="1139"/>
                        <a:pt x="582" y="1468"/>
                        <a:pt x="228" y="1645"/>
                      </a:cubicBezTo>
                      <a:cubicBezTo>
                        <a:pt x="102" y="1696"/>
                        <a:pt x="0" y="1772"/>
                        <a:pt x="76" y="1898"/>
                      </a:cubicBezTo>
                      <a:cubicBezTo>
                        <a:pt x="102" y="1974"/>
                        <a:pt x="152" y="1993"/>
                        <a:pt x="209" y="1993"/>
                      </a:cubicBezTo>
                      <a:cubicBezTo>
                        <a:pt x="266" y="1993"/>
                        <a:pt x="329" y="1974"/>
                        <a:pt x="380" y="1974"/>
                      </a:cubicBezTo>
                      <a:cubicBezTo>
                        <a:pt x="507" y="1949"/>
                        <a:pt x="582" y="1898"/>
                        <a:pt x="658" y="1797"/>
                      </a:cubicBezTo>
                      <a:cubicBezTo>
                        <a:pt x="1114" y="1392"/>
                        <a:pt x="1342" y="835"/>
                        <a:pt x="1595" y="304"/>
                      </a:cubicBezTo>
                      <a:cubicBezTo>
                        <a:pt x="1645" y="203"/>
                        <a:pt x="1620" y="76"/>
                        <a:pt x="141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1" name="Google Shape;151;p1"/>
                <p:cNvSpPr/>
                <p:nvPr/>
              </p:nvSpPr>
              <p:spPr>
                <a:xfrm>
                  <a:off x="6138625" y="6354050"/>
                  <a:ext cx="11400" cy="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444" extrusionOk="0">
                      <a:moveTo>
                        <a:pt x="300" y="0"/>
                      </a:moveTo>
                      <a:cubicBezTo>
                        <a:pt x="279" y="0"/>
                        <a:pt x="255" y="4"/>
                        <a:pt x="228" y="13"/>
                      </a:cubicBezTo>
                      <a:cubicBezTo>
                        <a:pt x="76" y="13"/>
                        <a:pt x="0" y="89"/>
                        <a:pt x="0" y="216"/>
                      </a:cubicBezTo>
                      <a:cubicBezTo>
                        <a:pt x="0" y="342"/>
                        <a:pt x="76" y="443"/>
                        <a:pt x="228" y="443"/>
                      </a:cubicBezTo>
                      <a:cubicBezTo>
                        <a:pt x="380" y="443"/>
                        <a:pt x="456" y="342"/>
                        <a:pt x="456" y="216"/>
                      </a:cubicBezTo>
                      <a:cubicBezTo>
                        <a:pt x="435" y="91"/>
                        <a:pt x="397" y="0"/>
                        <a:pt x="300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2" name="Google Shape;152;p1"/>
                <p:cNvSpPr/>
                <p:nvPr/>
              </p:nvSpPr>
              <p:spPr>
                <a:xfrm>
                  <a:off x="6539125" y="6739525"/>
                  <a:ext cx="43675" cy="1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47" h="754" extrusionOk="0">
                      <a:moveTo>
                        <a:pt x="713" y="1"/>
                      </a:moveTo>
                      <a:cubicBezTo>
                        <a:pt x="427" y="1"/>
                        <a:pt x="155" y="100"/>
                        <a:pt x="0" y="310"/>
                      </a:cubicBezTo>
                      <a:cubicBezTo>
                        <a:pt x="25" y="336"/>
                        <a:pt x="51" y="361"/>
                        <a:pt x="127" y="361"/>
                      </a:cubicBezTo>
                      <a:cubicBezTo>
                        <a:pt x="259" y="348"/>
                        <a:pt x="389" y="338"/>
                        <a:pt x="517" y="338"/>
                      </a:cubicBezTo>
                      <a:cubicBezTo>
                        <a:pt x="877" y="338"/>
                        <a:pt x="1213" y="416"/>
                        <a:pt x="1493" y="715"/>
                      </a:cubicBezTo>
                      <a:cubicBezTo>
                        <a:pt x="1503" y="743"/>
                        <a:pt x="1522" y="754"/>
                        <a:pt x="1546" y="754"/>
                      </a:cubicBezTo>
                      <a:cubicBezTo>
                        <a:pt x="1586" y="754"/>
                        <a:pt x="1638" y="722"/>
                        <a:pt x="1670" y="690"/>
                      </a:cubicBezTo>
                      <a:cubicBezTo>
                        <a:pt x="1746" y="614"/>
                        <a:pt x="1746" y="538"/>
                        <a:pt x="1670" y="462"/>
                      </a:cubicBezTo>
                      <a:cubicBezTo>
                        <a:pt x="1471" y="163"/>
                        <a:pt x="1080" y="1"/>
                        <a:pt x="713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3" name="Google Shape;153;p1"/>
                <p:cNvSpPr/>
                <p:nvPr/>
              </p:nvSpPr>
              <p:spPr>
                <a:xfrm>
                  <a:off x="6875075" y="5973325"/>
                  <a:ext cx="62650" cy="6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6" h="2785" extrusionOk="0">
                      <a:moveTo>
                        <a:pt x="1269" y="1"/>
                      </a:moveTo>
                      <a:cubicBezTo>
                        <a:pt x="1247" y="1"/>
                        <a:pt x="1228" y="20"/>
                        <a:pt x="1215" y="58"/>
                      </a:cubicBezTo>
                      <a:cubicBezTo>
                        <a:pt x="962" y="614"/>
                        <a:pt x="633" y="1095"/>
                        <a:pt x="76" y="1348"/>
                      </a:cubicBezTo>
                      <a:cubicBezTo>
                        <a:pt x="0" y="1374"/>
                        <a:pt x="0" y="1424"/>
                        <a:pt x="76" y="1475"/>
                      </a:cubicBezTo>
                      <a:cubicBezTo>
                        <a:pt x="633" y="1728"/>
                        <a:pt x="987" y="2209"/>
                        <a:pt x="1215" y="2765"/>
                      </a:cubicBezTo>
                      <a:cubicBezTo>
                        <a:pt x="1215" y="2778"/>
                        <a:pt x="1234" y="2784"/>
                        <a:pt x="1260" y="2784"/>
                      </a:cubicBezTo>
                      <a:cubicBezTo>
                        <a:pt x="1285" y="2784"/>
                        <a:pt x="1316" y="2778"/>
                        <a:pt x="1342" y="2765"/>
                      </a:cubicBezTo>
                      <a:cubicBezTo>
                        <a:pt x="1544" y="2183"/>
                        <a:pt x="1873" y="1728"/>
                        <a:pt x="2430" y="1475"/>
                      </a:cubicBezTo>
                      <a:cubicBezTo>
                        <a:pt x="2506" y="1424"/>
                        <a:pt x="2506" y="1374"/>
                        <a:pt x="2430" y="1348"/>
                      </a:cubicBezTo>
                      <a:cubicBezTo>
                        <a:pt x="1873" y="1095"/>
                        <a:pt x="1544" y="614"/>
                        <a:pt x="1342" y="58"/>
                      </a:cubicBezTo>
                      <a:cubicBezTo>
                        <a:pt x="1316" y="20"/>
                        <a:pt x="1291" y="1"/>
                        <a:pt x="1269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4" name="Google Shape;154;p1"/>
                <p:cNvSpPr/>
                <p:nvPr/>
              </p:nvSpPr>
              <p:spPr>
                <a:xfrm>
                  <a:off x="6880775" y="7169750"/>
                  <a:ext cx="62650" cy="7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6" h="2804" extrusionOk="0">
                      <a:moveTo>
                        <a:pt x="1262" y="1"/>
                      </a:moveTo>
                      <a:cubicBezTo>
                        <a:pt x="1240" y="1"/>
                        <a:pt x="1215" y="19"/>
                        <a:pt x="1190" y="57"/>
                      </a:cubicBezTo>
                      <a:cubicBezTo>
                        <a:pt x="937" y="614"/>
                        <a:pt x="633" y="1095"/>
                        <a:pt x="51" y="1348"/>
                      </a:cubicBezTo>
                      <a:cubicBezTo>
                        <a:pt x="0" y="1373"/>
                        <a:pt x="0" y="1449"/>
                        <a:pt x="51" y="1475"/>
                      </a:cubicBezTo>
                      <a:cubicBezTo>
                        <a:pt x="633" y="1728"/>
                        <a:pt x="987" y="2209"/>
                        <a:pt x="1190" y="2765"/>
                      </a:cubicBezTo>
                      <a:cubicBezTo>
                        <a:pt x="1215" y="2791"/>
                        <a:pt x="1247" y="2803"/>
                        <a:pt x="1272" y="2803"/>
                      </a:cubicBezTo>
                      <a:cubicBezTo>
                        <a:pt x="1297" y="2803"/>
                        <a:pt x="1316" y="2791"/>
                        <a:pt x="1316" y="2765"/>
                      </a:cubicBezTo>
                      <a:cubicBezTo>
                        <a:pt x="1544" y="2209"/>
                        <a:pt x="1873" y="1728"/>
                        <a:pt x="2430" y="1475"/>
                      </a:cubicBezTo>
                      <a:cubicBezTo>
                        <a:pt x="2506" y="1449"/>
                        <a:pt x="2506" y="1373"/>
                        <a:pt x="2430" y="1348"/>
                      </a:cubicBezTo>
                      <a:cubicBezTo>
                        <a:pt x="1873" y="1095"/>
                        <a:pt x="1544" y="614"/>
                        <a:pt x="1316" y="57"/>
                      </a:cubicBezTo>
                      <a:cubicBezTo>
                        <a:pt x="1304" y="19"/>
                        <a:pt x="1285" y="1"/>
                        <a:pt x="1262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55" name="Google Shape;155;p1"/>
                <p:cNvSpPr/>
                <p:nvPr/>
              </p:nvSpPr>
              <p:spPr>
                <a:xfrm>
                  <a:off x="5567300" y="6476325"/>
                  <a:ext cx="82275" cy="9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1" h="3753" extrusionOk="0">
                      <a:moveTo>
                        <a:pt x="1645" y="0"/>
                      </a:moveTo>
                      <a:cubicBezTo>
                        <a:pt x="1614" y="0"/>
                        <a:pt x="1582" y="19"/>
                        <a:pt x="1569" y="57"/>
                      </a:cubicBezTo>
                      <a:cubicBezTo>
                        <a:pt x="1266" y="816"/>
                        <a:pt x="810" y="1449"/>
                        <a:pt x="51" y="1778"/>
                      </a:cubicBezTo>
                      <a:cubicBezTo>
                        <a:pt x="0" y="1829"/>
                        <a:pt x="0" y="1905"/>
                        <a:pt x="51" y="1955"/>
                      </a:cubicBezTo>
                      <a:cubicBezTo>
                        <a:pt x="810" y="2259"/>
                        <a:pt x="1266" y="2892"/>
                        <a:pt x="1569" y="3676"/>
                      </a:cubicBezTo>
                      <a:cubicBezTo>
                        <a:pt x="1569" y="3727"/>
                        <a:pt x="1601" y="3752"/>
                        <a:pt x="1636" y="3752"/>
                      </a:cubicBezTo>
                      <a:cubicBezTo>
                        <a:pt x="1671" y="3752"/>
                        <a:pt x="1709" y="3727"/>
                        <a:pt x="1721" y="3676"/>
                      </a:cubicBezTo>
                      <a:cubicBezTo>
                        <a:pt x="2050" y="2917"/>
                        <a:pt x="2455" y="2284"/>
                        <a:pt x="3214" y="1955"/>
                      </a:cubicBezTo>
                      <a:cubicBezTo>
                        <a:pt x="3290" y="1905"/>
                        <a:pt x="3290" y="1829"/>
                        <a:pt x="3214" y="1778"/>
                      </a:cubicBezTo>
                      <a:cubicBezTo>
                        <a:pt x="2455" y="1474"/>
                        <a:pt x="2050" y="842"/>
                        <a:pt x="1721" y="57"/>
                      </a:cubicBezTo>
                      <a:cubicBezTo>
                        <a:pt x="1709" y="19"/>
                        <a:pt x="1677" y="0"/>
                        <a:pt x="1645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56" name="Google Shape;156;p1"/>
              <p:cNvSpPr/>
              <p:nvPr/>
            </p:nvSpPr>
            <p:spPr>
              <a:xfrm rot="6876896">
                <a:off x="1347686" y="519154"/>
                <a:ext cx="684187" cy="561577"/>
              </a:xfrm>
              <a:custGeom>
                <a:avLst/>
                <a:gdLst/>
                <a:ahLst/>
                <a:cxnLst/>
                <a:rect l="l" t="t" r="r" b="b"/>
                <a:pathLst>
                  <a:path w="68054" h="65879" extrusionOk="0">
                    <a:moveTo>
                      <a:pt x="16417" y="0"/>
                    </a:moveTo>
                    <a:cubicBezTo>
                      <a:pt x="12260" y="0"/>
                      <a:pt x="8797" y="1476"/>
                      <a:pt x="6176" y="4963"/>
                    </a:cubicBezTo>
                    <a:cubicBezTo>
                      <a:pt x="4911" y="6633"/>
                      <a:pt x="4278" y="8557"/>
                      <a:pt x="3418" y="10404"/>
                    </a:cubicBezTo>
                    <a:cubicBezTo>
                      <a:pt x="1595" y="14327"/>
                      <a:pt x="735" y="18477"/>
                      <a:pt x="355" y="22704"/>
                    </a:cubicBezTo>
                    <a:cubicBezTo>
                      <a:pt x="1" y="26424"/>
                      <a:pt x="482" y="30119"/>
                      <a:pt x="1089" y="33789"/>
                    </a:cubicBezTo>
                    <a:cubicBezTo>
                      <a:pt x="1697" y="37458"/>
                      <a:pt x="2911" y="40976"/>
                      <a:pt x="4379" y="44367"/>
                    </a:cubicBezTo>
                    <a:cubicBezTo>
                      <a:pt x="6708" y="49884"/>
                      <a:pt x="10225" y="54541"/>
                      <a:pt x="15312" y="57907"/>
                    </a:cubicBezTo>
                    <a:cubicBezTo>
                      <a:pt x="18678" y="60109"/>
                      <a:pt x="22221" y="61956"/>
                      <a:pt x="26119" y="63146"/>
                    </a:cubicBezTo>
                    <a:cubicBezTo>
                      <a:pt x="31433" y="64715"/>
                      <a:pt x="36824" y="65803"/>
                      <a:pt x="41430" y="65879"/>
                    </a:cubicBezTo>
                    <a:cubicBezTo>
                      <a:pt x="44796" y="65879"/>
                      <a:pt x="47175" y="65702"/>
                      <a:pt x="49478" y="65246"/>
                    </a:cubicBezTo>
                    <a:cubicBezTo>
                      <a:pt x="54160" y="64310"/>
                      <a:pt x="58513" y="62665"/>
                      <a:pt x="62056" y="59425"/>
                    </a:cubicBezTo>
                    <a:cubicBezTo>
                      <a:pt x="66307" y="55579"/>
                      <a:pt x="68054" y="50846"/>
                      <a:pt x="66915" y="45177"/>
                    </a:cubicBezTo>
                    <a:cubicBezTo>
                      <a:pt x="66054" y="41052"/>
                      <a:pt x="64257" y="37357"/>
                      <a:pt x="61954" y="33865"/>
                    </a:cubicBezTo>
                    <a:cubicBezTo>
                      <a:pt x="57450" y="27107"/>
                      <a:pt x="51983" y="21084"/>
                      <a:pt x="45884" y="15694"/>
                    </a:cubicBezTo>
                    <a:cubicBezTo>
                      <a:pt x="42771" y="12935"/>
                      <a:pt x="39608" y="10252"/>
                      <a:pt x="36115" y="8000"/>
                    </a:cubicBezTo>
                    <a:cubicBezTo>
                      <a:pt x="33129" y="6077"/>
                      <a:pt x="29839" y="4685"/>
                      <a:pt x="26751" y="2964"/>
                    </a:cubicBezTo>
                    <a:cubicBezTo>
                      <a:pt x="23967" y="1420"/>
                      <a:pt x="21057" y="281"/>
                      <a:pt x="17818" y="53"/>
                    </a:cubicBezTo>
                    <a:cubicBezTo>
                      <a:pt x="17342" y="18"/>
                      <a:pt x="16875" y="0"/>
                      <a:pt x="164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57" name="Google Shape;157;p1"/>
          <p:cNvSpPr txBox="1"/>
          <p:nvPr/>
        </p:nvSpPr>
        <p:spPr>
          <a:xfrm>
            <a:off x="4138326" y="4765718"/>
            <a:ext cx="373714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1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0"/>
          <p:cNvSpPr txBox="1">
            <a:spLocks noGrp="1"/>
          </p:cNvSpPr>
          <p:nvPr>
            <p:ph type="title" idx="2"/>
          </p:nvPr>
        </p:nvSpPr>
        <p:spPr>
          <a:xfrm>
            <a:off x="4199792" y="1182743"/>
            <a:ext cx="17445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fr-FR"/>
              <a:t>BEAUTY PARLOR</a:t>
            </a:r>
            <a:endParaRPr/>
          </a:p>
        </p:txBody>
      </p:sp>
      <p:sp>
        <p:nvSpPr>
          <p:cNvPr id="372" name="Google Shape;372;p10"/>
          <p:cNvSpPr txBox="1">
            <a:spLocks noGrp="1"/>
          </p:cNvSpPr>
          <p:nvPr>
            <p:ph type="title" idx="4"/>
          </p:nvPr>
        </p:nvSpPr>
        <p:spPr>
          <a:xfrm>
            <a:off x="554642" y="302502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/>
              <a:t>A l'échelle international</a:t>
            </a:r>
            <a:endParaRPr/>
          </a:p>
        </p:txBody>
      </p:sp>
      <p:grpSp>
        <p:nvGrpSpPr>
          <p:cNvPr id="373" name="Google Shape;373;p10"/>
          <p:cNvGrpSpPr/>
          <p:nvPr/>
        </p:nvGrpSpPr>
        <p:grpSpPr>
          <a:xfrm>
            <a:off x="428820" y="927204"/>
            <a:ext cx="2491904" cy="4004890"/>
            <a:chOff x="7371100" y="1390650"/>
            <a:chExt cx="1234748" cy="2060296"/>
          </a:xfrm>
        </p:grpSpPr>
        <p:sp>
          <p:nvSpPr>
            <p:cNvPr id="374" name="Google Shape;374;p10"/>
            <p:cNvSpPr/>
            <p:nvPr/>
          </p:nvSpPr>
          <p:spPr>
            <a:xfrm>
              <a:off x="7371100" y="1390650"/>
              <a:ext cx="1234748" cy="2060296"/>
            </a:xfrm>
            <a:custGeom>
              <a:avLst/>
              <a:gdLst/>
              <a:ahLst/>
              <a:cxnLst/>
              <a:rect l="l" t="t" r="r" b="b"/>
              <a:pathLst>
                <a:path w="9608" h="17813" extrusionOk="0">
                  <a:moveTo>
                    <a:pt x="634" y="0"/>
                  </a:moveTo>
                  <a:cubicBezTo>
                    <a:pt x="301" y="0"/>
                    <a:pt x="1" y="334"/>
                    <a:pt x="1" y="767"/>
                  </a:cubicBezTo>
                  <a:lnTo>
                    <a:pt x="1" y="17079"/>
                  </a:lnTo>
                  <a:cubicBezTo>
                    <a:pt x="1" y="17479"/>
                    <a:pt x="301" y="17813"/>
                    <a:pt x="634" y="17813"/>
                  </a:cubicBezTo>
                  <a:lnTo>
                    <a:pt x="8940" y="17813"/>
                  </a:lnTo>
                  <a:cubicBezTo>
                    <a:pt x="9307" y="17813"/>
                    <a:pt x="9607" y="17479"/>
                    <a:pt x="9607" y="17079"/>
                  </a:cubicBezTo>
                  <a:lnTo>
                    <a:pt x="9607" y="767"/>
                  </a:lnTo>
                  <a:cubicBezTo>
                    <a:pt x="9607" y="334"/>
                    <a:pt x="9307" y="0"/>
                    <a:pt x="8974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0"/>
            <p:cNvSpPr/>
            <p:nvPr/>
          </p:nvSpPr>
          <p:spPr>
            <a:xfrm>
              <a:off x="7818650" y="1472057"/>
              <a:ext cx="345651" cy="51950"/>
            </a:xfrm>
            <a:custGeom>
              <a:avLst/>
              <a:gdLst/>
              <a:ahLst/>
              <a:cxnLst/>
              <a:rect l="l" t="t" r="r" b="b"/>
              <a:pathLst>
                <a:path w="1535" h="134" extrusionOk="0">
                  <a:moveTo>
                    <a:pt x="67" y="0"/>
                  </a:moveTo>
                  <a:cubicBezTo>
                    <a:pt x="34" y="0"/>
                    <a:pt x="0" y="34"/>
                    <a:pt x="0" y="67"/>
                  </a:cubicBezTo>
                  <a:cubicBezTo>
                    <a:pt x="0" y="100"/>
                    <a:pt x="34" y="134"/>
                    <a:pt x="67" y="134"/>
                  </a:cubicBezTo>
                  <a:lnTo>
                    <a:pt x="1435" y="134"/>
                  </a:lnTo>
                  <a:cubicBezTo>
                    <a:pt x="1501" y="134"/>
                    <a:pt x="1535" y="100"/>
                    <a:pt x="1535" y="67"/>
                  </a:cubicBezTo>
                  <a:cubicBezTo>
                    <a:pt x="1535" y="34"/>
                    <a:pt x="1501" y="0"/>
                    <a:pt x="1435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0"/>
            <p:cNvSpPr/>
            <p:nvPr/>
          </p:nvSpPr>
          <p:spPr>
            <a:xfrm>
              <a:off x="7946578" y="3281827"/>
              <a:ext cx="97299" cy="97299"/>
            </a:xfrm>
            <a:custGeom>
              <a:avLst/>
              <a:gdLst/>
              <a:ahLst/>
              <a:cxnLst/>
              <a:rect l="l" t="t" r="r" b="b"/>
              <a:pathLst>
                <a:path w="1702" h="1702" extrusionOk="0">
                  <a:moveTo>
                    <a:pt x="868" y="0"/>
                  </a:moveTo>
                  <a:cubicBezTo>
                    <a:pt x="401" y="0"/>
                    <a:pt x="1" y="401"/>
                    <a:pt x="1" y="868"/>
                  </a:cubicBezTo>
                  <a:cubicBezTo>
                    <a:pt x="1" y="1335"/>
                    <a:pt x="401" y="1701"/>
                    <a:pt x="868" y="1701"/>
                  </a:cubicBezTo>
                  <a:cubicBezTo>
                    <a:pt x="1335" y="1701"/>
                    <a:pt x="1702" y="1335"/>
                    <a:pt x="1702" y="868"/>
                  </a:cubicBezTo>
                  <a:cubicBezTo>
                    <a:pt x="1702" y="401"/>
                    <a:pt x="1335" y="0"/>
                    <a:pt x="86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7" name="Google Shape;377;p10"/>
          <p:cNvGrpSpPr/>
          <p:nvPr/>
        </p:nvGrpSpPr>
        <p:grpSpPr>
          <a:xfrm>
            <a:off x="6176107" y="927204"/>
            <a:ext cx="2491904" cy="4004890"/>
            <a:chOff x="7371100" y="1390650"/>
            <a:chExt cx="1234748" cy="2060296"/>
          </a:xfrm>
        </p:grpSpPr>
        <p:sp>
          <p:nvSpPr>
            <p:cNvPr id="378" name="Google Shape;378;p10"/>
            <p:cNvSpPr/>
            <p:nvPr/>
          </p:nvSpPr>
          <p:spPr>
            <a:xfrm>
              <a:off x="7371100" y="1390650"/>
              <a:ext cx="1234748" cy="2060296"/>
            </a:xfrm>
            <a:custGeom>
              <a:avLst/>
              <a:gdLst/>
              <a:ahLst/>
              <a:cxnLst/>
              <a:rect l="l" t="t" r="r" b="b"/>
              <a:pathLst>
                <a:path w="9608" h="17813" extrusionOk="0">
                  <a:moveTo>
                    <a:pt x="634" y="0"/>
                  </a:moveTo>
                  <a:cubicBezTo>
                    <a:pt x="301" y="0"/>
                    <a:pt x="1" y="334"/>
                    <a:pt x="1" y="767"/>
                  </a:cubicBezTo>
                  <a:lnTo>
                    <a:pt x="1" y="17079"/>
                  </a:lnTo>
                  <a:cubicBezTo>
                    <a:pt x="1" y="17479"/>
                    <a:pt x="301" y="17813"/>
                    <a:pt x="634" y="17813"/>
                  </a:cubicBezTo>
                  <a:lnTo>
                    <a:pt x="8940" y="17813"/>
                  </a:lnTo>
                  <a:cubicBezTo>
                    <a:pt x="9307" y="17813"/>
                    <a:pt x="9607" y="17479"/>
                    <a:pt x="9607" y="17079"/>
                  </a:cubicBezTo>
                  <a:lnTo>
                    <a:pt x="9607" y="767"/>
                  </a:lnTo>
                  <a:cubicBezTo>
                    <a:pt x="9607" y="334"/>
                    <a:pt x="9307" y="0"/>
                    <a:pt x="8974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0"/>
            <p:cNvSpPr/>
            <p:nvPr/>
          </p:nvSpPr>
          <p:spPr>
            <a:xfrm>
              <a:off x="7818650" y="1472057"/>
              <a:ext cx="345651" cy="51950"/>
            </a:xfrm>
            <a:custGeom>
              <a:avLst/>
              <a:gdLst/>
              <a:ahLst/>
              <a:cxnLst/>
              <a:rect l="l" t="t" r="r" b="b"/>
              <a:pathLst>
                <a:path w="1535" h="134" extrusionOk="0">
                  <a:moveTo>
                    <a:pt x="67" y="0"/>
                  </a:moveTo>
                  <a:cubicBezTo>
                    <a:pt x="34" y="0"/>
                    <a:pt x="0" y="34"/>
                    <a:pt x="0" y="67"/>
                  </a:cubicBezTo>
                  <a:cubicBezTo>
                    <a:pt x="0" y="100"/>
                    <a:pt x="34" y="134"/>
                    <a:pt x="67" y="134"/>
                  </a:cubicBezTo>
                  <a:lnTo>
                    <a:pt x="1435" y="134"/>
                  </a:lnTo>
                  <a:cubicBezTo>
                    <a:pt x="1501" y="134"/>
                    <a:pt x="1535" y="100"/>
                    <a:pt x="1535" y="67"/>
                  </a:cubicBezTo>
                  <a:cubicBezTo>
                    <a:pt x="1535" y="34"/>
                    <a:pt x="1501" y="0"/>
                    <a:pt x="1435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0"/>
            <p:cNvSpPr/>
            <p:nvPr/>
          </p:nvSpPr>
          <p:spPr>
            <a:xfrm>
              <a:off x="7946578" y="3281827"/>
              <a:ext cx="97299" cy="97299"/>
            </a:xfrm>
            <a:custGeom>
              <a:avLst/>
              <a:gdLst/>
              <a:ahLst/>
              <a:cxnLst/>
              <a:rect l="l" t="t" r="r" b="b"/>
              <a:pathLst>
                <a:path w="1702" h="1702" extrusionOk="0">
                  <a:moveTo>
                    <a:pt x="868" y="0"/>
                  </a:moveTo>
                  <a:cubicBezTo>
                    <a:pt x="401" y="0"/>
                    <a:pt x="1" y="401"/>
                    <a:pt x="1" y="868"/>
                  </a:cubicBezTo>
                  <a:cubicBezTo>
                    <a:pt x="1" y="1335"/>
                    <a:pt x="401" y="1701"/>
                    <a:pt x="868" y="1701"/>
                  </a:cubicBezTo>
                  <a:cubicBezTo>
                    <a:pt x="1335" y="1701"/>
                    <a:pt x="1702" y="1335"/>
                    <a:pt x="1702" y="868"/>
                  </a:cubicBezTo>
                  <a:cubicBezTo>
                    <a:pt x="1702" y="401"/>
                    <a:pt x="1335" y="0"/>
                    <a:pt x="86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1" name="Google Shape;381;p10"/>
          <p:cNvSpPr txBox="1"/>
          <p:nvPr/>
        </p:nvSpPr>
        <p:spPr>
          <a:xfrm>
            <a:off x="2816462" y="3745676"/>
            <a:ext cx="2255580" cy="952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pas facile a naviguer 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 montre pas ce que l'entreprise a à offrir.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2" name="Google Shape;382;p10"/>
          <p:cNvSpPr txBox="1"/>
          <p:nvPr/>
        </p:nvSpPr>
        <p:spPr>
          <a:xfrm>
            <a:off x="3522450" y="1771775"/>
            <a:ext cx="2685600" cy="12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excellent impact sur les ventes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site bien organiser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nom et  logo disparaissent lors de la navigation sur le site Web</a:t>
            </a:r>
            <a:r>
              <a:rPr lang="fr-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" name="Google Shape;383;p10"/>
          <p:cNvSpPr txBox="1">
            <a:spLocks noGrp="1"/>
          </p:cNvSpPr>
          <p:nvPr>
            <p:ph type="title" idx="2"/>
          </p:nvPr>
        </p:nvSpPr>
        <p:spPr>
          <a:xfrm>
            <a:off x="3072002" y="3156652"/>
            <a:ext cx="17445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fr-FR"/>
              <a:t>Town and country </a:t>
            </a:r>
            <a:endParaRPr/>
          </a:p>
        </p:txBody>
      </p:sp>
      <p:pic>
        <p:nvPicPr>
          <p:cNvPr id="384" name="Google Shape;38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5177" y="1329663"/>
            <a:ext cx="1890924" cy="3170253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85" name="Google Shape;385;p10"/>
          <p:cNvPicPr preferRelativeResize="0"/>
          <p:nvPr/>
        </p:nvPicPr>
        <p:blipFill rotWithShape="1">
          <a:blip r:embed="rId4">
            <a:alphaModFix/>
          </a:blip>
          <a:srcRect r="26355"/>
          <a:stretch/>
        </p:blipFill>
        <p:spPr>
          <a:xfrm>
            <a:off x="751193" y="1320679"/>
            <a:ext cx="1893918" cy="3176935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86" name="Google Shape;386;p10"/>
          <p:cNvSpPr txBox="1"/>
          <p:nvPr/>
        </p:nvSpPr>
        <p:spPr>
          <a:xfrm>
            <a:off x="4138326" y="4765718"/>
            <a:ext cx="583576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10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20677856ce_0_15"/>
          <p:cNvSpPr/>
          <p:nvPr/>
        </p:nvSpPr>
        <p:spPr>
          <a:xfrm rot="-3601186">
            <a:off x="797619" y="560762"/>
            <a:ext cx="919619" cy="754829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120677856ce_0_15"/>
          <p:cNvSpPr/>
          <p:nvPr/>
        </p:nvSpPr>
        <p:spPr>
          <a:xfrm>
            <a:off x="1062732" y="794670"/>
            <a:ext cx="368091" cy="28700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120677856ce_0_15"/>
          <p:cNvSpPr/>
          <p:nvPr/>
        </p:nvSpPr>
        <p:spPr>
          <a:xfrm rot="5585956">
            <a:off x="888670" y="2681222"/>
            <a:ext cx="737497" cy="869049"/>
          </a:xfrm>
          <a:custGeom>
            <a:avLst/>
            <a:gdLst/>
            <a:ahLst/>
            <a:cxnLst/>
            <a:rect l="l" t="t" r="r" b="b"/>
            <a:pathLst>
              <a:path w="66180" h="77985" extrusionOk="0">
                <a:moveTo>
                  <a:pt x="41421" y="1"/>
                </a:moveTo>
                <a:cubicBezTo>
                  <a:pt x="30886" y="1"/>
                  <a:pt x="19650" y="6761"/>
                  <a:pt x="12831" y="13852"/>
                </a:cubicBezTo>
                <a:cubicBezTo>
                  <a:pt x="6707" y="20255"/>
                  <a:pt x="0" y="31239"/>
                  <a:pt x="633" y="40501"/>
                </a:cubicBezTo>
                <a:cubicBezTo>
                  <a:pt x="1215" y="49486"/>
                  <a:pt x="5264" y="59052"/>
                  <a:pt x="11211" y="65759"/>
                </a:cubicBezTo>
                <a:cubicBezTo>
                  <a:pt x="17538" y="72845"/>
                  <a:pt x="26700" y="77527"/>
                  <a:pt x="36216" y="77957"/>
                </a:cubicBezTo>
                <a:cubicBezTo>
                  <a:pt x="36585" y="77974"/>
                  <a:pt x="36959" y="77984"/>
                  <a:pt x="37334" y="77984"/>
                </a:cubicBezTo>
                <a:cubicBezTo>
                  <a:pt x="40202" y="77984"/>
                  <a:pt x="43177" y="77415"/>
                  <a:pt x="45124" y="75401"/>
                </a:cubicBezTo>
                <a:cubicBezTo>
                  <a:pt x="48718" y="71731"/>
                  <a:pt x="47376" y="64923"/>
                  <a:pt x="46820" y="60343"/>
                </a:cubicBezTo>
                <a:cubicBezTo>
                  <a:pt x="45326" y="48372"/>
                  <a:pt x="50514" y="42020"/>
                  <a:pt x="57348" y="33112"/>
                </a:cubicBezTo>
                <a:cubicBezTo>
                  <a:pt x="62839" y="25924"/>
                  <a:pt x="66180" y="18129"/>
                  <a:pt x="60309" y="9980"/>
                </a:cubicBezTo>
                <a:cubicBezTo>
                  <a:pt x="57246" y="5703"/>
                  <a:pt x="52514" y="2388"/>
                  <a:pt x="47807" y="920"/>
                </a:cubicBezTo>
                <a:cubicBezTo>
                  <a:pt x="45738" y="288"/>
                  <a:pt x="43594" y="1"/>
                  <a:pt x="414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g120677856ce_0_15"/>
          <p:cNvSpPr/>
          <p:nvPr/>
        </p:nvSpPr>
        <p:spPr>
          <a:xfrm>
            <a:off x="1073375" y="2988000"/>
            <a:ext cx="368091" cy="255494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g120677856ce_0_15"/>
          <p:cNvSpPr txBox="1">
            <a:spLocks noGrp="1"/>
          </p:cNvSpPr>
          <p:nvPr>
            <p:ph type="title" idx="4294967295"/>
          </p:nvPr>
        </p:nvSpPr>
        <p:spPr>
          <a:xfrm>
            <a:off x="1947300" y="682550"/>
            <a:ext cx="58431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fr-FR" sz="2300"/>
              <a:t>A l'échelle nationale </a:t>
            </a:r>
            <a:endParaRPr/>
          </a:p>
        </p:txBody>
      </p:sp>
      <p:sp>
        <p:nvSpPr>
          <p:cNvPr id="396" name="Google Shape;396;g120677856ce_0_15"/>
          <p:cNvSpPr txBox="1">
            <a:spLocks noGrp="1"/>
          </p:cNvSpPr>
          <p:nvPr>
            <p:ph type="subTitle" idx="4294967295"/>
          </p:nvPr>
        </p:nvSpPr>
        <p:spPr>
          <a:xfrm>
            <a:off x="2089800" y="1208150"/>
            <a:ext cx="5425800" cy="14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fr-FR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Ce que nous offrirons dépasse de loin ce que notre concurrent offre pour le moment.</a:t>
            </a:r>
            <a:endParaRPr sz="14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endParaRPr sz="14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fr-FR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La culture de l'approche commerciale en ligne est presque absente dans cette industrie.</a:t>
            </a:r>
            <a:endParaRPr sz="14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endParaRPr sz="14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g120677856ce_0_15"/>
          <p:cNvSpPr txBox="1">
            <a:spLocks noGrp="1"/>
          </p:cNvSpPr>
          <p:nvPr>
            <p:ph type="title" idx="4294967295"/>
          </p:nvPr>
        </p:nvSpPr>
        <p:spPr>
          <a:xfrm>
            <a:off x="1881150" y="2805488"/>
            <a:ext cx="62811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fr-FR" sz="2300"/>
              <a:t>A l'échelle internationale :</a:t>
            </a:r>
            <a:endParaRPr/>
          </a:p>
        </p:txBody>
      </p:sp>
      <p:sp>
        <p:nvSpPr>
          <p:cNvPr id="398" name="Google Shape;398;g120677856ce_0_15"/>
          <p:cNvSpPr txBox="1">
            <a:spLocks noGrp="1"/>
          </p:cNvSpPr>
          <p:nvPr>
            <p:ph type="subTitle" idx="4294967295"/>
          </p:nvPr>
        </p:nvSpPr>
        <p:spPr>
          <a:xfrm>
            <a:off x="2100150" y="3327200"/>
            <a:ext cx="5843100" cy="15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fr-FR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industrie multimillionnaire que nous pouvons en faire partie,  compte tenu de tous les avantages que nous pouvons gagner à l'échelle nationale en étant une entreprise leader</a:t>
            </a:r>
            <a:r>
              <a:rPr lang="fr-FR" sz="12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(image, clientèle, confiance, expérience, etc...)</a:t>
            </a:r>
            <a:r>
              <a:rPr lang="fr-FR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.</a:t>
            </a:r>
            <a:endParaRPr sz="14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endParaRPr sz="14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9" name="Google Shape;399;g120677856ce_0_15"/>
          <p:cNvSpPr txBox="1"/>
          <p:nvPr/>
        </p:nvSpPr>
        <p:spPr>
          <a:xfrm>
            <a:off x="4138325" y="4765718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11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Google Shape;404;p11"/>
          <p:cNvGrpSpPr/>
          <p:nvPr/>
        </p:nvGrpSpPr>
        <p:grpSpPr>
          <a:xfrm rot="10800000">
            <a:off x="-1082036" y="573995"/>
            <a:ext cx="8118907" cy="8239447"/>
            <a:chOff x="-1540088" y="-3479557"/>
            <a:chExt cx="8118907" cy="8239447"/>
          </a:xfrm>
        </p:grpSpPr>
        <p:sp>
          <p:nvSpPr>
            <p:cNvPr id="405" name="Google Shape;405;p11"/>
            <p:cNvSpPr/>
            <p:nvPr/>
          </p:nvSpPr>
          <p:spPr>
            <a:xfrm rot="-4169934">
              <a:off x="-709904" y="-2486330"/>
              <a:ext cx="6458539" cy="6252993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11"/>
            <p:cNvSpPr/>
            <p:nvPr/>
          </p:nvSpPr>
          <p:spPr>
            <a:xfrm rot="6833778">
              <a:off x="892097" y="767178"/>
              <a:ext cx="598081" cy="431080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11"/>
            <p:cNvSpPr/>
            <p:nvPr/>
          </p:nvSpPr>
          <p:spPr>
            <a:xfrm rot="10800000">
              <a:off x="4" y="8"/>
              <a:ext cx="1767655" cy="1125562"/>
            </a:xfrm>
            <a:custGeom>
              <a:avLst/>
              <a:gdLst/>
              <a:ahLst/>
              <a:cxnLst/>
              <a:rect l="l" t="t" r="r" b="b"/>
              <a:pathLst>
                <a:path w="65143" h="31845" extrusionOk="0">
                  <a:moveTo>
                    <a:pt x="46985" y="1"/>
                  </a:moveTo>
                  <a:cubicBezTo>
                    <a:pt x="43209" y="1"/>
                    <a:pt x="39435" y="1197"/>
                    <a:pt x="36520" y="3602"/>
                  </a:cubicBezTo>
                  <a:cubicBezTo>
                    <a:pt x="32875" y="6588"/>
                    <a:pt x="30547" y="11143"/>
                    <a:pt x="26574" y="13750"/>
                  </a:cubicBezTo>
                  <a:cubicBezTo>
                    <a:pt x="22752" y="16205"/>
                    <a:pt x="17969" y="16534"/>
                    <a:pt x="13616" y="17900"/>
                  </a:cubicBezTo>
                  <a:cubicBezTo>
                    <a:pt x="9668" y="19115"/>
                    <a:pt x="5948" y="21342"/>
                    <a:pt x="3367" y="24607"/>
                  </a:cubicBezTo>
                  <a:cubicBezTo>
                    <a:pt x="811" y="27846"/>
                    <a:pt x="1" y="29567"/>
                    <a:pt x="279" y="31845"/>
                  </a:cubicBezTo>
                  <a:lnTo>
                    <a:pt x="62688" y="31845"/>
                  </a:lnTo>
                  <a:lnTo>
                    <a:pt x="62688" y="31820"/>
                  </a:lnTo>
                  <a:cubicBezTo>
                    <a:pt x="64991" y="27770"/>
                    <a:pt x="65143" y="25670"/>
                    <a:pt x="64940" y="20001"/>
                  </a:cubicBezTo>
                  <a:cubicBezTo>
                    <a:pt x="64738" y="14357"/>
                    <a:pt x="62055" y="7524"/>
                    <a:pt x="57728" y="3804"/>
                  </a:cubicBezTo>
                  <a:cubicBezTo>
                    <a:pt x="54773" y="1273"/>
                    <a:pt x="50878" y="1"/>
                    <a:pt x="469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1"/>
            <p:cNvSpPr/>
            <p:nvPr/>
          </p:nvSpPr>
          <p:spPr>
            <a:xfrm rot="-5789911" flipH="1">
              <a:off x="3245168" y="-914235"/>
              <a:ext cx="1731664" cy="2075602"/>
            </a:xfrm>
            <a:custGeom>
              <a:avLst/>
              <a:gdLst/>
              <a:ahLst/>
              <a:cxnLst/>
              <a:rect l="l" t="t" r="r" b="b"/>
              <a:pathLst>
                <a:path w="44669" h="53541" extrusionOk="0">
                  <a:moveTo>
                    <a:pt x="31822" y="477"/>
                  </a:moveTo>
                  <a:cubicBezTo>
                    <a:pt x="31836" y="477"/>
                    <a:pt x="31849" y="479"/>
                    <a:pt x="31863" y="481"/>
                  </a:cubicBezTo>
                  <a:cubicBezTo>
                    <a:pt x="31559" y="1494"/>
                    <a:pt x="31028" y="2405"/>
                    <a:pt x="30724" y="3417"/>
                  </a:cubicBezTo>
                  <a:cubicBezTo>
                    <a:pt x="30243" y="4885"/>
                    <a:pt x="29889" y="6327"/>
                    <a:pt x="29281" y="7719"/>
                  </a:cubicBezTo>
                  <a:cubicBezTo>
                    <a:pt x="29104" y="8175"/>
                    <a:pt x="28902" y="8580"/>
                    <a:pt x="28699" y="8985"/>
                  </a:cubicBezTo>
                  <a:cubicBezTo>
                    <a:pt x="28573" y="7972"/>
                    <a:pt x="28218" y="6985"/>
                    <a:pt x="28016" y="6024"/>
                  </a:cubicBezTo>
                  <a:cubicBezTo>
                    <a:pt x="27813" y="4581"/>
                    <a:pt x="28142" y="3164"/>
                    <a:pt x="28598" y="1848"/>
                  </a:cubicBezTo>
                  <a:lnTo>
                    <a:pt x="28598" y="1772"/>
                  </a:lnTo>
                  <a:cubicBezTo>
                    <a:pt x="29003" y="1772"/>
                    <a:pt x="29383" y="1646"/>
                    <a:pt x="29762" y="1468"/>
                  </a:cubicBezTo>
                  <a:cubicBezTo>
                    <a:pt x="30344" y="1215"/>
                    <a:pt x="30800" y="861"/>
                    <a:pt x="31357" y="633"/>
                  </a:cubicBezTo>
                  <a:cubicBezTo>
                    <a:pt x="31583" y="565"/>
                    <a:pt x="31708" y="477"/>
                    <a:pt x="31822" y="477"/>
                  </a:cubicBezTo>
                  <a:close/>
                  <a:moveTo>
                    <a:pt x="32116" y="886"/>
                  </a:moveTo>
                  <a:cubicBezTo>
                    <a:pt x="32141" y="1089"/>
                    <a:pt x="32116" y="1266"/>
                    <a:pt x="32141" y="1468"/>
                  </a:cubicBezTo>
                  <a:cubicBezTo>
                    <a:pt x="32318" y="2683"/>
                    <a:pt x="33052" y="3620"/>
                    <a:pt x="33837" y="4556"/>
                  </a:cubicBezTo>
                  <a:cubicBezTo>
                    <a:pt x="34191" y="5011"/>
                    <a:pt x="34545" y="5416"/>
                    <a:pt x="34900" y="5796"/>
                  </a:cubicBezTo>
                  <a:cubicBezTo>
                    <a:pt x="33660" y="7163"/>
                    <a:pt x="32673" y="8732"/>
                    <a:pt x="31179" y="9845"/>
                  </a:cubicBezTo>
                  <a:cubicBezTo>
                    <a:pt x="30041" y="10706"/>
                    <a:pt x="28699" y="11212"/>
                    <a:pt x="27560" y="12022"/>
                  </a:cubicBezTo>
                  <a:cubicBezTo>
                    <a:pt x="28446" y="10351"/>
                    <a:pt x="29357" y="8706"/>
                    <a:pt x="30015" y="6910"/>
                  </a:cubicBezTo>
                  <a:cubicBezTo>
                    <a:pt x="30496" y="5644"/>
                    <a:pt x="30800" y="4303"/>
                    <a:pt x="31255" y="3012"/>
                  </a:cubicBezTo>
                  <a:cubicBezTo>
                    <a:pt x="31508" y="2278"/>
                    <a:pt x="31863" y="1620"/>
                    <a:pt x="32116" y="886"/>
                  </a:cubicBezTo>
                  <a:close/>
                  <a:moveTo>
                    <a:pt x="23311" y="869"/>
                  </a:moveTo>
                  <a:cubicBezTo>
                    <a:pt x="23338" y="869"/>
                    <a:pt x="23363" y="875"/>
                    <a:pt x="23385" y="886"/>
                  </a:cubicBezTo>
                  <a:cubicBezTo>
                    <a:pt x="23461" y="962"/>
                    <a:pt x="23385" y="1620"/>
                    <a:pt x="23334" y="1747"/>
                  </a:cubicBezTo>
                  <a:cubicBezTo>
                    <a:pt x="23309" y="2379"/>
                    <a:pt x="23334" y="3012"/>
                    <a:pt x="23309" y="3645"/>
                  </a:cubicBezTo>
                  <a:cubicBezTo>
                    <a:pt x="23258" y="4682"/>
                    <a:pt x="23157" y="5720"/>
                    <a:pt x="23283" y="6783"/>
                  </a:cubicBezTo>
                  <a:cubicBezTo>
                    <a:pt x="23385" y="7466"/>
                    <a:pt x="23461" y="8175"/>
                    <a:pt x="23663" y="8858"/>
                  </a:cubicBezTo>
                  <a:cubicBezTo>
                    <a:pt x="23790" y="9314"/>
                    <a:pt x="23941" y="10048"/>
                    <a:pt x="24346" y="10326"/>
                  </a:cubicBezTo>
                  <a:cubicBezTo>
                    <a:pt x="24441" y="10386"/>
                    <a:pt x="24535" y="10411"/>
                    <a:pt x="24625" y="10411"/>
                  </a:cubicBezTo>
                  <a:cubicBezTo>
                    <a:pt x="24920" y="10411"/>
                    <a:pt x="25178" y="10136"/>
                    <a:pt x="25333" y="9845"/>
                  </a:cubicBezTo>
                  <a:cubicBezTo>
                    <a:pt x="25713" y="9061"/>
                    <a:pt x="25460" y="7972"/>
                    <a:pt x="25359" y="7163"/>
                  </a:cubicBezTo>
                  <a:cubicBezTo>
                    <a:pt x="25181" y="5492"/>
                    <a:pt x="24903" y="3113"/>
                    <a:pt x="26447" y="1975"/>
                  </a:cubicBezTo>
                  <a:cubicBezTo>
                    <a:pt x="26768" y="1747"/>
                    <a:pt x="27097" y="1689"/>
                    <a:pt x="27421" y="1689"/>
                  </a:cubicBezTo>
                  <a:cubicBezTo>
                    <a:pt x="27710" y="1689"/>
                    <a:pt x="27995" y="1735"/>
                    <a:pt x="28269" y="1747"/>
                  </a:cubicBezTo>
                  <a:cubicBezTo>
                    <a:pt x="27864" y="2987"/>
                    <a:pt x="27510" y="4303"/>
                    <a:pt x="27636" y="5644"/>
                  </a:cubicBezTo>
                  <a:cubicBezTo>
                    <a:pt x="27763" y="6960"/>
                    <a:pt x="28345" y="8226"/>
                    <a:pt x="28396" y="9567"/>
                  </a:cubicBezTo>
                  <a:lnTo>
                    <a:pt x="28396" y="9592"/>
                  </a:lnTo>
                  <a:cubicBezTo>
                    <a:pt x="27889" y="10579"/>
                    <a:pt x="27383" y="11591"/>
                    <a:pt x="26852" y="12553"/>
                  </a:cubicBezTo>
                  <a:lnTo>
                    <a:pt x="26826" y="12604"/>
                  </a:lnTo>
                  <a:cubicBezTo>
                    <a:pt x="26776" y="12629"/>
                    <a:pt x="26751" y="12680"/>
                    <a:pt x="26751" y="12730"/>
                  </a:cubicBezTo>
                  <a:lnTo>
                    <a:pt x="25713" y="14806"/>
                  </a:lnTo>
                  <a:cubicBezTo>
                    <a:pt x="25435" y="15438"/>
                    <a:pt x="25106" y="16071"/>
                    <a:pt x="24802" y="16729"/>
                  </a:cubicBezTo>
                  <a:cubicBezTo>
                    <a:pt x="23840" y="15590"/>
                    <a:pt x="22954" y="14578"/>
                    <a:pt x="22676" y="13059"/>
                  </a:cubicBezTo>
                  <a:cubicBezTo>
                    <a:pt x="22423" y="11794"/>
                    <a:pt x="22575" y="10529"/>
                    <a:pt x="22625" y="9263"/>
                  </a:cubicBezTo>
                  <a:cubicBezTo>
                    <a:pt x="22651" y="7947"/>
                    <a:pt x="22499" y="6656"/>
                    <a:pt x="22398" y="5315"/>
                  </a:cubicBezTo>
                  <a:cubicBezTo>
                    <a:pt x="22322" y="4075"/>
                    <a:pt x="22043" y="2860"/>
                    <a:pt x="22271" y="1646"/>
                  </a:cubicBezTo>
                  <a:lnTo>
                    <a:pt x="22271" y="1620"/>
                  </a:lnTo>
                  <a:lnTo>
                    <a:pt x="22398" y="1494"/>
                  </a:lnTo>
                  <a:cubicBezTo>
                    <a:pt x="22512" y="1379"/>
                    <a:pt x="23043" y="869"/>
                    <a:pt x="23311" y="869"/>
                  </a:cubicBezTo>
                  <a:close/>
                  <a:moveTo>
                    <a:pt x="35077" y="6074"/>
                  </a:moveTo>
                  <a:cubicBezTo>
                    <a:pt x="35355" y="6429"/>
                    <a:pt x="35684" y="6783"/>
                    <a:pt x="35937" y="7163"/>
                  </a:cubicBezTo>
                  <a:cubicBezTo>
                    <a:pt x="36545" y="7947"/>
                    <a:pt x="37228" y="9086"/>
                    <a:pt x="36545" y="10022"/>
                  </a:cubicBezTo>
                  <a:cubicBezTo>
                    <a:pt x="35709" y="11136"/>
                    <a:pt x="34166" y="11743"/>
                    <a:pt x="33052" y="12553"/>
                  </a:cubicBezTo>
                  <a:cubicBezTo>
                    <a:pt x="31787" y="13515"/>
                    <a:pt x="30623" y="14451"/>
                    <a:pt x="29231" y="15210"/>
                  </a:cubicBezTo>
                  <a:cubicBezTo>
                    <a:pt x="28269" y="15717"/>
                    <a:pt x="27231" y="16273"/>
                    <a:pt x="26573" y="17109"/>
                  </a:cubicBezTo>
                  <a:cubicBezTo>
                    <a:pt x="26219" y="17564"/>
                    <a:pt x="25865" y="18298"/>
                    <a:pt x="26447" y="18728"/>
                  </a:cubicBezTo>
                  <a:cubicBezTo>
                    <a:pt x="26782" y="18983"/>
                    <a:pt x="27257" y="19048"/>
                    <a:pt x="27715" y="19048"/>
                  </a:cubicBezTo>
                  <a:cubicBezTo>
                    <a:pt x="27984" y="19048"/>
                    <a:pt x="28247" y="19025"/>
                    <a:pt x="28471" y="19007"/>
                  </a:cubicBezTo>
                  <a:cubicBezTo>
                    <a:pt x="30876" y="18829"/>
                    <a:pt x="32951" y="17589"/>
                    <a:pt x="34824" y="16147"/>
                  </a:cubicBezTo>
                  <a:cubicBezTo>
                    <a:pt x="35608" y="15514"/>
                    <a:pt x="36443" y="14881"/>
                    <a:pt x="37101" y="14122"/>
                  </a:cubicBezTo>
                  <a:cubicBezTo>
                    <a:pt x="37456" y="13743"/>
                    <a:pt x="37759" y="13312"/>
                    <a:pt x="38114" y="12933"/>
                  </a:cubicBezTo>
                  <a:cubicBezTo>
                    <a:pt x="38316" y="12756"/>
                    <a:pt x="38696" y="12275"/>
                    <a:pt x="38949" y="12249"/>
                  </a:cubicBezTo>
                  <a:cubicBezTo>
                    <a:pt x="38952" y="12249"/>
                    <a:pt x="38956" y="12249"/>
                    <a:pt x="38960" y="12249"/>
                  </a:cubicBezTo>
                  <a:cubicBezTo>
                    <a:pt x="39510" y="12249"/>
                    <a:pt x="39835" y="14150"/>
                    <a:pt x="39961" y="14552"/>
                  </a:cubicBezTo>
                  <a:cubicBezTo>
                    <a:pt x="40138" y="15059"/>
                    <a:pt x="40341" y="15590"/>
                    <a:pt x="40493" y="16147"/>
                  </a:cubicBezTo>
                  <a:cubicBezTo>
                    <a:pt x="37810" y="18602"/>
                    <a:pt x="34318" y="20196"/>
                    <a:pt x="30774" y="20829"/>
                  </a:cubicBezTo>
                  <a:cubicBezTo>
                    <a:pt x="28016" y="21284"/>
                    <a:pt x="24954" y="21107"/>
                    <a:pt x="22423" y="22499"/>
                  </a:cubicBezTo>
                  <a:cubicBezTo>
                    <a:pt x="22549" y="22221"/>
                    <a:pt x="22701" y="21917"/>
                    <a:pt x="22828" y="21664"/>
                  </a:cubicBezTo>
                  <a:cubicBezTo>
                    <a:pt x="24093" y="19133"/>
                    <a:pt x="25283" y="16577"/>
                    <a:pt x="26497" y="14046"/>
                  </a:cubicBezTo>
                  <a:cubicBezTo>
                    <a:pt x="26700" y="13667"/>
                    <a:pt x="26877" y="13262"/>
                    <a:pt x="27105" y="12882"/>
                  </a:cubicBezTo>
                  <a:cubicBezTo>
                    <a:pt x="28446" y="11667"/>
                    <a:pt x="30167" y="11111"/>
                    <a:pt x="31559" y="9997"/>
                  </a:cubicBezTo>
                  <a:cubicBezTo>
                    <a:pt x="32951" y="8884"/>
                    <a:pt x="33913" y="7365"/>
                    <a:pt x="35077" y="6074"/>
                  </a:cubicBezTo>
                  <a:close/>
                  <a:moveTo>
                    <a:pt x="21891" y="2050"/>
                  </a:moveTo>
                  <a:lnTo>
                    <a:pt x="21891" y="2050"/>
                  </a:lnTo>
                  <a:cubicBezTo>
                    <a:pt x="21790" y="3164"/>
                    <a:pt x="22018" y="4303"/>
                    <a:pt x="22069" y="5416"/>
                  </a:cubicBezTo>
                  <a:cubicBezTo>
                    <a:pt x="22170" y="6935"/>
                    <a:pt x="22322" y="8453"/>
                    <a:pt x="22271" y="9997"/>
                  </a:cubicBezTo>
                  <a:cubicBezTo>
                    <a:pt x="22195" y="11262"/>
                    <a:pt x="22170" y="12578"/>
                    <a:pt x="22549" y="13793"/>
                  </a:cubicBezTo>
                  <a:cubicBezTo>
                    <a:pt x="22929" y="15135"/>
                    <a:pt x="23815" y="16046"/>
                    <a:pt x="24675" y="17083"/>
                  </a:cubicBezTo>
                  <a:lnTo>
                    <a:pt x="24701" y="17109"/>
                  </a:lnTo>
                  <a:cubicBezTo>
                    <a:pt x="23840" y="18931"/>
                    <a:pt x="22929" y="20728"/>
                    <a:pt x="22043" y="22524"/>
                  </a:cubicBezTo>
                  <a:cubicBezTo>
                    <a:pt x="21815" y="22929"/>
                    <a:pt x="21638" y="23385"/>
                    <a:pt x="21436" y="23790"/>
                  </a:cubicBezTo>
                  <a:cubicBezTo>
                    <a:pt x="20373" y="22499"/>
                    <a:pt x="19285" y="21208"/>
                    <a:pt x="18576" y="19690"/>
                  </a:cubicBezTo>
                  <a:cubicBezTo>
                    <a:pt x="17817" y="18070"/>
                    <a:pt x="17690" y="16375"/>
                    <a:pt x="17564" y="14628"/>
                  </a:cubicBezTo>
                  <a:cubicBezTo>
                    <a:pt x="17437" y="12730"/>
                    <a:pt x="17463" y="10782"/>
                    <a:pt x="17488" y="8884"/>
                  </a:cubicBezTo>
                  <a:cubicBezTo>
                    <a:pt x="17488" y="8150"/>
                    <a:pt x="17589" y="7390"/>
                    <a:pt x="17564" y="6606"/>
                  </a:cubicBezTo>
                  <a:cubicBezTo>
                    <a:pt x="17513" y="6049"/>
                    <a:pt x="17361" y="5442"/>
                    <a:pt x="17209" y="4910"/>
                  </a:cubicBezTo>
                  <a:cubicBezTo>
                    <a:pt x="17488" y="4758"/>
                    <a:pt x="17817" y="4632"/>
                    <a:pt x="18095" y="4505"/>
                  </a:cubicBezTo>
                  <a:cubicBezTo>
                    <a:pt x="18303" y="4413"/>
                    <a:pt x="19501" y="3752"/>
                    <a:pt x="19805" y="3752"/>
                  </a:cubicBezTo>
                  <a:cubicBezTo>
                    <a:pt x="19835" y="3752"/>
                    <a:pt x="19856" y="3758"/>
                    <a:pt x="19867" y="3771"/>
                  </a:cubicBezTo>
                  <a:cubicBezTo>
                    <a:pt x="19993" y="3923"/>
                    <a:pt x="19664" y="4682"/>
                    <a:pt x="19639" y="4885"/>
                  </a:cubicBezTo>
                  <a:cubicBezTo>
                    <a:pt x="19588" y="5189"/>
                    <a:pt x="19487" y="5492"/>
                    <a:pt x="19411" y="5796"/>
                  </a:cubicBezTo>
                  <a:cubicBezTo>
                    <a:pt x="19259" y="6530"/>
                    <a:pt x="19158" y="7213"/>
                    <a:pt x="19082" y="7947"/>
                  </a:cubicBezTo>
                  <a:cubicBezTo>
                    <a:pt x="18880" y="9415"/>
                    <a:pt x="18652" y="10858"/>
                    <a:pt x="18399" y="12300"/>
                  </a:cubicBezTo>
                  <a:cubicBezTo>
                    <a:pt x="18196" y="13616"/>
                    <a:pt x="18070" y="14907"/>
                    <a:pt x="18272" y="16197"/>
                  </a:cubicBezTo>
                  <a:cubicBezTo>
                    <a:pt x="18399" y="16906"/>
                    <a:pt x="18576" y="18121"/>
                    <a:pt x="19462" y="18247"/>
                  </a:cubicBezTo>
                  <a:cubicBezTo>
                    <a:pt x="19513" y="18256"/>
                    <a:pt x="19563" y="18260"/>
                    <a:pt x="19613" y="18260"/>
                  </a:cubicBezTo>
                  <a:cubicBezTo>
                    <a:pt x="20330" y="18260"/>
                    <a:pt x="20918" y="17445"/>
                    <a:pt x="21107" y="16830"/>
                  </a:cubicBezTo>
                  <a:cubicBezTo>
                    <a:pt x="21385" y="15818"/>
                    <a:pt x="21157" y="14704"/>
                    <a:pt x="21157" y="13667"/>
                  </a:cubicBezTo>
                  <a:cubicBezTo>
                    <a:pt x="21157" y="12098"/>
                    <a:pt x="21259" y="10503"/>
                    <a:pt x="21259" y="8884"/>
                  </a:cubicBezTo>
                  <a:cubicBezTo>
                    <a:pt x="21259" y="7568"/>
                    <a:pt x="21107" y="6201"/>
                    <a:pt x="21157" y="4885"/>
                  </a:cubicBezTo>
                  <a:cubicBezTo>
                    <a:pt x="21183" y="4252"/>
                    <a:pt x="21233" y="3569"/>
                    <a:pt x="21411" y="2936"/>
                  </a:cubicBezTo>
                  <a:cubicBezTo>
                    <a:pt x="21486" y="2633"/>
                    <a:pt x="21664" y="2304"/>
                    <a:pt x="21891" y="2050"/>
                  </a:cubicBezTo>
                  <a:close/>
                  <a:moveTo>
                    <a:pt x="16830" y="5037"/>
                  </a:moveTo>
                  <a:cubicBezTo>
                    <a:pt x="16982" y="5669"/>
                    <a:pt x="17134" y="6277"/>
                    <a:pt x="17134" y="6910"/>
                  </a:cubicBezTo>
                  <a:cubicBezTo>
                    <a:pt x="17134" y="7871"/>
                    <a:pt x="17083" y="8833"/>
                    <a:pt x="17083" y="9820"/>
                  </a:cubicBezTo>
                  <a:cubicBezTo>
                    <a:pt x="17058" y="11617"/>
                    <a:pt x="17083" y="13388"/>
                    <a:pt x="17209" y="15185"/>
                  </a:cubicBezTo>
                  <a:cubicBezTo>
                    <a:pt x="17336" y="16931"/>
                    <a:pt x="17513" y="18576"/>
                    <a:pt x="18348" y="20171"/>
                  </a:cubicBezTo>
                  <a:cubicBezTo>
                    <a:pt x="19082" y="21588"/>
                    <a:pt x="20120" y="22803"/>
                    <a:pt x="21132" y="24043"/>
                  </a:cubicBezTo>
                  <a:cubicBezTo>
                    <a:pt x="21157" y="24068"/>
                    <a:pt x="21233" y="24119"/>
                    <a:pt x="21259" y="24119"/>
                  </a:cubicBezTo>
                  <a:cubicBezTo>
                    <a:pt x="20753" y="25232"/>
                    <a:pt x="20297" y="26321"/>
                    <a:pt x="19867" y="27459"/>
                  </a:cubicBezTo>
                  <a:cubicBezTo>
                    <a:pt x="19209" y="27004"/>
                    <a:pt x="18399" y="26827"/>
                    <a:pt x="17640" y="26574"/>
                  </a:cubicBezTo>
                  <a:cubicBezTo>
                    <a:pt x="16703" y="26295"/>
                    <a:pt x="15944" y="25738"/>
                    <a:pt x="15311" y="24929"/>
                  </a:cubicBezTo>
                  <a:cubicBezTo>
                    <a:pt x="14653" y="24119"/>
                    <a:pt x="14173" y="23208"/>
                    <a:pt x="13692" y="22271"/>
                  </a:cubicBezTo>
                  <a:cubicBezTo>
                    <a:pt x="13261" y="21461"/>
                    <a:pt x="12831" y="20677"/>
                    <a:pt x="12553" y="19791"/>
                  </a:cubicBezTo>
                  <a:cubicBezTo>
                    <a:pt x="11920" y="17893"/>
                    <a:pt x="11616" y="15818"/>
                    <a:pt x="11515" y="13844"/>
                  </a:cubicBezTo>
                  <a:cubicBezTo>
                    <a:pt x="11439" y="12781"/>
                    <a:pt x="11515" y="11769"/>
                    <a:pt x="11566" y="10731"/>
                  </a:cubicBezTo>
                  <a:cubicBezTo>
                    <a:pt x="11642" y="9795"/>
                    <a:pt x="11667" y="8808"/>
                    <a:pt x="11945" y="7897"/>
                  </a:cubicBezTo>
                  <a:lnTo>
                    <a:pt x="11945" y="7821"/>
                  </a:lnTo>
                  <a:cubicBezTo>
                    <a:pt x="12200" y="7659"/>
                    <a:pt x="12476" y="7539"/>
                    <a:pt x="12676" y="7539"/>
                  </a:cubicBezTo>
                  <a:cubicBezTo>
                    <a:pt x="12695" y="7539"/>
                    <a:pt x="12713" y="7540"/>
                    <a:pt x="12730" y="7542"/>
                  </a:cubicBezTo>
                  <a:cubicBezTo>
                    <a:pt x="13413" y="7669"/>
                    <a:pt x="12806" y="8808"/>
                    <a:pt x="12679" y="9162"/>
                  </a:cubicBezTo>
                  <a:cubicBezTo>
                    <a:pt x="12401" y="10200"/>
                    <a:pt x="12528" y="11364"/>
                    <a:pt x="12679" y="12401"/>
                  </a:cubicBezTo>
                  <a:cubicBezTo>
                    <a:pt x="12958" y="14223"/>
                    <a:pt x="13464" y="15944"/>
                    <a:pt x="13844" y="17767"/>
                  </a:cubicBezTo>
                  <a:cubicBezTo>
                    <a:pt x="14055" y="18709"/>
                    <a:pt x="15056" y="24318"/>
                    <a:pt x="16764" y="24318"/>
                  </a:cubicBezTo>
                  <a:cubicBezTo>
                    <a:pt x="16892" y="24318"/>
                    <a:pt x="17023" y="24287"/>
                    <a:pt x="17159" y="24220"/>
                  </a:cubicBezTo>
                  <a:cubicBezTo>
                    <a:pt x="18348" y="23613"/>
                    <a:pt x="17463" y="21208"/>
                    <a:pt x="17159" y="20348"/>
                  </a:cubicBezTo>
                  <a:cubicBezTo>
                    <a:pt x="16956" y="19614"/>
                    <a:pt x="16653" y="18855"/>
                    <a:pt x="16450" y="18146"/>
                  </a:cubicBezTo>
                  <a:cubicBezTo>
                    <a:pt x="15969" y="16653"/>
                    <a:pt x="15261" y="15210"/>
                    <a:pt x="14856" y="13743"/>
                  </a:cubicBezTo>
                  <a:cubicBezTo>
                    <a:pt x="14476" y="12325"/>
                    <a:pt x="14324" y="10858"/>
                    <a:pt x="14274" y="9415"/>
                  </a:cubicBezTo>
                  <a:cubicBezTo>
                    <a:pt x="14223" y="8706"/>
                    <a:pt x="14097" y="7922"/>
                    <a:pt x="14375" y="7213"/>
                  </a:cubicBezTo>
                  <a:cubicBezTo>
                    <a:pt x="14679" y="6555"/>
                    <a:pt x="15311" y="6024"/>
                    <a:pt x="15868" y="5594"/>
                  </a:cubicBezTo>
                  <a:cubicBezTo>
                    <a:pt x="16197" y="5391"/>
                    <a:pt x="16501" y="5189"/>
                    <a:pt x="16830" y="5037"/>
                  </a:cubicBezTo>
                  <a:close/>
                  <a:moveTo>
                    <a:pt x="40619" y="16526"/>
                  </a:moveTo>
                  <a:cubicBezTo>
                    <a:pt x="40746" y="16906"/>
                    <a:pt x="40822" y="17311"/>
                    <a:pt x="40948" y="17691"/>
                  </a:cubicBezTo>
                  <a:cubicBezTo>
                    <a:pt x="41075" y="18222"/>
                    <a:pt x="41302" y="18855"/>
                    <a:pt x="41252" y="19437"/>
                  </a:cubicBezTo>
                  <a:cubicBezTo>
                    <a:pt x="41176" y="19943"/>
                    <a:pt x="40771" y="20323"/>
                    <a:pt x="40391" y="20601"/>
                  </a:cubicBezTo>
                  <a:cubicBezTo>
                    <a:pt x="39227" y="21537"/>
                    <a:pt x="37785" y="22170"/>
                    <a:pt x="36317" y="22550"/>
                  </a:cubicBezTo>
                  <a:cubicBezTo>
                    <a:pt x="34874" y="22904"/>
                    <a:pt x="33432" y="23056"/>
                    <a:pt x="31989" y="23106"/>
                  </a:cubicBezTo>
                  <a:cubicBezTo>
                    <a:pt x="31859" y="23109"/>
                    <a:pt x="31729" y="23110"/>
                    <a:pt x="31600" y="23110"/>
                  </a:cubicBezTo>
                  <a:cubicBezTo>
                    <a:pt x="31169" y="23110"/>
                    <a:pt x="30739" y="23099"/>
                    <a:pt x="30310" y="23099"/>
                  </a:cubicBezTo>
                  <a:cubicBezTo>
                    <a:pt x="29608" y="23099"/>
                    <a:pt x="28909" y="23129"/>
                    <a:pt x="28218" y="23284"/>
                  </a:cubicBezTo>
                  <a:cubicBezTo>
                    <a:pt x="27105" y="23537"/>
                    <a:pt x="26042" y="24043"/>
                    <a:pt x="25156" y="24777"/>
                  </a:cubicBezTo>
                  <a:cubicBezTo>
                    <a:pt x="24574" y="25258"/>
                    <a:pt x="23840" y="25966"/>
                    <a:pt x="23916" y="26776"/>
                  </a:cubicBezTo>
                  <a:cubicBezTo>
                    <a:pt x="24003" y="27894"/>
                    <a:pt x="25370" y="28108"/>
                    <a:pt x="26549" y="28108"/>
                  </a:cubicBezTo>
                  <a:cubicBezTo>
                    <a:pt x="27077" y="28108"/>
                    <a:pt x="27568" y="28065"/>
                    <a:pt x="27889" y="28041"/>
                  </a:cubicBezTo>
                  <a:cubicBezTo>
                    <a:pt x="30521" y="27788"/>
                    <a:pt x="32824" y="26447"/>
                    <a:pt x="35051" y="25131"/>
                  </a:cubicBezTo>
                  <a:cubicBezTo>
                    <a:pt x="36342" y="24372"/>
                    <a:pt x="37633" y="23613"/>
                    <a:pt x="38974" y="22980"/>
                  </a:cubicBezTo>
                  <a:cubicBezTo>
                    <a:pt x="40391" y="22297"/>
                    <a:pt x="41859" y="21841"/>
                    <a:pt x="43302" y="21284"/>
                  </a:cubicBezTo>
                  <a:cubicBezTo>
                    <a:pt x="43302" y="22423"/>
                    <a:pt x="43378" y="23613"/>
                    <a:pt x="43504" y="24751"/>
                  </a:cubicBezTo>
                  <a:cubicBezTo>
                    <a:pt x="41556" y="25030"/>
                    <a:pt x="39733" y="25536"/>
                    <a:pt x="37937" y="26295"/>
                  </a:cubicBezTo>
                  <a:cubicBezTo>
                    <a:pt x="35988" y="27105"/>
                    <a:pt x="34090" y="28041"/>
                    <a:pt x="32040" y="28548"/>
                  </a:cubicBezTo>
                  <a:cubicBezTo>
                    <a:pt x="29990" y="29054"/>
                    <a:pt x="27763" y="29307"/>
                    <a:pt x="25688" y="29433"/>
                  </a:cubicBezTo>
                  <a:cubicBezTo>
                    <a:pt x="25455" y="29443"/>
                    <a:pt x="25224" y="29447"/>
                    <a:pt x="24994" y="29447"/>
                  </a:cubicBezTo>
                  <a:cubicBezTo>
                    <a:pt x="24043" y="29447"/>
                    <a:pt x="23107" y="29378"/>
                    <a:pt x="22170" y="29357"/>
                  </a:cubicBezTo>
                  <a:cubicBezTo>
                    <a:pt x="22123" y="29356"/>
                    <a:pt x="22077" y="29355"/>
                    <a:pt x="22030" y="29355"/>
                  </a:cubicBezTo>
                  <a:cubicBezTo>
                    <a:pt x="21481" y="29355"/>
                    <a:pt x="20905" y="29442"/>
                    <a:pt x="20347" y="29442"/>
                  </a:cubicBezTo>
                  <a:cubicBezTo>
                    <a:pt x="20071" y="29442"/>
                    <a:pt x="19799" y="29421"/>
                    <a:pt x="19538" y="29357"/>
                  </a:cubicBezTo>
                  <a:cubicBezTo>
                    <a:pt x="19563" y="29307"/>
                    <a:pt x="19563" y="29256"/>
                    <a:pt x="19614" y="29206"/>
                  </a:cubicBezTo>
                  <a:cubicBezTo>
                    <a:pt x="20373" y="27080"/>
                    <a:pt x="21208" y="25080"/>
                    <a:pt x="22170" y="23056"/>
                  </a:cubicBezTo>
                  <a:cubicBezTo>
                    <a:pt x="24954" y="21259"/>
                    <a:pt x="28674" y="21639"/>
                    <a:pt x="31837" y="20981"/>
                  </a:cubicBezTo>
                  <a:cubicBezTo>
                    <a:pt x="33482" y="20626"/>
                    <a:pt x="35127" y="20095"/>
                    <a:pt x="36595" y="19234"/>
                  </a:cubicBezTo>
                  <a:cubicBezTo>
                    <a:pt x="37987" y="18425"/>
                    <a:pt x="39404" y="17589"/>
                    <a:pt x="40619" y="16526"/>
                  </a:cubicBezTo>
                  <a:close/>
                  <a:moveTo>
                    <a:pt x="11515" y="8099"/>
                  </a:moveTo>
                  <a:cubicBezTo>
                    <a:pt x="11060" y="9845"/>
                    <a:pt x="11060" y="11845"/>
                    <a:pt x="11136" y="13616"/>
                  </a:cubicBezTo>
                  <a:cubicBezTo>
                    <a:pt x="11186" y="15641"/>
                    <a:pt x="11541" y="17716"/>
                    <a:pt x="12148" y="19690"/>
                  </a:cubicBezTo>
                  <a:cubicBezTo>
                    <a:pt x="12705" y="21512"/>
                    <a:pt x="13717" y="23435"/>
                    <a:pt x="14906" y="24979"/>
                  </a:cubicBezTo>
                  <a:cubicBezTo>
                    <a:pt x="15438" y="25688"/>
                    <a:pt x="16096" y="26321"/>
                    <a:pt x="16956" y="26675"/>
                  </a:cubicBezTo>
                  <a:cubicBezTo>
                    <a:pt x="17867" y="27054"/>
                    <a:pt x="18854" y="27156"/>
                    <a:pt x="19664" y="27712"/>
                  </a:cubicBezTo>
                  <a:cubicBezTo>
                    <a:pt x="19715" y="27763"/>
                    <a:pt x="19740" y="27763"/>
                    <a:pt x="19766" y="27763"/>
                  </a:cubicBezTo>
                  <a:cubicBezTo>
                    <a:pt x="19487" y="28497"/>
                    <a:pt x="19209" y="29231"/>
                    <a:pt x="18905" y="29990"/>
                  </a:cubicBezTo>
                  <a:cubicBezTo>
                    <a:pt x="18753" y="30395"/>
                    <a:pt x="18601" y="30851"/>
                    <a:pt x="18399" y="31256"/>
                  </a:cubicBezTo>
                  <a:cubicBezTo>
                    <a:pt x="17867" y="30749"/>
                    <a:pt x="17260" y="30243"/>
                    <a:pt x="16577" y="29940"/>
                  </a:cubicBezTo>
                  <a:cubicBezTo>
                    <a:pt x="15792" y="29560"/>
                    <a:pt x="14982" y="29560"/>
                    <a:pt x="14147" y="29560"/>
                  </a:cubicBezTo>
                  <a:cubicBezTo>
                    <a:pt x="12274" y="29509"/>
                    <a:pt x="10781" y="28573"/>
                    <a:pt x="9465" y="27333"/>
                  </a:cubicBezTo>
                  <a:cubicBezTo>
                    <a:pt x="8529" y="26523"/>
                    <a:pt x="7820" y="25511"/>
                    <a:pt x="6960" y="24574"/>
                  </a:cubicBezTo>
                  <a:cubicBezTo>
                    <a:pt x="6125" y="23663"/>
                    <a:pt x="5416" y="22777"/>
                    <a:pt x="4859" y="21664"/>
                  </a:cubicBezTo>
                  <a:cubicBezTo>
                    <a:pt x="4353" y="20652"/>
                    <a:pt x="4024" y="19589"/>
                    <a:pt x="4049" y="18425"/>
                  </a:cubicBezTo>
                  <a:cubicBezTo>
                    <a:pt x="4075" y="17412"/>
                    <a:pt x="4303" y="16451"/>
                    <a:pt x="4201" y="15438"/>
                  </a:cubicBezTo>
                  <a:cubicBezTo>
                    <a:pt x="4454" y="15135"/>
                    <a:pt x="4783" y="14831"/>
                    <a:pt x="5087" y="14628"/>
                  </a:cubicBezTo>
                  <a:cubicBezTo>
                    <a:pt x="5239" y="14527"/>
                    <a:pt x="5441" y="14426"/>
                    <a:pt x="5593" y="14401"/>
                  </a:cubicBezTo>
                  <a:cubicBezTo>
                    <a:pt x="5695" y="14373"/>
                    <a:pt x="5760" y="14355"/>
                    <a:pt x="5803" y="14355"/>
                  </a:cubicBezTo>
                  <a:cubicBezTo>
                    <a:pt x="5878" y="14355"/>
                    <a:pt x="5890" y="14408"/>
                    <a:pt x="5922" y="14552"/>
                  </a:cubicBezTo>
                  <a:cubicBezTo>
                    <a:pt x="5973" y="14831"/>
                    <a:pt x="5846" y="15286"/>
                    <a:pt x="5846" y="15565"/>
                  </a:cubicBezTo>
                  <a:lnTo>
                    <a:pt x="5846" y="16324"/>
                  </a:lnTo>
                  <a:cubicBezTo>
                    <a:pt x="5872" y="16906"/>
                    <a:pt x="5948" y="17438"/>
                    <a:pt x="6049" y="17969"/>
                  </a:cubicBezTo>
                  <a:cubicBezTo>
                    <a:pt x="6454" y="20373"/>
                    <a:pt x="7441" y="22651"/>
                    <a:pt x="8731" y="24676"/>
                  </a:cubicBezTo>
                  <a:cubicBezTo>
                    <a:pt x="9389" y="25688"/>
                    <a:pt x="10123" y="26700"/>
                    <a:pt x="11009" y="27561"/>
                  </a:cubicBezTo>
                  <a:cubicBezTo>
                    <a:pt x="11427" y="27943"/>
                    <a:pt x="11952" y="28266"/>
                    <a:pt x="12503" y="28266"/>
                  </a:cubicBezTo>
                  <a:cubicBezTo>
                    <a:pt x="12753" y="28266"/>
                    <a:pt x="13008" y="28200"/>
                    <a:pt x="13261" y="28041"/>
                  </a:cubicBezTo>
                  <a:cubicBezTo>
                    <a:pt x="14831" y="27004"/>
                    <a:pt x="12274" y="24245"/>
                    <a:pt x="11667" y="23385"/>
                  </a:cubicBezTo>
                  <a:cubicBezTo>
                    <a:pt x="10781" y="22170"/>
                    <a:pt x="9896" y="20879"/>
                    <a:pt x="9592" y="19386"/>
                  </a:cubicBezTo>
                  <a:cubicBezTo>
                    <a:pt x="9263" y="17944"/>
                    <a:pt x="9415" y="16425"/>
                    <a:pt x="9592" y="14932"/>
                  </a:cubicBezTo>
                  <a:cubicBezTo>
                    <a:pt x="9718" y="13793"/>
                    <a:pt x="9744" y="12629"/>
                    <a:pt x="9896" y="11490"/>
                  </a:cubicBezTo>
                  <a:cubicBezTo>
                    <a:pt x="9971" y="10275"/>
                    <a:pt x="10275" y="8985"/>
                    <a:pt x="11313" y="8226"/>
                  </a:cubicBezTo>
                  <a:cubicBezTo>
                    <a:pt x="11363" y="8200"/>
                    <a:pt x="11414" y="8175"/>
                    <a:pt x="11515" y="8099"/>
                  </a:cubicBezTo>
                  <a:close/>
                  <a:moveTo>
                    <a:pt x="3847" y="15843"/>
                  </a:moveTo>
                  <a:lnTo>
                    <a:pt x="3847" y="15843"/>
                  </a:lnTo>
                  <a:cubicBezTo>
                    <a:pt x="3898" y="16855"/>
                    <a:pt x="3645" y="17842"/>
                    <a:pt x="3670" y="18855"/>
                  </a:cubicBezTo>
                  <a:cubicBezTo>
                    <a:pt x="3695" y="19842"/>
                    <a:pt x="4024" y="20753"/>
                    <a:pt x="4429" y="21639"/>
                  </a:cubicBezTo>
                  <a:cubicBezTo>
                    <a:pt x="4935" y="22676"/>
                    <a:pt x="5568" y="23613"/>
                    <a:pt x="6327" y="24448"/>
                  </a:cubicBezTo>
                  <a:cubicBezTo>
                    <a:pt x="7112" y="25334"/>
                    <a:pt x="7871" y="26295"/>
                    <a:pt x="8681" y="27181"/>
                  </a:cubicBezTo>
                  <a:cubicBezTo>
                    <a:pt x="9769" y="28320"/>
                    <a:pt x="11212" y="29459"/>
                    <a:pt x="12806" y="29813"/>
                  </a:cubicBezTo>
                  <a:cubicBezTo>
                    <a:pt x="13717" y="30015"/>
                    <a:pt x="14679" y="29838"/>
                    <a:pt x="15590" y="30015"/>
                  </a:cubicBezTo>
                  <a:cubicBezTo>
                    <a:pt x="16653" y="30243"/>
                    <a:pt x="17488" y="30952"/>
                    <a:pt x="18272" y="31660"/>
                  </a:cubicBezTo>
                  <a:cubicBezTo>
                    <a:pt x="18095" y="32091"/>
                    <a:pt x="17918" y="32496"/>
                    <a:pt x="17741" y="32901"/>
                  </a:cubicBezTo>
                  <a:cubicBezTo>
                    <a:pt x="17527" y="32887"/>
                    <a:pt x="17313" y="32880"/>
                    <a:pt x="17099" y="32880"/>
                  </a:cubicBezTo>
                  <a:cubicBezTo>
                    <a:pt x="15743" y="32880"/>
                    <a:pt x="14398" y="33170"/>
                    <a:pt x="13261" y="33913"/>
                  </a:cubicBezTo>
                  <a:cubicBezTo>
                    <a:pt x="12629" y="34318"/>
                    <a:pt x="12047" y="34824"/>
                    <a:pt x="11363" y="35178"/>
                  </a:cubicBezTo>
                  <a:cubicBezTo>
                    <a:pt x="11002" y="35348"/>
                    <a:pt x="10668" y="35420"/>
                    <a:pt x="10338" y="35420"/>
                  </a:cubicBezTo>
                  <a:cubicBezTo>
                    <a:pt x="9881" y="35420"/>
                    <a:pt x="9433" y="35283"/>
                    <a:pt x="8934" y="35077"/>
                  </a:cubicBezTo>
                  <a:cubicBezTo>
                    <a:pt x="7086" y="34368"/>
                    <a:pt x="4885" y="33609"/>
                    <a:pt x="3467" y="32091"/>
                  </a:cubicBezTo>
                  <a:cubicBezTo>
                    <a:pt x="2860" y="31458"/>
                    <a:pt x="2430" y="30699"/>
                    <a:pt x="1898" y="29965"/>
                  </a:cubicBezTo>
                  <a:cubicBezTo>
                    <a:pt x="1468" y="29433"/>
                    <a:pt x="785" y="28750"/>
                    <a:pt x="759" y="28041"/>
                  </a:cubicBezTo>
                  <a:cubicBezTo>
                    <a:pt x="759" y="27991"/>
                    <a:pt x="759" y="27966"/>
                    <a:pt x="709" y="27940"/>
                  </a:cubicBezTo>
                  <a:cubicBezTo>
                    <a:pt x="886" y="27459"/>
                    <a:pt x="1088" y="26979"/>
                    <a:pt x="1392" y="26574"/>
                  </a:cubicBezTo>
                  <a:cubicBezTo>
                    <a:pt x="1468" y="27029"/>
                    <a:pt x="1519" y="27485"/>
                    <a:pt x="1671" y="27940"/>
                  </a:cubicBezTo>
                  <a:cubicBezTo>
                    <a:pt x="1822" y="28446"/>
                    <a:pt x="2151" y="28826"/>
                    <a:pt x="2455" y="29231"/>
                  </a:cubicBezTo>
                  <a:cubicBezTo>
                    <a:pt x="3290" y="30218"/>
                    <a:pt x="4252" y="31028"/>
                    <a:pt x="5391" y="31635"/>
                  </a:cubicBezTo>
                  <a:cubicBezTo>
                    <a:pt x="6001" y="31966"/>
                    <a:pt x="6647" y="32178"/>
                    <a:pt x="7321" y="32178"/>
                  </a:cubicBezTo>
                  <a:cubicBezTo>
                    <a:pt x="7626" y="32178"/>
                    <a:pt x="7936" y="32135"/>
                    <a:pt x="8251" y="32040"/>
                  </a:cubicBezTo>
                  <a:cubicBezTo>
                    <a:pt x="9111" y="31787"/>
                    <a:pt x="9744" y="31230"/>
                    <a:pt x="9440" y="30269"/>
                  </a:cubicBezTo>
                  <a:cubicBezTo>
                    <a:pt x="8807" y="28193"/>
                    <a:pt x="6201" y="27561"/>
                    <a:pt x="4581" y="26523"/>
                  </a:cubicBezTo>
                  <a:cubicBezTo>
                    <a:pt x="4100" y="26194"/>
                    <a:pt x="3366" y="25688"/>
                    <a:pt x="3214" y="25080"/>
                  </a:cubicBezTo>
                  <a:cubicBezTo>
                    <a:pt x="3113" y="24701"/>
                    <a:pt x="3341" y="24296"/>
                    <a:pt x="3442" y="23942"/>
                  </a:cubicBezTo>
                  <a:cubicBezTo>
                    <a:pt x="3695" y="22803"/>
                    <a:pt x="3290" y="21790"/>
                    <a:pt x="2860" y="20753"/>
                  </a:cubicBezTo>
                  <a:cubicBezTo>
                    <a:pt x="2455" y="19766"/>
                    <a:pt x="2227" y="19007"/>
                    <a:pt x="2607" y="17994"/>
                  </a:cubicBezTo>
                  <a:cubicBezTo>
                    <a:pt x="2936" y="17210"/>
                    <a:pt x="3341" y="16476"/>
                    <a:pt x="3847" y="15843"/>
                  </a:cubicBezTo>
                  <a:close/>
                  <a:moveTo>
                    <a:pt x="43555" y="25030"/>
                  </a:moveTo>
                  <a:cubicBezTo>
                    <a:pt x="43631" y="25587"/>
                    <a:pt x="43681" y="26194"/>
                    <a:pt x="43783" y="26776"/>
                  </a:cubicBezTo>
                  <a:cubicBezTo>
                    <a:pt x="43884" y="27535"/>
                    <a:pt x="44137" y="28598"/>
                    <a:pt x="43808" y="29332"/>
                  </a:cubicBezTo>
                  <a:cubicBezTo>
                    <a:pt x="43454" y="30091"/>
                    <a:pt x="42163" y="30117"/>
                    <a:pt x="41429" y="30319"/>
                  </a:cubicBezTo>
                  <a:cubicBezTo>
                    <a:pt x="39278" y="30851"/>
                    <a:pt x="37000" y="30901"/>
                    <a:pt x="34824" y="31002"/>
                  </a:cubicBezTo>
                  <a:cubicBezTo>
                    <a:pt x="34597" y="31014"/>
                    <a:pt x="34371" y="31019"/>
                    <a:pt x="34145" y="31019"/>
                  </a:cubicBezTo>
                  <a:cubicBezTo>
                    <a:pt x="32305" y="31019"/>
                    <a:pt x="30494" y="30685"/>
                    <a:pt x="28623" y="30572"/>
                  </a:cubicBezTo>
                  <a:cubicBezTo>
                    <a:pt x="28182" y="30548"/>
                    <a:pt x="27710" y="30521"/>
                    <a:pt x="27232" y="30521"/>
                  </a:cubicBezTo>
                  <a:cubicBezTo>
                    <a:pt x="26229" y="30521"/>
                    <a:pt x="25202" y="30640"/>
                    <a:pt x="24397" y="31154"/>
                  </a:cubicBezTo>
                  <a:cubicBezTo>
                    <a:pt x="23461" y="31762"/>
                    <a:pt x="23030" y="32901"/>
                    <a:pt x="23714" y="33812"/>
                  </a:cubicBezTo>
                  <a:cubicBezTo>
                    <a:pt x="24574" y="34900"/>
                    <a:pt x="26219" y="35305"/>
                    <a:pt x="27510" y="35457"/>
                  </a:cubicBezTo>
                  <a:cubicBezTo>
                    <a:pt x="27920" y="35506"/>
                    <a:pt x="28326" y="35528"/>
                    <a:pt x="28731" y="35528"/>
                  </a:cubicBezTo>
                  <a:cubicBezTo>
                    <a:pt x="30001" y="35528"/>
                    <a:pt x="31248" y="35308"/>
                    <a:pt x="32495" y="35001"/>
                  </a:cubicBezTo>
                  <a:cubicBezTo>
                    <a:pt x="34469" y="34520"/>
                    <a:pt x="36443" y="33989"/>
                    <a:pt x="38392" y="33483"/>
                  </a:cubicBezTo>
                  <a:cubicBezTo>
                    <a:pt x="39404" y="33230"/>
                    <a:pt x="40417" y="33027"/>
                    <a:pt x="41404" y="32749"/>
                  </a:cubicBezTo>
                  <a:cubicBezTo>
                    <a:pt x="41733" y="32647"/>
                    <a:pt x="42036" y="32572"/>
                    <a:pt x="42391" y="32470"/>
                  </a:cubicBezTo>
                  <a:cubicBezTo>
                    <a:pt x="42503" y="32448"/>
                    <a:pt x="42696" y="32365"/>
                    <a:pt x="42827" y="32365"/>
                  </a:cubicBezTo>
                  <a:cubicBezTo>
                    <a:pt x="42843" y="32365"/>
                    <a:pt x="42858" y="32366"/>
                    <a:pt x="42872" y="32369"/>
                  </a:cubicBezTo>
                  <a:cubicBezTo>
                    <a:pt x="43201" y="32521"/>
                    <a:pt x="43049" y="32647"/>
                    <a:pt x="43023" y="33002"/>
                  </a:cubicBezTo>
                  <a:cubicBezTo>
                    <a:pt x="42897" y="33761"/>
                    <a:pt x="42745" y="34520"/>
                    <a:pt x="42543" y="35305"/>
                  </a:cubicBezTo>
                  <a:lnTo>
                    <a:pt x="42492" y="35305"/>
                  </a:lnTo>
                  <a:cubicBezTo>
                    <a:pt x="40417" y="35431"/>
                    <a:pt x="38519" y="36317"/>
                    <a:pt x="36494" y="36595"/>
                  </a:cubicBezTo>
                  <a:cubicBezTo>
                    <a:pt x="35355" y="36773"/>
                    <a:pt x="34216" y="36975"/>
                    <a:pt x="33052" y="37076"/>
                  </a:cubicBezTo>
                  <a:cubicBezTo>
                    <a:pt x="32853" y="37095"/>
                    <a:pt x="32656" y="37104"/>
                    <a:pt x="32460" y="37104"/>
                  </a:cubicBezTo>
                  <a:cubicBezTo>
                    <a:pt x="31608" y="37104"/>
                    <a:pt x="30773" y="36947"/>
                    <a:pt x="29889" y="36823"/>
                  </a:cubicBezTo>
                  <a:cubicBezTo>
                    <a:pt x="28876" y="36671"/>
                    <a:pt x="27839" y="36697"/>
                    <a:pt x="26801" y="36595"/>
                  </a:cubicBezTo>
                  <a:cubicBezTo>
                    <a:pt x="25789" y="36469"/>
                    <a:pt x="24802" y="36216"/>
                    <a:pt x="23790" y="36165"/>
                  </a:cubicBezTo>
                  <a:cubicBezTo>
                    <a:pt x="22701" y="36089"/>
                    <a:pt x="21613" y="35937"/>
                    <a:pt x="20626" y="35457"/>
                  </a:cubicBezTo>
                  <a:cubicBezTo>
                    <a:pt x="19512" y="34925"/>
                    <a:pt x="18829" y="33913"/>
                    <a:pt x="18070" y="32976"/>
                  </a:cubicBezTo>
                  <a:cubicBezTo>
                    <a:pt x="18576" y="31888"/>
                    <a:pt x="19006" y="30775"/>
                    <a:pt x="19411" y="29636"/>
                  </a:cubicBezTo>
                  <a:cubicBezTo>
                    <a:pt x="19649" y="29699"/>
                    <a:pt x="19892" y="29720"/>
                    <a:pt x="20137" y="29720"/>
                  </a:cubicBezTo>
                  <a:cubicBezTo>
                    <a:pt x="20633" y="29720"/>
                    <a:pt x="21140" y="29634"/>
                    <a:pt x="21638" y="29634"/>
                  </a:cubicBezTo>
                  <a:cubicBezTo>
                    <a:pt x="21680" y="29634"/>
                    <a:pt x="21723" y="29635"/>
                    <a:pt x="21765" y="29636"/>
                  </a:cubicBezTo>
                  <a:cubicBezTo>
                    <a:pt x="22748" y="29680"/>
                    <a:pt x="23731" y="29742"/>
                    <a:pt x="24714" y="29742"/>
                  </a:cubicBezTo>
                  <a:cubicBezTo>
                    <a:pt x="24870" y="29742"/>
                    <a:pt x="25026" y="29741"/>
                    <a:pt x="25181" y="29737"/>
                  </a:cubicBezTo>
                  <a:cubicBezTo>
                    <a:pt x="27333" y="29686"/>
                    <a:pt x="29509" y="29433"/>
                    <a:pt x="31635" y="28953"/>
                  </a:cubicBezTo>
                  <a:cubicBezTo>
                    <a:pt x="33634" y="28497"/>
                    <a:pt x="35532" y="27687"/>
                    <a:pt x="37380" y="26852"/>
                  </a:cubicBezTo>
                  <a:cubicBezTo>
                    <a:pt x="39379" y="25966"/>
                    <a:pt x="41378" y="25334"/>
                    <a:pt x="43555" y="25030"/>
                  </a:cubicBezTo>
                  <a:close/>
                  <a:moveTo>
                    <a:pt x="532" y="28573"/>
                  </a:moveTo>
                  <a:cubicBezTo>
                    <a:pt x="684" y="28953"/>
                    <a:pt x="962" y="29332"/>
                    <a:pt x="1190" y="29636"/>
                  </a:cubicBezTo>
                  <a:cubicBezTo>
                    <a:pt x="1696" y="30319"/>
                    <a:pt x="2177" y="31028"/>
                    <a:pt x="2683" y="31711"/>
                  </a:cubicBezTo>
                  <a:cubicBezTo>
                    <a:pt x="3974" y="33356"/>
                    <a:pt x="5948" y="34191"/>
                    <a:pt x="7846" y="35001"/>
                  </a:cubicBezTo>
                  <a:cubicBezTo>
                    <a:pt x="8586" y="35297"/>
                    <a:pt x="9422" y="35761"/>
                    <a:pt x="10237" y="35761"/>
                  </a:cubicBezTo>
                  <a:cubicBezTo>
                    <a:pt x="10258" y="35761"/>
                    <a:pt x="10279" y="35761"/>
                    <a:pt x="10300" y="35760"/>
                  </a:cubicBezTo>
                  <a:cubicBezTo>
                    <a:pt x="10984" y="35710"/>
                    <a:pt x="11566" y="35406"/>
                    <a:pt x="12123" y="35052"/>
                  </a:cubicBezTo>
                  <a:cubicBezTo>
                    <a:pt x="12806" y="34621"/>
                    <a:pt x="13439" y="34039"/>
                    <a:pt x="14198" y="33685"/>
                  </a:cubicBezTo>
                  <a:cubicBezTo>
                    <a:pt x="15078" y="33299"/>
                    <a:pt x="16068" y="33167"/>
                    <a:pt x="17013" y="33167"/>
                  </a:cubicBezTo>
                  <a:cubicBezTo>
                    <a:pt x="17181" y="33167"/>
                    <a:pt x="17348" y="33171"/>
                    <a:pt x="17513" y="33179"/>
                  </a:cubicBezTo>
                  <a:cubicBezTo>
                    <a:pt x="16880" y="34546"/>
                    <a:pt x="16298" y="35937"/>
                    <a:pt x="15919" y="37405"/>
                  </a:cubicBezTo>
                  <a:cubicBezTo>
                    <a:pt x="15895" y="37403"/>
                    <a:pt x="15871" y="37401"/>
                    <a:pt x="15846" y="37401"/>
                  </a:cubicBezTo>
                  <a:cubicBezTo>
                    <a:pt x="15172" y="37401"/>
                    <a:pt x="14312" y="38379"/>
                    <a:pt x="13970" y="38721"/>
                  </a:cubicBezTo>
                  <a:cubicBezTo>
                    <a:pt x="13134" y="39558"/>
                    <a:pt x="12184" y="40733"/>
                    <a:pt x="10908" y="40733"/>
                  </a:cubicBezTo>
                  <a:cubicBezTo>
                    <a:pt x="10833" y="40733"/>
                    <a:pt x="10757" y="40729"/>
                    <a:pt x="10680" y="40721"/>
                  </a:cubicBezTo>
                  <a:cubicBezTo>
                    <a:pt x="9642" y="40594"/>
                    <a:pt x="8655" y="39835"/>
                    <a:pt x="7846" y="39177"/>
                  </a:cubicBezTo>
                  <a:cubicBezTo>
                    <a:pt x="7010" y="38494"/>
                    <a:pt x="6251" y="37785"/>
                    <a:pt x="5365" y="37178"/>
                  </a:cubicBezTo>
                  <a:cubicBezTo>
                    <a:pt x="4530" y="36595"/>
                    <a:pt x="3594" y="36266"/>
                    <a:pt x="3037" y="35330"/>
                  </a:cubicBezTo>
                  <a:cubicBezTo>
                    <a:pt x="2455" y="34444"/>
                    <a:pt x="2278" y="33407"/>
                    <a:pt x="1797" y="32470"/>
                  </a:cubicBezTo>
                  <a:cubicBezTo>
                    <a:pt x="1291" y="31407"/>
                    <a:pt x="253" y="30699"/>
                    <a:pt x="355" y="29433"/>
                  </a:cubicBezTo>
                  <a:cubicBezTo>
                    <a:pt x="405" y="29180"/>
                    <a:pt x="430" y="28877"/>
                    <a:pt x="532" y="28573"/>
                  </a:cubicBezTo>
                  <a:close/>
                  <a:moveTo>
                    <a:pt x="17893" y="33305"/>
                  </a:moveTo>
                  <a:cubicBezTo>
                    <a:pt x="18525" y="34115"/>
                    <a:pt x="19158" y="34950"/>
                    <a:pt x="20044" y="35533"/>
                  </a:cubicBezTo>
                  <a:cubicBezTo>
                    <a:pt x="20879" y="36039"/>
                    <a:pt x="21866" y="36292"/>
                    <a:pt x="22828" y="36418"/>
                  </a:cubicBezTo>
                  <a:cubicBezTo>
                    <a:pt x="23941" y="36545"/>
                    <a:pt x="24979" y="36646"/>
                    <a:pt x="26067" y="36823"/>
                  </a:cubicBezTo>
                  <a:cubicBezTo>
                    <a:pt x="27181" y="37051"/>
                    <a:pt x="28269" y="36975"/>
                    <a:pt x="29383" y="37102"/>
                  </a:cubicBezTo>
                  <a:cubicBezTo>
                    <a:pt x="30390" y="37222"/>
                    <a:pt x="31398" y="37433"/>
                    <a:pt x="32406" y="37433"/>
                  </a:cubicBezTo>
                  <a:cubicBezTo>
                    <a:pt x="32461" y="37433"/>
                    <a:pt x="32516" y="37432"/>
                    <a:pt x="32571" y="37431"/>
                  </a:cubicBezTo>
                  <a:cubicBezTo>
                    <a:pt x="33710" y="37405"/>
                    <a:pt x="34900" y="37178"/>
                    <a:pt x="35988" y="36975"/>
                  </a:cubicBezTo>
                  <a:cubicBezTo>
                    <a:pt x="37127" y="36823"/>
                    <a:pt x="38215" y="36570"/>
                    <a:pt x="39328" y="36292"/>
                  </a:cubicBezTo>
                  <a:cubicBezTo>
                    <a:pt x="40341" y="36013"/>
                    <a:pt x="41378" y="35710"/>
                    <a:pt x="42416" y="35634"/>
                  </a:cubicBezTo>
                  <a:lnTo>
                    <a:pt x="42416" y="35634"/>
                  </a:lnTo>
                  <a:cubicBezTo>
                    <a:pt x="42138" y="36671"/>
                    <a:pt x="41733" y="37658"/>
                    <a:pt x="41125" y="38494"/>
                  </a:cubicBezTo>
                  <a:cubicBezTo>
                    <a:pt x="40012" y="40088"/>
                    <a:pt x="38240" y="40619"/>
                    <a:pt x="36418" y="40872"/>
                  </a:cubicBezTo>
                  <a:cubicBezTo>
                    <a:pt x="36232" y="40898"/>
                    <a:pt x="36045" y="40909"/>
                    <a:pt x="35859" y="40909"/>
                  </a:cubicBezTo>
                  <a:cubicBezTo>
                    <a:pt x="34347" y="40909"/>
                    <a:pt x="32835" y="40148"/>
                    <a:pt x="31483" y="39607"/>
                  </a:cubicBezTo>
                  <a:cubicBezTo>
                    <a:pt x="29965" y="39000"/>
                    <a:pt x="28471" y="38342"/>
                    <a:pt x="26928" y="37911"/>
                  </a:cubicBezTo>
                  <a:cubicBezTo>
                    <a:pt x="26132" y="37691"/>
                    <a:pt x="25165" y="37448"/>
                    <a:pt x="24265" y="37448"/>
                  </a:cubicBezTo>
                  <a:cubicBezTo>
                    <a:pt x="23819" y="37448"/>
                    <a:pt x="23390" y="37508"/>
                    <a:pt x="23005" y="37658"/>
                  </a:cubicBezTo>
                  <a:cubicBezTo>
                    <a:pt x="22625" y="37785"/>
                    <a:pt x="22043" y="38114"/>
                    <a:pt x="21942" y="38569"/>
                  </a:cubicBezTo>
                  <a:cubicBezTo>
                    <a:pt x="21866" y="39076"/>
                    <a:pt x="22296" y="39632"/>
                    <a:pt x="22549" y="39987"/>
                  </a:cubicBezTo>
                  <a:cubicBezTo>
                    <a:pt x="23461" y="41277"/>
                    <a:pt x="24397" y="42593"/>
                    <a:pt x="25688" y="43505"/>
                  </a:cubicBezTo>
                  <a:cubicBezTo>
                    <a:pt x="26877" y="44365"/>
                    <a:pt x="28244" y="44947"/>
                    <a:pt x="29661" y="45377"/>
                  </a:cubicBezTo>
                  <a:cubicBezTo>
                    <a:pt x="31146" y="45834"/>
                    <a:pt x="32744" y="46106"/>
                    <a:pt x="34331" y="46106"/>
                  </a:cubicBezTo>
                  <a:cubicBezTo>
                    <a:pt x="35558" y="46106"/>
                    <a:pt x="36778" y="45944"/>
                    <a:pt x="37937" y="45580"/>
                  </a:cubicBezTo>
                  <a:lnTo>
                    <a:pt x="37937" y="45580"/>
                  </a:lnTo>
                  <a:cubicBezTo>
                    <a:pt x="37203" y="46339"/>
                    <a:pt x="36494" y="47098"/>
                    <a:pt x="35709" y="47782"/>
                  </a:cubicBezTo>
                  <a:cubicBezTo>
                    <a:pt x="35203" y="48186"/>
                    <a:pt x="34722" y="48591"/>
                    <a:pt x="34191" y="48946"/>
                  </a:cubicBezTo>
                  <a:cubicBezTo>
                    <a:pt x="34166" y="48946"/>
                    <a:pt x="34140" y="48920"/>
                    <a:pt x="34090" y="48920"/>
                  </a:cubicBezTo>
                  <a:cubicBezTo>
                    <a:pt x="33959" y="48932"/>
                    <a:pt x="33830" y="48937"/>
                    <a:pt x="33701" y="48937"/>
                  </a:cubicBezTo>
                  <a:cubicBezTo>
                    <a:pt x="32105" y="48937"/>
                    <a:pt x="30632" y="48108"/>
                    <a:pt x="29180" y="47453"/>
                  </a:cubicBezTo>
                  <a:cubicBezTo>
                    <a:pt x="27611" y="46719"/>
                    <a:pt x="25991" y="45959"/>
                    <a:pt x="24599" y="44922"/>
                  </a:cubicBezTo>
                  <a:cubicBezTo>
                    <a:pt x="23309" y="43935"/>
                    <a:pt x="22448" y="42492"/>
                    <a:pt x="21132" y="41530"/>
                  </a:cubicBezTo>
                  <a:cubicBezTo>
                    <a:pt x="20297" y="40948"/>
                    <a:pt x="18601" y="40645"/>
                    <a:pt x="18247" y="39607"/>
                  </a:cubicBezTo>
                  <a:cubicBezTo>
                    <a:pt x="18222" y="39582"/>
                    <a:pt x="18222" y="39556"/>
                    <a:pt x="18171" y="39506"/>
                  </a:cubicBezTo>
                  <a:cubicBezTo>
                    <a:pt x="17994" y="38240"/>
                    <a:pt x="17387" y="37076"/>
                    <a:pt x="16805" y="35912"/>
                  </a:cubicBezTo>
                  <a:lnTo>
                    <a:pt x="16805" y="35887"/>
                  </a:lnTo>
                  <a:cubicBezTo>
                    <a:pt x="17108" y="35001"/>
                    <a:pt x="17488" y="34141"/>
                    <a:pt x="17893" y="33305"/>
                  </a:cubicBezTo>
                  <a:close/>
                  <a:moveTo>
                    <a:pt x="18247" y="40265"/>
                  </a:moveTo>
                  <a:cubicBezTo>
                    <a:pt x="18854" y="40948"/>
                    <a:pt x="19993" y="41227"/>
                    <a:pt x="20677" y="41657"/>
                  </a:cubicBezTo>
                  <a:cubicBezTo>
                    <a:pt x="22246" y="42619"/>
                    <a:pt x="23157" y="44314"/>
                    <a:pt x="24599" y="45403"/>
                  </a:cubicBezTo>
                  <a:cubicBezTo>
                    <a:pt x="26118" y="46516"/>
                    <a:pt x="27864" y="47301"/>
                    <a:pt x="29585" y="48060"/>
                  </a:cubicBezTo>
                  <a:cubicBezTo>
                    <a:pt x="30901" y="48617"/>
                    <a:pt x="32192" y="49300"/>
                    <a:pt x="33634" y="49325"/>
                  </a:cubicBezTo>
                  <a:cubicBezTo>
                    <a:pt x="33179" y="49578"/>
                    <a:pt x="32748" y="49806"/>
                    <a:pt x="32242" y="49958"/>
                  </a:cubicBezTo>
                  <a:cubicBezTo>
                    <a:pt x="31559" y="50173"/>
                    <a:pt x="30933" y="50306"/>
                    <a:pt x="30309" y="50306"/>
                  </a:cubicBezTo>
                  <a:cubicBezTo>
                    <a:pt x="29686" y="50306"/>
                    <a:pt x="29066" y="50173"/>
                    <a:pt x="28396" y="49857"/>
                  </a:cubicBezTo>
                  <a:cubicBezTo>
                    <a:pt x="27130" y="49300"/>
                    <a:pt x="26042" y="48364"/>
                    <a:pt x="25030" y="47453"/>
                  </a:cubicBezTo>
                  <a:cubicBezTo>
                    <a:pt x="24473" y="46972"/>
                    <a:pt x="24017" y="46314"/>
                    <a:pt x="23283" y="46086"/>
                  </a:cubicBezTo>
                  <a:cubicBezTo>
                    <a:pt x="23173" y="46055"/>
                    <a:pt x="23065" y="46040"/>
                    <a:pt x="22960" y="46040"/>
                  </a:cubicBezTo>
                  <a:cubicBezTo>
                    <a:pt x="22461" y="46040"/>
                    <a:pt x="22042" y="46373"/>
                    <a:pt x="21917" y="46896"/>
                  </a:cubicBezTo>
                  <a:cubicBezTo>
                    <a:pt x="21740" y="47706"/>
                    <a:pt x="22195" y="48490"/>
                    <a:pt x="22651" y="49173"/>
                  </a:cubicBezTo>
                  <a:cubicBezTo>
                    <a:pt x="23764" y="50591"/>
                    <a:pt x="25409" y="51856"/>
                    <a:pt x="27231" y="52109"/>
                  </a:cubicBezTo>
                  <a:cubicBezTo>
                    <a:pt x="26573" y="52413"/>
                    <a:pt x="25915" y="52717"/>
                    <a:pt x="25207" y="52919"/>
                  </a:cubicBezTo>
                  <a:cubicBezTo>
                    <a:pt x="24296" y="51831"/>
                    <a:pt x="22524" y="51831"/>
                    <a:pt x="21284" y="51274"/>
                  </a:cubicBezTo>
                  <a:cubicBezTo>
                    <a:pt x="19361" y="50464"/>
                    <a:pt x="17361" y="48465"/>
                    <a:pt x="17007" y="46339"/>
                  </a:cubicBezTo>
                  <a:cubicBezTo>
                    <a:pt x="16678" y="44238"/>
                    <a:pt x="18196" y="42593"/>
                    <a:pt x="18247" y="40518"/>
                  </a:cubicBezTo>
                  <a:lnTo>
                    <a:pt x="18247" y="40265"/>
                  </a:lnTo>
                  <a:close/>
                  <a:moveTo>
                    <a:pt x="16602" y="36342"/>
                  </a:moveTo>
                  <a:cubicBezTo>
                    <a:pt x="17463" y="38063"/>
                    <a:pt x="18323" y="39835"/>
                    <a:pt x="17690" y="41784"/>
                  </a:cubicBezTo>
                  <a:cubicBezTo>
                    <a:pt x="17387" y="42720"/>
                    <a:pt x="16880" y="43530"/>
                    <a:pt x="16703" y="44492"/>
                  </a:cubicBezTo>
                  <a:cubicBezTo>
                    <a:pt x="16526" y="45301"/>
                    <a:pt x="16526" y="46187"/>
                    <a:pt x="16805" y="46972"/>
                  </a:cubicBezTo>
                  <a:cubicBezTo>
                    <a:pt x="17336" y="48693"/>
                    <a:pt x="18779" y="50236"/>
                    <a:pt x="20272" y="51173"/>
                  </a:cubicBezTo>
                  <a:cubicBezTo>
                    <a:pt x="21006" y="51603"/>
                    <a:pt x="21790" y="51856"/>
                    <a:pt x="22575" y="52084"/>
                  </a:cubicBezTo>
                  <a:cubicBezTo>
                    <a:pt x="23309" y="52261"/>
                    <a:pt x="24220" y="52489"/>
                    <a:pt x="24802" y="53020"/>
                  </a:cubicBezTo>
                  <a:cubicBezTo>
                    <a:pt x="24212" y="53168"/>
                    <a:pt x="23608" y="53258"/>
                    <a:pt x="23001" y="53258"/>
                  </a:cubicBezTo>
                  <a:cubicBezTo>
                    <a:pt x="22462" y="53258"/>
                    <a:pt x="21921" y="53187"/>
                    <a:pt x="21385" y="53020"/>
                  </a:cubicBezTo>
                  <a:cubicBezTo>
                    <a:pt x="20145" y="52666"/>
                    <a:pt x="18981" y="52109"/>
                    <a:pt x="17766" y="51704"/>
                  </a:cubicBezTo>
                  <a:cubicBezTo>
                    <a:pt x="16577" y="51325"/>
                    <a:pt x="15337" y="51072"/>
                    <a:pt x="14426" y="50110"/>
                  </a:cubicBezTo>
                  <a:cubicBezTo>
                    <a:pt x="13186" y="48819"/>
                    <a:pt x="12452" y="46820"/>
                    <a:pt x="12958" y="45074"/>
                  </a:cubicBezTo>
                  <a:cubicBezTo>
                    <a:pt x="13540" y="43125"/>
                    <a:pt x="15893" y="42214"/>
                    <a:pt x="16400" y="40214"/>
                  </a:cubicBezTo>
                  <a:cubicBezTo>
                    <a:pt x="16526" y="39683"/>
                    <a:pt x="16653" y="38924"/>
                    <a:pt x="16526" y="38392"/>
                  </a:cubicBezTo>
                  <a:cubicBezTo>
                    <a:pt x="16551" y="38190"/>
                    <a:pt x="16450" y="37785"/>
                    <a:pt x="16248" y="37557"/>
                  </a:cubicBezTo>
                  <a:cubicBezTo>
                    <a:pt x="16349" y="37152"/>
                    <a:pt x="16476" y="36773"/>
                    <a:pt x="16602" y="36342"/>
                  </a:cubicBezTo>
                  <a:close/>
                  <a:moveTo>
                    <a:pt x="32268" y="1"/>
                  </a:moveTo>
                  <a:cubicBezTo>
                    <a:pt x="31154" y="1"/>
                    <a:pt x="30294" y="861"/>
                    <a:pt x="29281" y="1215"/>
                  </a:cubicBezTo>
                  <a:cubicBezTo>
                    <a:pt x="29006" y="1313"/>
                    <a:pt x="28735" y="1342"/>
                    <a:pt x="28469" y="1342"/>
                  </a:cubicBezTo>
                  <a:cubicBezTo>
                    <a:pt x="28101" y="1342"/>
                    <a:pt x="27741" y="1287"/>
                    <a:pt x="27390" y="1287"/>
                  </a:cubicBezTo>
                  <a:cubicBezTo>
                    <a:pt x="26944" y="1287"/>
                    <a:pt x="26511" y="1375"/>
                    <a:pt x="26093" y="1772"/>
                  </a:cubicBezTo>
                  <a:cubicBezTo>
                    <a:pt x="25232" y="2607"/>
                    <a:pt x="24979" y="3923"/>
                    <a:pt x="24954" y="5062"/>
                  </a:cubicBezTo>
                  <a:cubicBezTo>
                    <a:pt x="24954" y="5644"/>
                    <a:pt x="25004" y="6201"/>
                    <a:pt x="25080" y="6732"/>
                  </a:cubicBezTo>
                  <a:cubicBezTo>
                    <a:pt x="25131" y="7416"/>
                    <a:pt x="25688" y="9440"/>
                    <a:pt x="24928" y="9845"/>
                  </a:cubicBezTo>
                  <a:cubicBezTo>
                    <a:pt x="24886" y="9868"/>
                    <a:pt x="24845" y="9879"/>
                    <a:pt x="24804" y="9879"/>
                  </a:cubicBezTo>
                  <a:cubicBezTo>
                    <a:pt x="24120" y="9879"/>
                    <a:pt x="23712" y="6803"/>
                    <a:pt x="23688" y="6277"/>
                  </a:cubicBezTo>
                  <a:cubicBezTo>
                    <a:pt x="23612" y="5391"/>
                    <a:pt x="23714" y="4505"/>
                    <a:pt x="23790" y="3569"/>
                  </a:cubicBezTo>
                  <a:cubicBezTo>
                    <a:pt x="23815" y="2911"/>
                    <a:pt x="23790" y="2253"/>
                    <a:pt x="23815" y="1595"/>
                  </a:cubicBezTo>
                  <a:cubicBezTo>
                    <a:pt x="23836" y="1131"/>
                    <a:pt x="23892" y="385"/>
                    <a:pt x="23426" y="385"/>
                  </a:cubicBezTo>
                  <a:cubicBezTo>
                    <a:pt x="23333" y="385"/>
                    <a:pt x="23220" y="414"/>
                    <a:pt x="23081" y="481"/>
                  </a:cubicBezTo>
                  <a:cubicBezTo>
                    <a:pt x="22195" y="962"/>
                    <a:pt x="21309" y="1899"/>
                    <a:pt x="21056" y="2860"/>
                  </a:cubicBezTo>
                  <a:cubicBezTo>
                    <a:pt x="20778" y="3949"/>
                    <a:pt x="20803" y="5138"/>
                    <a:pt x="20879" y="6277"/>
                  </a:cubicBezTo>
                  <a:cubicBezTo>
                    <a:pt x="20955" y="7972"/>
                    <a:pt x="20930" y="9693"/>
                    <a:pt x="20904" y="11389"/>
                  </a:cubicBezTo>
                  <a:cubicBezTo>
                    <a:pt x="20879" y="12781"/>
                    <a:pt x="20930" y="14198"/>
                    <a:pt x="20930" y="15590"/>
                  </a:cubicBezTo>
                  <a:cubicBezTo>
                    <a:pt x="20930" y="16324"/>
                    <a:pt x="20778" y="17083"/>
                    <a:pt x="20145" y="17539"/>
                  </a:cubicBezTo>
                  <a:cubicBezTo>
                    <a:pt x="19961" y="17666"/>
                    <a:pt x="19801" y="17720"/>
                    <a:pt x="19661" y="17720"/>
                  </a:cubicBezTo>
                  <a:cubicBezTo>
                    <a:pt x="19051" y="17720"/>
                    <a:pt x="18831" y="16682"/>
                    <a:pt x="18728" y="16147"/>
                  </a:cubicBezTo>
                  <a:cubicBezTo>
                    <a:pt x="18424" y="14628"/>
                    <a:pt x="18652" y="13110"/>
                    <a:pt x="18930" y="11617"/>
                  </a:cubicBezTo>
                  <a:cubicBezTo>
                    <a:pt x="19234" y="10073"/>
                    <a:pt x="19386" y="8479"/>
                    <a:pt x="19639" y="6935"/>
                  </a:cubicBezTo>
                  <a:cubicBezTo>
                    <a:pt x="19766" y="6049"/>
                    <a:pt x="19993" y="5163"/>
                    <a:pt x="20196" y="4278"/>
                  </a:cubicBezTo>
                  <a:cubicBezTo>
                    <a:pt x="20272" y="4024"/>
                    <a:pt x="20424" y="3645"/>
                    <a:pt x="20272" y="3392"/>
                  </a:cubicBezTo>
                  <a:cubicBezTo>
                    <a:pt x="20182" y="3258"/>
                    <a:pt x="20058" y="3211"/>
                    <a:pt x="19924" y="3211"/>
                  </a:cubicBezTo>
                  <a:cubicBezTo>
                    <a:pt x="19831" y="3211"/>
                    <a:pt x="19733" y="3234"/>
                    <a:pt x="19639" y="3265"/>
                  </a:cubicBezTo>
                  <a:cubicBezTo>
                    <a:pt x="18981" y="3442"/>
                    <a:pt x="18348" y="3822"/>
                    <a:pt x="17716" y="4126"/>
                  </a:cubicBezTo>
                  <a:cubicBezTo>
                    <a:pt x="16526" y="4657"/>
                    <a:pt x="15362" y="5290"/>
                    <a:pt x="14552" y="6327"/>
                  </a:cubicBezTo>
                  <a:cubicBezTo>
                    <a:pt x="13793" y="7314"/>
                    <a:pt x="13995" y="8580"/>
                    <a:pt x="14071" y="9744"/>
                  </a:cubicBezTo>
                  <a:cubicBezTo>
                    <a:pt x="14173" y="11237"/>
                    <a:pt x="14350" y="12680"/>
                    <a:pt x="14805" y="14122"/>
                  </a:cubicBezTo>
                  <a:cubicBezTo>
                    <a:pt x="15514" y="16451"/>
                    <a:pt x="16577" y="18678"/>
                    <a:pt x="17209" y="21031"/>
                  </a:cubicBezTo>
                  <a:cubicBezTo>
                    <a:pt x="17361" y="21639"/>
                    <a:pt x="17867" y="23182"/>
                    <a:pt x="17235" y="23663"/>
                  </a:cubicBezTo>
                  <a:cubicBezTo>
                    <a:pt x="17131" y="23744"/>
                    <a:pt x="17029" y="23779"/>
                    <a:pt x="16931" y="23779"/>
                  </a:cubicBezTo>
                  <a:cubicBezTo>
                    <a:pt x="16475" y="23779"/>
                    <a:pt x="16090" y="23039"/>
                    <a:pt x="15944" y="22727"/>
                  </a:cubicBezTo>
                  <a:cubicBezTo>
                    <a:pt x="15109" y="21132"/>
                    <a:pt x="14729" y="19310"/>
                    <a:pt x="14350" y="17564"/>
                  </a:cubicBezTo>
                  <a:cubicBezTo>
                    <a:pt x="13945" y="15641"/>
                    <a:pt x="13363" y="13743"/>
                    <a:pt x="13110" y="11769"/>
                  </a:cubicBezTo>
                  <a:cubicBezTo>
                    <a:pt x="13034" y="11009"/>
                    <a:pt x="12958" y="10200"/>
                    <a:pt x="13110" y="9390"/>
                  </a:cubicBezTo>
                  <a:cubicBezTo>
                    <a:pt x="13211" y="8959"/>
                    <a:pt x="13413" y="8555"/>
                    <a:pt x="13489" y="8074"/>
                  </a:cubicBezTo>
                  <a:cubicBezTo>
                    <a:pt x="13599" y="7548"/>
                    <a:pt x="13462" y="7022"/>
                    <a:pt x="12946" y="7022"/>
                  </a:cubicBezTo>
                  <a:cubicBezTo>
                    <a:pt x="12867" y="7022"/>
                    <a:pt x="12778" y="7034"/>
                    <a:pt x="12679" y="7061"/>
                  </a:cubicBezTo>
                  <a:cubicBezTo>
                    <a:pt x="10503" y="7593"/>
                    <a:pt x="9769" y="9719"/>
                    <a:pt x="9567" y="11667"/>
                  </a:cubicBezTo>
                  <a:cubicBezTo>
                    <a:pt x="9440" y="13009"/>
                    <a:pt x="9313" y="14325"/>
                    <a:pt x="9238" y="15691"/>
                  </a:cubicBezTo>
                  <a:cubicBezTo>
                    <a:pt x="9136" y="17058"/>
                    <a:pt x="9060" y="18450"/>
                    <a:pt x="9440" y="19766"/>
                  </a:cubicBezTo>
                  <a:cubicBezTo>
                    <a:pt x="9870" y="21132"/>
                    <a:pt x="10680" y="22297"/>
                    <a:pt x="11515" y="23435"/>
                  </a:cubicBezTo>
                  <a:cubicBezTo>
                    <a:pt x="11945" y="24068"/>
                    <a:pt x="12426" y="24676"/>
                    <a:pt x="12831" y="25334"/>
                  </a:cubicBezTo>
                  <a:cubicBezTo>
                    <a:pt x="13110" y="25789"/>
                    <a:pt x="13464" y="26295"/>
                    <a:pt x="13489" y="26801"/>
                  </a:cubicBezTo>
                  <a:cubicBezTo>
                    <a:pt x="13565" y="27308"/>
                    <a:pt x="13211" y="27687"/>
                    <a:pt x="12705" y="27738"/>
                  </a:cubicBezTo>
                  <a:cubicBezTo>
                    <a:pt x="12655" y="27745"/>
                    <a:pt x="12605" y="27749"/>
                    <a:pt x="12557" y="27749"/>
                  </a:cubicBezTo>
                  <a:cubicBezTo>
                    <a:pt x="12114" y="27749"/>
                    <a:pt x="11733" y="27455"/>
                    <a:pt x="11414" y="27181"/>
                  </a:cubicBezTo>
                  <a:cubicBezTo>
                    <a:pt x="10958" y="26725"/>
                    <a:pt x="10554" y="26270"/>
                    <a:pt x="10174" y="25789"/>
                  </a:cubicBezTo>
                  <a:cubicBezTo>
                    <a:pt x="9288" y="24676"/>
                    <a:pt x="8554" y="23486"/>
                    <a:pt x="7922" y="22221"/>
                  </a:cubicBezTo>
                  <a:cubicBezTo>
                    <a:pt x="6732" y="19715"/>
                    <a:pt x="6074" y="16931"/>
                    <a:pt x="6403" y="14148"/>
                  </a:cubicBezTo>
                  <a:cubicBezTo>
                    <a:pt x="6403" y="14072"/>
                    <a:pt x="6378" y="13996"/>
                    <a:pt x="6277" y="13945"/>
                  </a:cubicBezTo>
                  <a:cubicBezTo>
                    <a:pt x="6130" y="13895"/>
                    <a:pt x="5985" y="13871"/>
                    <a:pt x="5842" y="13871"/>
                  </a:cubicBezTo>
                  <a:cubicBezTo>
                    <a:pt x="4476" y="13871"/>
                    <a:pt x="3288" y="15995"/>
                    <a:pt x="2784" y="16957"/>
                  </a:cubicBezTo>
                  <a:cubicBezTo>
                    <a:pt x="2455" y="17539"/>
                    <a:pt x="2101" y="18247"/>
                    <a:pt x="2151" y="18931"/>
                  </a:cubicBezTo>
                  <a:cubicBezTo>
                    <a:pt x="2177" y="20095"/>
                    <a:pt x="2936" y="21132"/>
                    <a:pt x="3189" y="22246"/>
                  </a:cubicBezTo>
                  <a:cubicBezTo>
                    <a:pt x="3341" y="22980"/>
                    <a:pt x="3214" y="23562"/>
                    <a:pt x="3037" y="24271"/>
                  </a:cubicBezTo>
                  <a:cubicBezTo>
                    <a:pt x="2961" y="24549"/>
                    <a:pt x="2911" y="24777"/>
                    <a:pt x="2987" y="25055"/>
                  </a:cubicBezTo>
                  <a:cubicBezTo>
                    <a:pt x="3290" y="25966"/>
                    <a:pt x="4353" y="26599"/>
                    <a:pt x="5138" y="27054"/>
                  </a:cubicBezTo>
                  <a:cubicBezTo>
                    <a:pt x="6201" y="27611"/>
                    <a:pt x="7339" y="28067"/>
                    <a:pt x="8251" y="28851"/>
                  </a:cubicBezTo>
                  <a:cubicBezTo>
                    <a:pt x="8782" y="29307"/>
                    <a:pt x="9642" y="30319"/>
                    <a:pt x="9136" y="31028"/>
                  </a:cubicBezTo>
                  <a:cubicBezTo>
                    <a:pt x="8828" y="31512"/>
                    <a:pt x="8080" y="31671"/>
                    <a:pt x="7508" y="31671"/>
                  </a:cubicBezTo>
                  <a:cubicBezTo>
                    <a:pt x="7422" y="31671"/>
                    <a:pt x="7340" y="31667"/>
                    <a:pt x="7264" y="31660"/>
                  </a:cubicBezTo>
                  <a:cubicBezTo>
                    <a:pt x="5821" y="31610"/>
                    <a:pt x="4328" y="30471"/>
                    <a:pt x="3341" y="29459"/>
                  </a:cubicBezTo>
                  <a:cubicBezTo>
                    <a:pt x="2784" y="28851"/>
                    <a:pt x="2202" y="28219"/>
                    <a:pt x="2025" y="27409"/>
                  </a:cubicBezTo>
                  <a:cubicBezTo>
                    <a:pt x="1924" y="26928"/>
                    <a:pt x="1898" y="26422"/>
                    <a:pt x="1696" y="25941"/>
                  </a:cubicBezTo>
                  <a:cubicBezTo>
                    <a:pt x="1682" y="25874"/>
                    <a:pt x="1620" y="25843"/>
                    <a:pt x="1552" y="25843"/>
                  </a:cubicBezTo>
                  <a:cubicBezTo>
                    <a:pt x="1492" y="25843"/>
                    <a:pt x="1428" y="25868"/>
                    <a:pt x="1392" y="25916"/>
                  </a:cubicBezTo>
                  <a:cubicBezTo>
                    <a:pt x="684" y="26827"/>
                    <a:pt x="253" y="28067"/>
                    <a:pt x="127" y="29206"/>
                  </a:cubicBezTo>
                  <a:cubicBezTo>
                    <a:pt x="0" y="30243"/>
                    <a:pt x="532" y="31002"/>
                    <a:pt x="1139" y="31787"/>
                  </a:cubicBezTo>
                  <a:cubicBezTo>
                    <a:pt x="1949" y="32875"/>
                    <a:pt x="2075" y="34267"/>
                    <a:pt x="2835" y="35406"/>
                  </a:cubicBezTo>
                  <a:cubicBezTo>
                    <a:pt x="3442" y="36317"/>
                    <a:pt x="4328" y="36722"/>
                    <a:pt x="5214" y="37304"/>
                  </a:cubicBezTo>
                  <a:cubicBezTo>
                    <a:pt x="6960" y="38418"/>
                    <a:pt x="8352" y="40366"/>
                    <a:pt x="10452" y="40898"/>
                  </a:cubicBezTo>
                  <a:cubicBezTo>
                    <a:pt x="10652" y="40946"/>
                    <a:pt x="10846" y="40968"/>
                    <a:pt x="11034" y="40968"/>
                  </a:cubicBezTo>
                  <a:cubicBezTo>
                    <a:pt x="12139" y="40968"/>
                    <a:pt x="13062" y="40208"/>
                    <a:pt x="13818" y="39430"/>
                  </a:cubicBezTo>
                  <a:cubicBezTo>
                    <a:pt x="14223" y="39000"/>
                    <a:pt x="14628" y="38569"/>
                    <a:pt x="15084" y="38215"/>
                  </a:cubicBezTo>
                  <a:cubicBezTo>
                    <a:pt x="15261" y="38063"/>
                    <a:pt x="15590" y="37734"/>
                    <a:pt x="15843" y="37709"/>
                  </a:cubicBezTo>
                  <a:cubicBezTo>
                    <a:pt x="15884" y="37701"/>
                    <a:pt x="15920" y="37698"/>
                    <a:pt x="15950" y="37698"/>
                  </a:cubicBezTo>
                  <a:cubicBezTo>
                    <a:pt x="16123" y="37698"/>
                    <a:pt x="16133" y="37815"/>
                    <a:pt x="16197" y="37987"/>
                  </a:cubicBezTo>
                  <a:cubicBezTo>
                    <a:pt x="16476" y="38721"/>
                    <a:pt x="16349" y="39885"/>
                    <a:pt x="15969" y="40594"/>
                  </a:cubicBezTo>
                  <a:cubicBezTo>
                    <a:pt x="15387" y="41632"/>
                    <a:pt x="14375" y="42391"/>
                    <a:pt x="13666" y="43302"/>
                  </a:cubicBezTo>
                  <a:cubicBezTo>
                    <a:pt x="11414" y="46061"/>
                    <a:pt x="12983" y="50439"/>
                    <a:pt x="16273" y="51502"/>
                  </a:cubicBezTo>
                  <a:cubicBezTo>
                    <a:pt x="17463" y="51907"/>
                    <a:pt x="18652" y="52261"/>
                    <a:pt x="19816" y="52717"/>
                  </a:cubicBezTo>
                  <a:cubicBezTo>
                    <a:pt x="20803" y="53096"/>
                    <a:pt x="21714" y="53476"/>
                    <a:pt x="22777" y="53526"/>
                  </a:cubicBezTo>
                  <a:cubicBezTo>
                    <a:pt x="22914" y="53536"/>
                    <a:pt x="23050" y="53540"/>
                    <a:pt x="23186" y="53540"/>
                  </a:cubicBezTo>
                  <a:cubicBezTo>
                    <a:pt x="24893" y="53540"/>
                    <a:pt x="26565" y="52830"/>
                    <a:pt x="28041" y="52033"/>
                  </a:cubicBezTo>
                  <a:cubicBezTo>
                    <a:pt x="28218" y="51983"/>
                    <a:pt x="28168" y="51704"/>
                    <a:pt x="27991" y="51704"/>
                  </a:cubicBezTo>
                  <a:cubicBezTo>
                    <a:pt x="26751" y="51654"/>
                    <a:pt x="25586" y="51147"/>
                    <a:pt x="24599" y="50388"/>
                  </a:cubicBezTo>
                  <a:cubicBezTo>
                    <a:pt x="23739" y="49730"/>
                    <a:pt x="22676" y="48718"/>
                    <a:pt x="22398" y="47655"/>
                  </a:cubicBezTo>
                  <a:cubicBezTo>
                    <a:pt x="22243" y="47058"/>
                    <a:pt x="22416" y="46288"/>
                    <a:pt x="23036" y="46288"/>
                  </a:cubicBezTo>
                  <a:cubicBezTo>
                    <a:pt x="23126" y="46288"/>
                    <a:pt x="23225" y="46304"/>
                    <a:pt x="23334" y="46339"/>
                  </a:cubicBezTo>
                  <a:cubicBezTo>
                    <a:pt x="23739" y="46466"/>
                    <a:pt x="24093" y="46845"/>
                    <a:pt x="24372" y="47149"/>
                  </a:cubicBezTo>
                  <a:cubicBezTo>
                    <a:pt x="25055" y="47782"/>
                    <a:pt x="25738" y="48364"/>
                    <a:pt x="26472" y="48920"/>
                  </a:cubicBezTo>
                  <a:cubicBezTo>
                    <a:pt x="27358" y="49578"/>
                    <a:pt x="28345" y="50135"/>
                    <a:pt x="29383" y="50464"/>
                  </a:cubicBezTo>
                  <a:cubicBezTo>
                    <a:pt x="29721" y="50561"/>
                    <a:pt x="30048" y="50602"/>
                    <a:pt x="30371" y="50602"/>
                  </a:cubicBezTo>
                  <a:cubicBezTo>
                    <a:pt x="30894" y="50602"/>
                    <a:pt x="31407" y="50494"/>
                    <a:pt x="31939" y="50338"/>
                  </a:cubicBezTo>
                  <a:cubicBezTo>
                    <a:pt x="34773" y="49604"/>
                    <a:pt x="36671" y="47402"/>
                    <a:pt x="38696" y="45327"/>
                  </a:cubicBezTo>
                  <a:cubicBezTo>
                    <a:pt x="38772" y="45276"/>
                    <a:pt x="38772" y="45150"/>
                    <a:pt x="38696" y="45074"/>
                  </a:cubicBezTo>
                  <a:cubicBezTo>
                    <a:pt x="38649" y="45042"/>
                    <a:pt x="38612" y="45021"/>
                    <a:pt x="38566" y="45021"/>
                  </a:cubicBezTo>
                  <a:cubicBezTo>
                    <a:pt x="38538" y="45021"/>
                    <a:pt x="38507" y="45029"/>
                    <a:pt x="38468" y="45048"/>
                  </a:cubicBezTo>
                  <a:cubicBezTo>
                    <a:pt x="37162" y="45560"/>
                    <a:pt x="35745" y="45783"/>
                    <a:pt x="34311" y="45783"/>
                  </a:cubicBezTo>
                  <a:cubicBezTo>
                    <a:pt x="32271" y="45783"/>
                    <a:pt x="30198" y="45331"/>
                    <a:pt x="28370" y="44618"/>
                  </a:cubicBezTo>
                  <a:cubicBezTo>
                    <a:pt x="26953" y="44036"/>
                    <a:pt x="25561" y="43251"/>
                    <a:pt x="24549" y="42113"/>
                  </a:cubicBezTo>
                  <a:cubicBezTo>
                    <a:pt x="24017" y="41505"/>
                    <a:pt x="23562" y="40822"/>
                    <a:pt x="23081" y="40189"/>
                  </a:cubicBezTo>
                  <a:cubicBezTo>
                    <a:pt x="22575" y="39506"/>
                    <a:pt x="21891" y="38595"/>
                    <a:pt x="23005" y="38089"/>
                  </a:cubicBezTo>
                  <a:cubicBezTo>
                    <a:pt x="23394" y="37921"/>
                    <a:pt x="23844" y="37854"/>
                    <a:pt x="24316" y="37854"/>
                  </a:cubicBezTo>
                  <a:cubicBezTo>
                    <a:pt x="25409" y="37854"/>
                    <a:pt x="26626" y="38211"/>
                    <a:pt x="27510" y="38494"/>
                  </a:cubicBezTo>
                  <a:cubicBezTo>
                    <a:pt x="28876" y="38949"/>
                    <a:pt x="30218" y="39556"/>
                    <a:pt x="31534" y="40063"/>
                  </a:cubicBezTo>
                  <a:cubicBezTo>
                    <a:pt x="32824" y="40569"/>
                    <a:pt x="34166" y="41201"/>
                    <a:pt x="35583" y="41277"/>
                  </a:cubicBezTo>
                  <a:cubicBezTo>
                    <a:pt x="35715" y="41287"/>
                    <a:pt x="35850" y="41292"/>
                    <a:pt x="35987" y="41292"/>
                  </a:cubicBezTo>
                  <a:cubicBezTo>
                    <a:pt x="37244" y="41292"/>
                    <a:pt x="38684" y="40889"/>
                    <a:pt x="39733" y="40341"/>
                  </a:cubicBezTo>
                  <a:cubicBezTo>
                    <a:pt x="40999" y="39683"/>
                    <a:pt x="41859" y="38367"/>
                    <a:pt x="42315" y="37051"/>
                  </a:cubicBezTo>
                  <a:cubicBezTo>
                    <a:pt x="42897" y="35533"/>
                    <a:pt x="43276" y="33938"/>
                    <a:pt x="43504" y="32369"/>
                  </a:cubicBezTo>
                  <a:cubicBezTo>
                    <a:pt x="43504" y="32293"/>
                    <a:pt x="43454" y="32217"/>
                    <a:pt x="43378" y="32167"/>
                  </a:cubicBezTo>
                  <a:cubicBezTo>
                    <a:pt x="43242" y="32133"/>
                    <a:pt x="43107" y="32118"/>
                    <a:pt x="42974" y="32118"/>
                  </a:cubicBezTo>
                  <a:cubicBezTo>
                    <a:pt x="42416" y="32118"/>
                    <a:pt x="41885" y="32373"/>
                    <a:pt x="41353" y="32496"/>
                  </a:cubicBezTo>
                  <a:cubicBezTo>
                    <a:pt x="40341" y="32749"/>
                    <a:pt x="39328" y="32926"/>
                    <a:pt x="38316" y="33230"/>
                  </a:cubicBezTo>
                  <a:cubicBezTo>
                    <a:pt x="36064" y="33786"/>
                    <a:pt x="33811" y="34444"/>
                    <a:pt x="31559" y="34925"/>
                  </a:cubicBezTo>
                  <a:cubicBezTo>
                    <a:pt x="30604" y="35131"/>
                    <a:pt x="29607" y="35268"/>
                    <a:pt x="28612" y="35268"/>
                  </a:cubicBezTo>
                  <a:cubicBezTo>
                    <a:pt x="27892" y="35268"/>
                    <a:pt x="27173" y="35196"/>
                    <a:pt x="26472" y="35026"/>
                  </a:cubicBezTo>
                  <a:cubicBezTo>
                    <a:pt x="25713" y="34824"/>
                    <a:pt x="24903" y="34546"/>
                    <a:pt x="24296" y="34039"/>
                  </a:cubicBezTo>
                  <a:cubicBezTo>
                    <a:pt x="23461" y="33356"/>
                    <a:pt x="23536" y="32293"/>
                    <a:pt x="24422" y="31635"/>
                  </a:cubicBezTo>
                  <a:cubicBezTo>
                    <a:pt x="25162" y="31081"/>
                    <a:pt x="26197" y="30934"/>
                    <a:pt x="27235" y="30934"/>
                  </a:cubicBezTo>
                  <a:cubicBezTo>
                    <a:pt x="28046" y="30934"/>
                    <a:pt x="28858" y="31023"/>
                    <a:pt x="29534" y="31078"/>
                  </a:cubicBezTo>
                  <a:cubicBezTo>
                    <a:pt x="31092" y="31218"/>
                    <a:pt x="32649" y="31464"/>
                    <a:pt x="34226" y="31464"/>
                  </a:cubicBezTo>
                  <a:cubicBezTo>
                    <a:pt x="34366" y="31464"/>
                    <a:pt x="34506" y="31462"/>
                    <a:pt x="34647" y="31458"/>
                  </a:cubicBezTo>
                  <a:cubicBezTo>
                    <a:pt x="36469" y="31382"/>
                    <a:pt x="38443" y="31331"/>
                    <a:pt x="40265" y="31002"/>
                  </a:cubicBezTo>
                  <a:cubicBezTo>
                    <a:pt x="41049" y="30876"/>
                    <a:pt x="41859" y="30648"/>
                    <a:pt x="42644" y="30471"/>
                  </a:cubicBezTo>
                  <a:cubicBezTo>
                    <a:pt x="43125" y="30370"/>
                    <a:pt x="43707" y="30218"/>
                    <a:pt x="44036" y="29813"/>
                  </a:cubicBezTo>
                  <a:cubicBezTo>
                    <a:pt x="44668" y="28927"/>
                    <a:pt x="44263" y="27409"/>
                    <a:pt x="44137" y="26447"/>
                  </a:cubicBezTo>
                  <a:cubicBezTo>
                    <a:pt x="43884" y="24676"/>
                    <a:pt x="43681" y="22853"/>
                    <a:pt x="43757" y="21082"/>
                  </a:cubicBezTo>
                  <a:cubicBezTo>
                    <a:pt x="43757" y="20969"/>
                    <a:pt x="43656" y="20876"/>
                    <a:pt x="43544" y="20876"/>
                  </a:cubicBezTo>
                  <a:cubicBezTo>
                    <a:pt x="43531" y="20876"/>
                    <a:pt x="43517" y="20877"/>
                    <a:pt x="43504" y="20879"/>
                  </a:cubicBezTo>
                  <a:cubicBezTo>
                    <a:pt x="41404" y="21664"/>
                    <a:pt x="39278" y="22398"/>
                    <a:pt x="37329" y="23486"/>
                  </a:cubicBezTo>
                  <a:cubicBezTo>
                    <a:pt x="35532" y="24498"/>
                    <a:pt x="33786" y="25637"/>
                    <a:pt x="31913" y="26523"/>
                  </a:cubicBezTo>
                  <a:cubicBezTo>
                    <a:pt x="30370" y="27232"/>
                    <a:pt x="28725" y="27712"/>
                    <a:pt x="26978" y="27738"/>
                  </a:cubicBezTo>
                  <a:cubicBezTo>
                    <a:pt x="26320" y="27738"/>
                    <a:pt x="25510" y="27738"/>
                    <a:pt x="24878" y="27434"/>
                  </a:cubicBezTo>
                  <a:cubicBezTo>
                    <a:pt x="23865" y="26953"/>
                    <a:pt x="24549" y="25916"/>
                    <a:pt x="25106" y="25334"/>
                  </a:cubicBezTo>
                  <a:cubicBezTo>
                    <a:pt x="27712" y="22803"/>
                    <a:pt x="31331" y="23689"/>
                    <a:pt x="34596" y="23284"/>
                  </a:cubicBezTo>
                  <a:cubicBezTo>
                    <a:pt x="36216" y="23056"/>
                    <a:pt x="37835" y="22626"/>
                    <a:pt x="39253" y="21841"/>
                  </a:cubicBezTo>
                  <a:cubicBezTo>
                    <a:pt x="40138" y="21335"/>
                    <a:pt x="41505" y="20601"/>
                    <a:pt x="41657" y="19462"/>
                  </a:cubicBezTo>
                  <a:cubicBezTo>
                    <a:pt x="41758" y="18829"/>
                    <a:pt x="41505" y="18121"/>
                    <a:pt x="41328" y="17488"/>
                  </a:cubicBezTo>
                  <a:cubicBezTo>
                    <a:pt x="41151" y="16729"/>
                    <a:pt x="40898" y="15970"/>
                    <a:pt x="40670" y="15210"/>
                  </a:cubicBezTo>
                  <a:cubicBezTo>
                    <a:pt x="40366" y="14299"/>
                    <a:pt x="40240" y="13312"/>
                    <a:pt x="39809" y="12427"/>
                  </a:cubicBezTo>
                  <a:cubicBezTo>
                    <a:pt x="39627" y="12031"/>
                    <a:pt x="39425" y="11827"/>
                    <a:pt x="39162" y="11827"/>
                  </a:cubicBezTo>
                  <a:cubicBezTo>
                    <a:pt x="38988" y="11827"/>
                    <a:pt x="38786" y="11916"/>
                    <a:pt x="38544" y="12098"/>
                  </a:cubicBezTo>
                  <a:cubicBezTo>
                    <a:pt x="37785" y="12680"/>
                    <a:pt x="37253" y="13540"/>
                    <a:pt x="36570" y="14198"/>
                  </a:cubicBezTo>
                  <a:cubicBezTo>
                    <a:pt x="34318" y="16425"/>
                    <a:pt x="31255" y="18551"/>
                    <a:pt x="27991" y="18576"/>
                  </a:cubicBezTo>
                  <a:cubicBezTo>
                    <a:pt x="27459" y="18576"/>
                    <a:pt x="26447" y="18576"/>
                    <a:pt x="26649" y="17792"/>
                  </a:cubicBezTo>
                  <a:cubicBezTo>
                    <a:pt x="26852" y="17058"/>
                    <a:pt x="27738" y="16526"/>
                    <a:pt x="28345" y="16147"/>
                  </a:cubicBezTo>
                  <a:cubicBezTo>
                    <a:pt x="29028" y="15691"/>
                    <a:pt x="29762" y="15337"/>
                    <a:pt x="30445" y="14932"/>
                  </a:cubicBezTo>
                  <a:cubicBezTo>
                    <a:pt x="31205" y="14451"/>
                    <a:pt x="31913" y="13920"/>
                    <a:pt x="32647" y="13363"/>
                  </a:cubicBezTo>
                  <a:cubicBezTo>
                    <a:pt x="33457" y="12730"/>
                    <a:pt x="34292" y="12148"/>
                    <a:pt x="35127" y="11591"/>
                  </a:cubicBezTo>
                  <a:cubicBezTo>
                    <a:pt x="35709" y="11237"/>
                    <a:pt x="36317" y="10858"/>
                    <a:pt x="36772" y="10326"/>
                  </a:cubicBezTo>
                  <a:cubicBezTo>
                    <a:pt x="37506" y="9491"/>
                    <a:pt x="37380" y="8504"/>
                    <a:pt x="36848" y="7593"/>
                  </a:cubicBezTo>
                  <a:cubicBezTo>
                    <a:pt x="36241" y="6555"/>
                    <a:pt x="35330" y="5644"/>
                    <a:pt x="34545" y="4708"/>
                  </a:cubicBezTo>
                  <a:cubicBezTo>
                    <a:pt x="33913" y="3999"/>
                    <a:pt x="33179" y="3240"/>
                    <a:pt x="32799" y="2354"/>
                  </a:cubicBezTo>
                  <a:cubicBezTo>
                    <a:pt x="32521" y="1646"/>
                    <a:pt x="32470" y="912"/>
                    <a:pt x="32419" y="152"/>
                  </a:cubicBezTo>
                  <a:cubicBezTo>
                    <a:pt x="32419" y="102"/>
                    <a:pt x="32318" y="1"/>
                    <a:pt x="32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9" name="Google Shape;409;p11"/>
          <p:cNvSpPr txBox="1">
            <a:spLocks noGrp="1"/>
          </p:cNvSpPr>
          <p:nvPr>
            <p:ph type="title"/>
          </p:nvPr>
        </p:nvSpPr>
        <p:spPr>
          <a:xfrm>
            <a:off x="1564100" y="2327974"/>
            <a:ext cx="3595500" cy="18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 sz="3200"/>
              <a:t>Modules</a:t>
            </a:r>
            <a:endParaRPr sz="32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 sz="3200"/>
              <a:t> et</a:t>
            </a:r>
            <a:br>
              <a:rPr lang="fr-FR" sz="3200"/>
            </a:br>
            <a:r>
              <a:rPr lang="fr-FR" sz="3200"/>
              <a:t>diagrammes</a:t>
            </a:r>
            <a:br>
              <a:rPr lang="fr-FR" sz="3200"/>
            </a:br>
            <a:endParaRPr/>
          </a:p>
        </p:txBody>
      </p:sp>
      <p:grpSp>
        <p:nvGrpSpPr>
          <p:cNvPr id="410" name="Google Shape;410;p11"/>
          <p:cNvGrpSpPr/>
          <p:nvPr/>
        </p:nvGrpSpPr>
        <p:grpSpPr>
          <a:xfrm>
            <a:off x="5806071" y="1222745"/>
            <a:ext cx="2816934" cy="3920756"/>
            <a:chOff x="5429200" y="625876"/>
            <a:chExt cx="2674747" cy="3817897"/>
          </a:xfrm>
        </p:grpSpPr>
        <p:sp>
          <p:nvSpPr>
            <p:cNvPr id="411" name="Google Shape;411;p11"/>
            <p:cNvSpPr/>
            <p:nvPr/>
          </p:nvSpPr>
          <p:spPr>
            <a:xfrm>
              <a:off x="5835552" y="625876"/>
              <a:ext cx="1600238" cy="1404269"/>
            </a:xfrm>
            <a:custGeom>
              <a:avLst/>
              <a:gdLst/>
              <a:ahLst/>
              <a:cxnLst/>
              <a:rect l="l" t="t" r="r" b="b"/>
              <a:pathLst>
                <a:path w="51224" h="44951" extrusionOk="0">
                  <a:moveTo>
                    <a:pt x="31280" y="1"/>
                  </a:moveTo>
                  <a:cubicBezTo>
                    <a:pt x="30565" y="1"/>
                    <a:pt x="29847" y="88"/>
                    <a:pt x="29130" y="279"/>
                  </a:cubicBezTo>
                  <a:cubicBezTo>
                    <a:pt x="25789" y="1164"/>
                    <a:pt x="23157" y="4378"/>
                    <a:pt x="20550" y="6504"/>
                  </a:cubicBezTo>
                  <a:cubicBezTo>
                    <a:pt x="15666" y="10553"/>
                    <a:pt x="10782" y="14501"/>
                    <a:pt x="6378" y="19032"/>
                  </a:cubicBezTo>
                  <a:cubicBezTo>
                    <a:pt x="3189" y="22296"/>
                    <a:pt x="1" y="26599"/>
                    <a:pt x="1165" y="30977"/>
                  </a:cubicBezTo>
                  <a:cubicBezTo>
                    <a:pt x="1823" y="33508"/>
                    <a:pt x="3822" y="35456"/>
                    <a:pt x="5796" y="37202"/>
                  </a:cubicBezTo>
                  <a:cubicBezTo>
                    <a:pt x="10225" y="41100"/>
                    <a:pt x="15413" y="44820"/>
                    <a:pt x="21310" y="44947"/>
                  </a:cubicBezTo>
                  <a:cubicBezTo>
                    <a:pt x="21419" y="44949"/>
                    <a:pt x="21529" y="44950"/>
                    <a:pt x="21639" y="44950"/>
                  </a:cubicBezTo>
                  <a:cubicBezTo>
                    <a:pt x="29753" y="44950"/>
                    <a:pt x="39607" y="38570"/>
                    <a:pt x="45150" y="33027"/>
                  </a:cubicBezTo>
                  <a:cubicBezTo>
                    <a:pt x="48718" y="29408"/>
                    <a:pt x="51223" y="24447"/>
                    <a:pt x="50667" y="19386"/>
                  </a:cubicBezTo>
                  <a:cubicBezTo>
                    <a:pt x="50262" y="15539"/>
                    <a:pt x="48136" y="12097"/>
                    <a:pt x="45605" y="9187"/>
                  </a:cubicBezTo>
                  <a:cubicBezTo>
                    <a:pt x="42241" y="5329"/>
                    <a:pt x="36849" y="1"/>
                    <a:pt x="31280" y="1"/>
                  </a:cubicBezTo>
                  <a:close/>
                </a:path>
              </a:pathLst>
            </a:custGeom>
            <a:solidFill>
              <a:srgbClr val="C69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1"/>
            <p:cNvSpPr/>
            <p:nvPr/>
          </p:nvSpPr>
          <p:spPr>
            <a:xfrm rot="-2700000">
              <a:off x="6622984" y="2094137"/>
              <a:ext cx="1287150" cy="1081341"/>
            </a:xfrm>
            <a:custGeom>
              <a:avLst/>
              <a:gdLst/>
              <a:ahLst/>
              <a:cxnLst/>
              <a:rect l="l" t="t" r="r" b="b"/>
              <a:pathLst>
                <a:path w="41202" h="34614" extrusionOk="0">
                  <a:moveTo>
                    <a:pt x="13978" y="1"/>
                  </a:moveTo>
                  <a:cubicBezTo>
                    <a:pt x="12826" y="1"/>
                    <a:pt x="11675" y="41"/>
                    <a:pt x="10528" y="122"/>
                  </a:cubicBezTo>
                  <a:cubicBezTo>
                    <a:pt x="8554" y="299"/>
                    <a:pt x="6428" y="628"/>
                    <a:pt x="4758" y="1767"/>
                  </a:cubicBezTo>
                  <a:cubicBezTo>
                    <a:pt x="2101" y="3589"/>
                    <a:pt x="1038" y="7613"/>
                    <a:pt x="532" y="10650"/>
                  </a:cubicBezTo>
                  <a:cubicBezTo>
                    <a:pt x="0" y="13814"/>
                    <a:pt x="76" y="17129"/>
                    <a:pt x="101" y="20267"/>
                  </a:cubicBezTo>
                  <a:cubicBezTo>
                    <a:pt x="152" y="24544"/>
                    <a:pt x="607" y="28998"/>
                    <a:pt x="2936" y="32541"/>
                  </a:cubicBezTo>
                  <a:cubicBezTo>
                    <a:pt x="3639" y="33597"/>
                    <a:pt x="4725" y="34614"/>
                    <a:pt x="5910" y="34614"/>
                  </a:cubicBezTo>
                  <a:cubicBezTo>
                    <a:pt x="6089" y="34614"/>
                    <a:pt x="6271" y="34590"/>
                    <a:pt x="6454" y="34541"/>
                  </a:cubicBezTo>
                  <a:cubicBezTo>
                    <a:pt x="7542" y="34262"/>
                    <a:pt x="8174" y="33149"/>
                    <a:pt x="8630" y="32162"/>
                  </a:cubicBezTo>
                  <a:cubicBezTo>
                    <a:pt x="11161" y="26923"/>
                    <a:pt x="13008" y="21330"/>
                    <a:pt x="14021" y="15560"/>
                  </a:cubicBezTo>
                  <a:cubicBezTo>
                    <a:pt x="18307" y="16816"/>
                    <a:pt x="22757" y="17441"/>
                    <a:pt x="27212" y="17441"/>
                  </a:cubicBezTo>
                  <a:cubicBezTo>
                    <a:pt x="29307" y="17441"/>
                    <a:pt x="31402" y="17303"/>
                    <a:pt x="33482" y="17028"/>
                  </a:cubicBezTo>
                  <a:cubicBezTo>
                    <a:pt x="36443" y="16597"/>
                    <a:pt x="39936" y="15459"/>
                    <a:pt x="40720" y="12548"/>
                  </a:cubicBezTo>
                  <a:cubicBezTo>
                    <a:pt x="41201" y="10777"/>
                    <a:pt x="40467" y="8853"/>
                    <a:pt x="39227" y="7487"/>
                  </a:cubicBezTo>
                  <a:cubicBezTo>
                    <a:pt x="37987" y="6120"/>
                    <a:pt x="36342" y="5234"/>
                    <a:pt x="34672" y="4475"/>
                  </a:cubicBezTo>
                  <a:cubicBezTo>
                    <a:pt x="28204" y="1535"/>
                    <a:pt x="21080" y="1"/>
                    <a:pt x="13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1"/>
            <p:cNvSpPr/>
            <p:nvPr/>
          </p:nvSpPr>
          <p:spPr>
            <a:xfrm>
              <a:off x="5429200" y="3482112"/>
              <a:ext cx="1429449" cy="961661"/>
            </a:xfrm>
            <a:custGeom>
              <a:avLst/>
              <a:gdLst/>
              <a:ahLst/>
              <a:cxnLst/>
              <a:rect l="l" t="t" r="r" b="b"/>
              <a:pathLst>
                <a:path w="45757" h="30783" extrusionOk="0">
                  <a:moveTo>
                    <a:pt x="24415" y="0"/>
                  </a:moveTo>
                  <a:cubicBezTo>
                    <a:pt x="24049" y="0"/>
                    <a:pt x="23680" y="26"/>
                    <a:pt x="23309" y="81"/>
                  </a:cubicBezTo>
                  <a:cubicBezTo>
                    <a:pt x="18247" y="789"/>
                    <a:pt x="0" y="14962"/>
                    <a:pt x="4733" y="20732"/>
                  </a:cubicBezTo>
                  <a:cubicBezTo>
                    <a:pt x="9744" y="26730"/>
                    <a:pt x="23511" y="28299"/>
                    <a:pt x="30673" y="29868"/>
                  </a:cubicBezTo>
                  <a:cubicBezTo>
                    <a:pt x="32851" y="30332"/>
                    <a:pt x="35173" y="30783"/>
                    <a:pt x="37406" y="30783"/>
                  </a:cubicBezTo>
                  <a:cubicBezTo>
                    <a:pt x="39558" y="30783"/>
                    <a:pt x="41627" y="30364"/>
                    <a:pt x="43403" y="29134"/>
                  </a:cubicBezTo>
                  <a:cubicBezTo>
                    <a:pt x="44441" y="28425"/>
                    <a:pt x="45327" y="27363"/>
                    <a:pt x="45554" y="26097"/>
                  </a:cubicBezTo>
                  <a:cubicBezTo>
                    <a:pt x="45757" y="24908"/>
                    <a:pt x="45327" y="23693"/>
                    <a:pt x="44846" y="22554"/>
                  </a:cubicBezTo>
                  <a:cubicBezTo>
                    <a:pt x="42290" y="16379"/>
                    <a:pt x="38595" y="10558"/>
                    <a:pt x="34090" y="5547"/>
                  </a:cubicBezTo>
                  <a:cubicBezTo>
                    <a:pt x="31532" y="2690"/>
                    <a:pt x="28135" y="0"/>
                    <a:pt x="24415" y="0"/>
                  </a:cubicBezTo>
                  <a:close/>
                </a:path>
              </a:pathLst>
            </a:custGeom>
            <a:solidFill>
              <a:srgbClr val="F4B3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1"/>
            <p:cNvSpPr/>
            <p:nvPr/>
          </p:nvSpPr>
          <p:spPr>
            <a:xfrm>
              <a:off x="5685357" y="2968357"/>
              <a:ext cx="513117" cy="609617"/>
            </a:xfrm>
            <a:custGeom>
              <a:avLst/>
              <a:gdLst/>
              <a:ahLst/>
              <a:cxnLst/>
              <a:rect l="l" t="t" r="r" b="b"/>
              <a:pathLst>
                <a:path w="16425" h="19514" extrusionOk="0">
                  <a:moveTo>
                    <a:pt x="8757" y="1"/>
                  </a:moveTo>
                  <a:cubicBezTo>
                    <a:pt x="8757" y="1"/>
                    <a:pt x="0" y="10453"/>
                    <a:pt x="7238" y="16476"/>
                  </a:cubicBezTo>
                  <a:lnTo>
                    <a:pt x="7339" y="19513"/>
                  </a:lnTo>
                  <a:lnTo>
                    <a:pt x="13413" y="14705"/>
                  </a:lnTo>
                  <a:lnTo>
                    <a:pt x="16399" y="4683"/>
                  </a:lnTo>
                  <a:cubicBezTo>
                    <a:pt x="16425" y="4683"/>
                    <a:pt x="10503" y="735"/>
                    <a:pt x="8757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1"/>
            <p:cNvSpPr/>
            <p:nvPr/>
          </p:nvSpPr>
          <p:spPr>
            <a:xfrm>
              <a:off x="5879817" y="3241135"/>
              <a:ext cx="1115580" cy="1146414"/>
            </a:xfrm>
            <a:custGeom>
              <a:avLst/>
              <a:gdLst/>
              <a:ahLst/>
              <a:cxnLst/>
              <a:rect l="l" t="t" r="r" b="b"/>
              <a:pathLst>
                <a:path w="35710" h="36697" extrusionOk="0">
                  <a:moveTo>
                    <a:pt x="29383" y="0"/>
                  </a:moveTo>
                  <a:lnTo>
                    <a:pt x="29383" y="0"/>
                  </a:lnTo>
                  <a:cubicBezTo>
                    <a:pt x="29382" y="0"/>
                    <a:pt x="25914" y="757"/>
                    <a:pt x="22426" y="757"/>
                  </a:cubicBezTo>
                  <a:cubicBezTo>
                    <a:pt x="22087" y="757"/>
                    <a:pt x="21747" y="750"/>
                    <a:pt x="21411" y="734"/>
                  </a:cubicBezTo>
                  <a:cubicBezTo>
                    <a:pt x="21411" y="734"/>
                    <a:pt x="19867" y="8503"/>
                    <a:pt x="18804" y="10832"/>
                  </a:cubicBezTo>
                  <a:cubicBezTo>
                    <a:pt x="17666" y="13160"/>
                    <a:pt x="9466" y="16298"/>
                    <a:pt x="1924" y="17817"/>
                  </a:cubicBezTo>
                  <a:cubicBezTo>
                    <a:pt x="1924" y="17817"/>
                    <a:pt x="1722" y="31660"/>
                    <a:pt x="1" y="36696"/>
                  </a:cubicBezTo>
                  <a:cubicBezTo>
                    <a:pt x="1" y="36696"/>
                    <a:pt x="3544" y="36671"/>
                    <a:pt x="6682" y="36393"/>
                  </a:cubicBezTo>
                  <a:cubicBezTo>
                    <a:pt x="6682" y="36393"/>
                    <a:pt x="11111" y="30951"/>
                    <a:pt x="19969" y="28092"/>
                  </a:cubicBezTo>
                  <a:cubicBezTo>
                    <a:pt x="23050" y="27106"/>
                    <a:pt x="25892" y="26784"/>
                    <a:pt x="28288" y="26784"/>
                  </a:cubicBezTo>
                  <a:cubicBezTo>
                    <a:pt x="32782" y="26784"/>
                    <a:pt x="35710" y="27914"/>
                    <a:pt x="35710" y="27914"/>
                  </a:cubicBezTo>
                  <a:cubicBezTo>
                    <a:pt x="35710" y="27914"/>
                    <a:pt x="32218" y="22018"/>
                    <a:pt x="29813" y="17817"/>
                  </a:cubicBezTo>
                  <a:cubicBezTo>
                    <a:pt x="27409" y="13616"/>
                    <a:pt x="26852" y="10604"/>
                    <a:pt x="27991" y="5770"/>
                  </a:cubicBezTo>
                  <a:cubicBezTo>
                    <a:pt x="29181" y="937"/>
                    <a:pt x="29383" y="0"/>
                    <a:pt x="29383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1"/>
            <p:cNvSpPr/>
            <p:nvPr/>
          </p:nvSpPr>
          <p:spPr>
            <a:xfrm>
              <a:off x="6298040" y="938952"/>
              <a:ext cx="759007" cy="883124"/>
            </a:xfrm>
            <a:custGeom>
              <a:avLst/>
              <a:gdLst/>
              <a:ahLst/>
              <a:cxnLst/>
              <a:rect l="l" t="t" r="r" b="b"/>
              <a:pathLst>
                <a:path w="24296" h="28269" fill="none" extrusionOk="0">
                  <a:moveTo>
                    <a:pt x="24296" y="0"/>
                  </a:moveTo>
                  <a:cubicBezTo>
                    <a:pt x="22271" y="51"/>
                    <a:pt x="20753" y="1265"/>
                    <a:pt x="18855" y="1797"/>
                  </a:cubicBezTo>
                  <a:cubicBezTo>
                    <a:pt x="17007" y="2303"/>
                    <a:pt x="15084" y="1898"/>
                    <a:pt x="13439" y="1038"/>
                  </a:cubicBezTo>
                  <a:cubicBezTo>
                    <a:pt x="13059" y="835"/>
                    <a:pt x="12680" y="633"/>
                    <a:pt x="12275" y="531"/>
                  </a:cubicBezTo>
                  <a:cubicBezTo>
                    <a:pt x="11870" y="430"/>
                    <a:pt x="11389" y="430"/>
                    <a:pt x="11035" y="683"/>
                  </a:cubicBezTo>
                  <a:cubicBezTo>
                    <a:pt x="10554" y="1038"/>
                    <a:pt x="10402" y="1670"/>
                    <a:pt x="10377" y="2278"/>
                  </a:cubicBezTo>
                  <a:cubicBezTo>
                    <a:pt x="10276" y="3214"/>
                    <a:pt x="10301" y="4176"/>
                    <a:pt x="10427" y="5112"/>
                  </a:cubicBezTo>
                  <a:cubicBezTo>
                    <a:pt x="9390" y="5315"/>
                    <a:pt x="8226" y="5315"/>
                    <a:pt x="7137" y="5264"/>
                  </a:cubicBezTo>
                  <a:cubicBezTo>
                    <a:pt x="7087" y="5897"/>
                    <a:pt x="6884" y="6479"/>
                    <a:pt x="6834" y="7137"/>
                  </a:cubicBezTo>
                  <a:cubicBezTo>
                    <a:pt x="6252" y="7162"/>
                    <a:pt x="5594" y="7086"/>
                    <a:pt x="5062" y="6884"/>
                  </a:cubicBezTo>
                  <a:cubicBezTo>
                    <a:pt x="5062" y="7390"/>
                    <a:pt x="4480" y="7744"/>
                    <a:pt x="4075" y="8023"/>
                  </a:cubicBezTo>
                  <a:cubicBezTo>
                    <a:pt x="2911" y="8807"/>
                    <a:pt x="1570" y="9313"/>
                    <a:pt x="861" y="10579"/>
                  </a:cubicBezTo>
                  <a:cubicBezTo>
                    <a:pt x="228" y="11692"/>
                    <a:pt x="1" y="13084"/>
                    <a:pt x="380" y="14349"/>
                  </a:cubicBezTo>
                  <a:cubicBezTo>
                    <a:pt x="785" y="15640"/>
                    <a:pt x="1696" y="16728"/>
                    <a:pt x="2658" y="17715"/>
                  </a:cubicBezTo>
                  <a:cubicBezTo>
                    <a:pt x="6429" y="21689"/>
                    <a:pt x="10630" y="25333"/>
                    <a:pt x="15236" y="28269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1"/>
            <p:cNvSpPr/>
            <p:nvPr/>
          </p:nvSpPr>
          <p:spPr>
            <a:xfrm>
              <a:off x="5818964" y="1410910"/>
              <a:ext cx="594560" cy="2167900"/>
            </a:xfrm>
            <a:custGeom>
              <a:avLst/>
              <a:gdLst/>
              <a:ahLst/>
              <a:cxnLst/>
              <a:rect l="l" t="t" r="r" b="b"/>
              <a:pathLst>
                <a:path w="19032" h="69395" fill="none" extrusionOk="0">
                  <a:moveTo>
                    <a:pt x="16197" y="1"/>
                  </a:moveTo>
                  <a:cubicBezTo>
                    <a:pt x="16982" y="2380"/>
                    <a:pt x="17766" y="4784"/>
                    <a:pt x="18551" y="7163"/>
                  </a:cubicBezTo>
                  <a:cubicBezTo>
                    <a:pt x="18804" y="7897"/>
                    <a:pt x="19031" y="8631"/>
                    <a:pt x="18981" y="9415"/>
                  </a:cubicBezTo>
                  <a:cubicBezTo>
                    <a:pt x="18778" y="11111"/>
                    <a:pt x="18373" y="12604"/>
                    <a:pt x="17893" y="14249"/>
                  </a:cubicBezTo>
                  <a:cubicBezTo>
                    <a:pt x="17386" y="16020"/>
                    <a:pt x="17083" y="17843"/>
                    <a:pt x="16754" y="19665"/>
                  </a:cubicBezTo>
                  <a:cubicBezTo>
                    <a:pt x="15995" y="24043"/>
                    <a:pt x="15235" y="28447"/>
                    <a:pt x="14476" y="32875"/>
                  </a:cubicBezTo>
                  <a:cubicBezTo>
                    <a:pt x="14198" y="34520"/>
                    <a:pt x="12300" y="34900"/>
                    <a:pt x="11262" y="36191"/>
                  </a:cubicBezTo>
                  <a:cubicBezTo>
                    <a:pt x="10528" y="37127"/>
                    <a:pt x="10123" y="38266"/>
                    <a:pt x="9693" y="39354"/>
                  </a:cubicBezTo>
                  <a:cubicBezTo>
                    <a:pt x="8377" y="42872"/>
                    <a:pt x="6707" y="46263"/>
                    <a:pt x="4707" y="49427"/>
                  </a:cubicBezTo>
                  <a:cubicBezTo>
                    <a:pt x="3619" y="51122"/>
                    <a:pt x="2455" y="52818"/>
                    <a:pt x="1544" y="54615"/>
                  </a:cubicBezTo>
                  <a:cubicBezTo>
                    <a:pt x="633" y="56412"/>
                    <a:pt x="0" y="58411"/>
                    <a:pt x="127" y="60435"/>
                  </a:cubicBezTo>
                  <a:cubicBezTo>
                    <a:pt x="203" y="62688"/>
                    <a:pt x="1265" y="64839"/>
                    <a:pt x="2936" y="66358"/>
                  </a:cubicBezTo>
                  <a:cubicBezTo>
                    <a:pt x="2961" y="67395"/>
                    <a:pt x="3037" y="68332"/>
                    <a:pt x="3037" y="69394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1"/>
            <p:cNvSpPr/>
            <p:nvPr/>
          </p:nvSpPr>
          <p:spPr>
            <a:xfrm>
              <a:off x="6724947" y="1908983"/>
              <a:ext cx="333674" cy="2321257"/>
            </a:xfrm>
            <a:custGeom>
              <a:avLst/>
              <a:gdLst/>
              <a:ahLst/>
              <a:cxnLst/>
              <a:rect l="l" t="t" r="r" b="b"/>
              <a:pathLst>
                <a:path w="10681" h="74304" fill="none" extrusionOk="0">
                  <a:moveTo>
                    <a:pt x="5189" y="1"/>
                  </a:moveTo>
                  <a:cubicBezTo>
                    <a:pt x="4177" y="3316"/>
                    <a:pt x="3164" y="6682"/>
                    <a:pt x="2152" y="9997"/>
                  </a:cubicBezTo>
                  <a:cubicBezTo>
                    <a:pt x="1924" y="10731"/>
                    <a:pt x="1696" y="11516"/>
                    <a:pt x="1899" y="12275"/>
                  </a:cubicBezTo>
                  <a:cubicBezTo>
                    <a:pt x="2278" y="13667"/>
                    <a:pt x="3898" y="14249"/>
                    <a:pt x="5062" y="15135"/>
                  </a:cubicBezTo>
                  <a:cubicBezTo>
                    <a:pt x="7694" y="17109"/>
                    <a:pt x="7922" y="20955"/>
                    <a:pt x="7467" y="24195"/>
                  </a:cubicBezTo>
                  <a:cubicBezTo>
                    <a:pt x="6884" y="27966"/>
                    <a:pt x="5619" y="31585"/>
                    <a:pt x="4480" y="35178"/>
                  </a:cubicBezTo>
                  <a:cubicBezTo>
                    <a:pt x="3063" y="39683"/>
                    <a:pt x="1848" y="44238"/>
                    <a:pt x="811" y="48844"/>
                  </a:cubicBezTo>
                  <a:cubicBezTo>
                    <a:pt x="203" y="51476"/>
                    <a:pt x="1" y="53729"/>
                    <a:pt x="836" y="56310"/>
                  </a:cubicBezTo>
                  <a:cubicBezTo>
                    <a:pt x="1747" y="58968"/>
                    <a:pt x="3190" y="61397"/>
                    <a:pt x="4581" y="63852"/>
                  </a:cubicBezTo>
                  <a:cubicBezTo>
                    <a:pt x="6606" y="67319"/>
                    <a:pt x="8656" y="70812"/>
                    <a:pt x="10681" y="74304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1"/>
            <p:cNvSpPr/>
            <p:nvPr/>
          </p:nvSpPr>
          <p:spPr>
            <a:xfrm>
              <a:off x="5807875" y="2423644"/>
              <a:ext cx="621457" cy="1537789"/>
            </a:xfrm>
            <a:custGeom>
              <a:avLst/>
              <a:gdLst/>
              <a:ahLst/>
              <a:cxnLst/>
              <a:rect l="l" t="t" r="r" b="b"/>
              <a:pathLst>
                <a:path w="19893" h="49225" fill="none" extrusionOk="0">
                  <a:moveTo>
                    <a:pt x="19893" y="1"/>
                  </a:moveTo>
                  <a:cubicBezTo>
                    <a:pt x="18779" y="1216"/>
                    <a:pt x="18273" y="2861"/>
                    <a:pt x="17817" y="4404"/>
                  </a:cubicBezTo>
                  <a:cubicBezTo>
                    <a:pt x="15008" y="13667"/>
                    <a:pt x="12250" y="22904"/>
                    <a:pt x="9441" y="32192"/>
                  </a:cubicBezTo>
                  <a:cubicBezTo>
                    <a:pt x="7821" y="33508"/>
                    <a:pt x="6201" y="34850"/>
                    <a:pt x="4556" y="36166"/>
                  </a:cubicBezTo>
                  <a:cubicBezTo>
                    <a:pt x="3468" y="37051"/>
                    <a:pt x="2354" y="37937"/>
                    <a:pt x="1494" y="39025"/>
                  </a:cubicBezTo>
                  <a:cubicBezTo>
                    <a:pt x="633" y="40114"/>
                    <a:pt x="1" y="41455"/>
                    <a:pt x="26" y="42872"/>
                  </a:cubicBezTo>
                  <a:cubicBezTo>
                    <a:pt x="51" y="45504"/>
                    <a:pt x="2253" y="47554"/>
                    <a:pt x="4278" y="49224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1"/>
            <p:cNvSpPr/>
            <p:nvPr/>
          </p:nvSpPr>
          <p:spPr>
            <a:xfrm>
              <a:off x="5875881" y="2568343"/>
              <a:ext cx="949540" cy="1237323"/>
            </a:xfrm>
            <a:custGeom>
              <a:avLst/>
              <a:gdLst/>
              <a:ahLst/>
              <a:cxnLst/>
              <a:rect l="l" t="t" r="r" b="b"/>
              <a:pathLst>
                <a:path w="30395" h="39607" fill="none" extrusionOk="0">
                  <a:moveTo>
                    <a:pt x="0" y="38949"/>
                  </a:moveTo>
                  <a:cubicBezTo>
                    <a:pt x="1164" y="39607"/>
                    <a:pt x="2632" y="39379"/>
                    <a:pt x="3923" y="39101"/>
                  </a:cubicBezTo>
                  <a:cubicBezTo>
                    <a:pt x="9086" y="37962"/>
                    <a:pt x="14046" y="35937"/>
                    <a:pt x="18500" y="33153"/>
                  </a:cubicBezTo>
                  <a:cubicBezTo>
                    <a:pt x="19715" y="30850"/>
                    <a:pt x="20095" y="28497"/>
                    <a:pt x="20702" y="25966"/>
                  </a:cubicBezTo>
                  <a:cubicBezTo>
                    <a:pt x="22904" y="16956"/>
                    <a:pt x="25283" y="7744"/>
                    <a:pt x="30395" y="0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1"/>
            <p:cNvSpPr/>
            <p:nvPr/>
          </p:nvSpPr>
          <p:spPr>
            <a:xfrm>
              <a:off x="5879817" y="3797688"/>
              <a:ext cx="62511" cy="589842"/>
            </a:xfrm>
            <a:custGeom>
              <a:avLst/>
              <a:gdLst/>
              <a:ahLst/>
              <a:cxnLst/>
              <a:rect l="l" t="t" r="r" b="b"/>
              <a:pathLst>
                <a:path w="2001" h="18881" fill="none" extrusionOk="0">
                  <a:moveTo>
                    <a:pt x="1924" y="1"/>
                  </a:moveTo>
                  <a:cubicBezTo>
                    <a:pt x="2000" y="6328"/>
                    <a:pt x="1317" y="12680"/>
                    <a:pt x="1" y="18880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1"/>
            <p:cNvSpPr/>
            <p:nvPr/>
          </p:nvSpPr>
          <p:spPr>
            <a:xfrm>
              <a:off x="5908276" y="3820617"/>
              <a:ext cx="944042" cy="407994"/>
            </a:xfrm>
            <a:custGeom>
              <a:avLst/>
              <a:gdLst/>
              <a:ahLst/>
              <a:cxnLst/>
              <a:rect l="l" t="t" r="r" b="b"/>
              <a:pathLst>
                <a:path w="30219" h="13060" fill="none" extrusionOk="0">
                  <a:moveTo>
                    <a:pt x="1" y="13059"/>
                  </a:moveTo>
                  <a:cubicBezTo>
                    <a:pt x="2633" y="8656"/>
                    <a:pt x="7315" y="5847"/>
                    <a:pt x="12022" y="3873"/>
                  </a:cubicBezTo>
                  <a:cubicBezTo>
                    <a:pt x="17767" y="1468"/>
                    <a:pt x="24170" y="1"/>
                    <a:pt x="30218" y="1544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1"/>
            <p:cNvSpPr/>
            <p:nvPr/>
          </p:nvSpPr>
          <p:spPr>
            <a:xfrm>
              <a:off x="6088554" y="4023014"/>
              <a:ext cx="906054" cy="355011"/>
            </a:xfrm>
            <a:custGeom>
              <a:avLst/>
              <a:gdLst/>
              <a:ahLst/>
              <a:cxnLst/>
              <a:rect l="l" t="t" r="r" b="b"/>
              <a:pathLst>
                <a:path w="29003" h="11364" fill="none" extrusionOk="0">
                  <a:moveTo>
                    <a:pt x="0" y="11364"/>
                  </a:moveTo>
                  <a:cubicBezTo>
                    <a:pt x="7061" y="3417"/>
                    <a:pt x="18778" y="0"/>
                    <a:pt x="29003" y="2885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1"/>
            <p:cNvSpPr/>
            <p:nvPr/>
          </p:nvSpPr>
          <p:spPr>
            <a:xfrm>
              <a:off x="5958882" y="2968357"/>
              <a:ext cx="244328" cy="149483"/>
            </a:xfrm>
            <a:custGeom>
              <a:avLst/>
              <a:gdLst/>
              <a:ahLst/>
              <a:cxnLst/>
              <a:rect l="l" t="t" r="r" b="b"/>
              <a:pathLst>
                <a:path w="7821" h="4785" fill="none" extrusionOk="0">
                  <a:moveTo>
                    <a:pt x="1" y="1"/>
                  </a:moveTo>
                  <a:cubicBezTo>
                    <a:pt x="2658" y="1519"/>
                    <a:pt x="5290" y="3114"/>
                    <a:pt x="7821" y="4784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1"/>
            <p:cNvSpPr/>
            <p:nvPr/>
          </p:nvSpPr>
          <p:spPr>
            <a:xfrm>
              <a:off x="6547855" y="3241135"/>
              <a:ext cx="249077" cy="22930"/>
            </a:xfrm>
            <a:custGeom>
              <a:avLst/>
              <a:gdLst/>
              <a:ahLst/>
              <a:cxnLst/>
              <a:rect l="l" t="t" r="r" b="b"/>
              <a:pathLst>
                <a:path w="7973" h="734" fill="none" extrusionOk="0">
                  <a:moveTo>
                    <a:pt x="1" y="734"/>
                  </a:moveTo>
                  <a:cubicBezTo>
                    <a:pt x="2658" y="633"/>
                    <a:pt x="5341" y="380"/>
                    <a:pt x="7973" y="0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1"/>
            <p:cNvSpPr/>
            <p:nvPr/>
          </p:nvSpPr>
          <p:spPr>
            <a:xfrm>
              <a:off x="6998504" y="903371"/>
              <a:ext cx="78287" cy="424583"/>
            </a:xfrm>
            <a:custGeom>
              <a:avLst/>
              <a:gdLst/>
              <a:ahLst/>
              <a:cxnLst/>
              <a:rect l="l" t="t" r="r" b="b"/>
              <a:pathLst>
                <a:path w="2506" h="13591" fill="none" extrusionOk="0">
                  <a:moveTo>
                    <a:pt x="0" y="13590"/>
                  </a:moveTo>
                  <a:cubicBezTo>
                    <a:pt x="152" y="8984"/>
                    <a:pt x="987" y="4353"/>
                    <a:pt x="2506" y="0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1"/>
            <p:cNvSpPr/>
            <p:nvPr/>
          </p:nvSpPr>
          <p:spPr>
            <a:xfrm>
              <a:off x="6764495" y="851983"/>
              <a:ext cx="941636" cy="3075516"/>
            </a:xfrm>
            <a:custGeom>
              <a:avLst/>
              <a:gdLst/>
              <a:ahLst/>
              <a:cxnLst/>
              <a:rect l="l" t="t" r="r" b="b"/>
              <a:pathLst>
                <a:path w="30142" h="98448" fill="none" extrusionOk="0">
                  <a:moveTo>
                    <a:pt x="6808" y="3442"/>
                  </a:moveTo>
                  <a:cubicBezTo>
                    <a:pt x="7896" y="1848"/>
                    <a:pt x="9288" y="76"/>
                    <a:pt x="11237" y="25"/>
                  </a:cubicBezTo>
                  <a:cubicBezTo>
                    <a:pt x="12325" y="0"/>
                    <a:pt x="13388" y="557"/>
                    <a:pt x="14350" y="1088"/>
                  </a:cubicBezTo>
                  <a:cubicBezTo>
                    <a:pt x="20120" y="4302"/>
                    <a:pt x="26270" y="7972"/>
                    <a:pt x="28623" y="14097"/>
                  </a:cubicBezTo>
                  <a:cubicBezTo>
                    <a:pt x="30142" y="18019"/>
                    <a:pt x="29838" y="22397"/>
                    <a:pt x="29231" y="26523"/>
                  </a:cubicBezTo>
                  <a:cubicBezTo>
                    <a:pt x="27586" y="37709"/>
                    <a:pt x="23840" y="49148"/>
                    <a:pt x="27054" y="60005"/>
                  </a:cubicBezTo>
                  <a:cubicBezTo>
                    <a:pt x="27991" y="63244"/>
                    <a:pt x="29585" y="66559"/>
                    <a:pt x="28674" y="69824"/>
                  </a:cubicBezTo>
                  <a:cubicBezTo>
                    <a:pt x="28016" y="72279"/>
                    <a:pt x="25991" y="74202"/>
                    <a:pt x="25080" y="76607"/>
                  </a:cubicBezTo>
                  <a:cubicBezTo>
                    <a:pt x="23941" y="79568"/>
                    <a:pt x="24599" y="82858"/>
                    <a:pt x="24473" y="86021"/>
                  </a:cubicBezTo>
                  <a:cubicBezTo>
                    <a:pt x="24372" y="88957"/>
                    <a:pt x="23587" y="91892"/>
                    <a:pt x="21841" y="94271"/>
                  </a:cubicBezTo>
                  <a:cubicBezTo>
                    <a:pt x="20120" y="96650"/>
                    <a:pt x="17361" y="98321"/>
                    <a:pt x="14426" y="98371"/>
                  </a:cubicBezTo>
                  <a:cubicBezTo>
                    <a:pt x="11211" y="98447"/>
                    <a:pt x="8352" y="96701"/>
                    <a:pt x="5618" y="95031"/>
                  </a:cubicBezTo>
                  <a:cubicBezTo>
                    <a:pt x="3746" y="93866"/>
                    <a:pt x="1848" y="92677"/>
                    <a:pt x="0" y="91513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1"/>
            <p:cNvSpPr/>
            <p:nvPr/>
          </p:nvSpPr>
          <p:spPr>
            <a:xfrm>
              <a:off x="6987414" y="1241720"/>
              <a:ext cx="350294" cy="288626"/>
            </a:xfrm>
            <a:custGeom>
              <a:avLst/>
              <a:gdLst/>
              <a:ahLst/>
              <a:cxnLst/>
              <a:rect l="l" t="t" r="r" b="b"/>
              <a:pathLst>
                <a:path w="11213" h="9239" fill="none" extrusionOk="0">
                  <a:moveTo>
                    <a:pt x="1" y="4227"/>
                  </a:moveTo>
                  <a:cubicBezTo>
                    <a:pt x="127" y="2709"/>
                    <a:pt x="937" y="1266"/>
                    <a:pt x="2152" y="380"/>
                  </a:cubicBezTo>
                  <a:cubicBezTo>
                    <a:pt x="2456" y="203"/>
                    <a:pt x="2759" y="1"/>
                    <a:pt x="3088" y="51"/>
                  </a:cubicBezTo>
                  <a:cubicBezTo>
                    <a:pt x="3645" y="77"/>
                    <a:pt x="4025" y="608"/>
                    <a:pt x="4506" y="963"/>
                  </a:cubicBezTo>
                  <a:cubicBezTo>
                    <a:pt x="5518" y="1747"/>
                    <a:pt x="6961" y="1621"/>
                    <a:pt x="8150" y="2127"/>
                  </a:cubicBezTo>
                  <a:cubicBezTo>
                    <a:pt x="9188" y="2608"/>
                    <a:pt x="9922" y="3595"/>
                    <a:pt x="10605" y="4506"/>
                  </a:cubicBezTo>
                  <a:cubicBezTo>
                    <a:pt x="10807" y="4759"/>
                    <a:pt x="11010" y="5037"/>
                    <a:pt x="11086" y="5366"/>
                  </a:cubicBezTo>
                  <a:cubicBezTo>
                    <a:pt x="11212" y="5923"/>
                    <a:pt x="10934" y="6454"/>
                    <a:pt x="10580" y="6935"/>
                  </a:cubicBezTo>
                  <a:cubicBezTo>
                    <a:pt x="9871" y="7922"/>
                    <a:pt x="8909" y="8707"/>
                    <a:pt x="7796" y="9238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6699644" y="1291546"/>
              <a:ext cx="291782" cy="281472"/>
            </a:xfrm>
            <a:custGeom>
              <a:avLst/>
              <a:gdLst/>
              <a:ahLst/>
              <a:cxnLst/>
              <a:rect l="l" t="t" r="r" b="b"/>
              <a:pathLst>
                <a:path w="9340" h="9010" fill="none" extrusionOk="0">
                  <a:moveTo>
                    <a:pt x="9339" y="1746"/>
                  </a:moveTo>
                  <a:cubicBezTo>
                    <a:pt x="8909" y="1139"/>
                    <a:pt x="8428" y="506"/>
                    <a:pt x="7745" y="228"/>
                  </a:cubicBezTo>
                  <a:cubicBezTo>
                    <a:pt x="7163" y="0"/>
                    <a:pt x="6505" y="51"/>
                    <a:pt x="5872" y="101"/>
                  </a:cubicBezTo>
                  <a:cubicBezTo>
                    <a:pt x="5265" y="152"/>
                    <a:pt x="4632" y="228"/>
                    <a:pt x="4025" y="279"/>
                  </a:cubicBezTo>
                  <a:cubicBezTo>
                    <a:pt x="3595" y="329"/>
                    <a:pt x="3114" y="380"/>
                    <a:pt x="2759" y="658"/>
                  </a:cubicBezTo>
                  <a:cubicBezTo>
                    <a:pt x="2481" y="886"/>
                    <a:pt x="2329" y="1190"/>
                    <a:pt x="2203" y="1493"/>
                  </a:cubicBezTo>
                  <a:lnTo>
                    <a:pt x="963" y="3948"/>
                  </a:lnTo>
                  <a:cubicBezTo>
                    <a:pt x="482" y="4910"/>
                    <a:pt x="1" y="5897"/>
                    <a:pt x="102" y="6935"/>
                  </a:cubicBezTo>
                  <a:cubicBezTo>
                    <a:pt x="203" y="7972"/>
                    <a:pt x="1114" y="9010"/>
                    <a:pt x="2127" y="8858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1"/>
            <p:cNvSpPr/>
            <p:nvPr/>
          </p:nvSpPr>
          <p:spPr>
            <a:xfrm>
              <a:off x="7051453" y="1516060"/>
              <a:ext cx="313900" cy="291782"/>
            </a:xfrm>
            <a:custGeom>
              <a:avLst/>
              <a:gdLst/>
              <a:ahLst/>
              <a:cxnLst/>
              <a:rect l="l" t="t" r="r" b="b"/>
              <a:pathLst>
                <a:path w="10048" h="9340" fill="none" extrusionOk="0">
                  <a:moveTo>
                    <a:pt x="6657" y="1"/>
                  </a:moveTo>
                  <a:cubicBezTo>
                    <a:pt x="7416" y="51"/>
                    <a:pt x="8226" y="152"/>
                    <a:pt x="8808" y="659"/>
                  </a:cubicBezTo>
                  <a:cubicBezTo>
                    <a:pt x="9390" y="1139"/>
                    <a:pt x="9643" y="1924"/>
                    <a:pt x="9820" y="2658"/>
                  </a:cubicBezTo>
                  <a:cubicBezTo>
                    <a:pt x="9922" y="3038"/>
                    <a:pt x="10048" y="3442"/>
                    <a:pt x="9997" y="3847"/>
                  </a:cubicBezTo>
                  <a:cubicBezTo>
                    <a:pt x="9972" y="4202"/>
                    <a:pt x="9820" y="4556"/>
                    <a:pt x="9668" y="4860"/>
                  </a:cubicBezTo>
                  <a:cubicBezTo>
                    <a:pt x="9213" y="5771"/>
                    <a:pt x="8707" y="6707"/>
                    <a:pt x="8226" y="7593"/>
                  </a:cubicBezTo>
                  <a:cubicBezTo>
                    <a:pt x="7872" y="8251"/>
                    <a:pt x="7416" y="8960"/>
                    <a:pt x="6707" y="9213"/>
                  </a:cubicBezTo>
                  <a:cubicBezTo>
                    <a:pt x="6302" y="9339"/>
                    <a:pt x="5872" y="9289"/>
                    <a:pt x="5417" y="9238"/>
                  </a:cubicBezTo>
                  <a:cubicBezTo>
                    <a:pt x="3949" y="9086"/>
                    <a:pt x="1241" y="8757"/>
                    <a:pt x="1" y="6935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6840374" y="1776967"/>
              <a:ext cx="296530" cy="151014"/>
            </a:xfrm>
            <a:custGeom>
              <a:avLst/>
              <a:gdLst/>
              <a:ahLst/>
              <a:cxnLst/>
              <a:rect l="l" t="t" r="r" b="b"/>
              <a:pathLst>
                <a:path w="9492" h="4834" fill="none" extrusionOk="0">
                  <a:moveTo>
                    <a:pt x="9491" y="430"/>
                  </a:moveTo>
                  <a:cubicBezTo>
                    <a:pt x="9491" y="1164"/>
                    <a:pt x="9440" y="2075"/>
                    <a:pt x="9213" y="2733"/>
                  </a:cubicBezTo>
                  <a:cubicBezTo>
                    <a:pt x="8985" y="3442"/>
                    <a:pt x="8479" y="4049"/>
                    <a:pt x="7795" y="4252"/>
                  </a:cubicBezTo>
                  <a:cubicBezTo>
                    <a:pt x="7239" y="4429"/>
                    <a:pt x="6682" y="4302"/>
                    <a:pt x="6150" y="4227"/>
                  </a:cubicBezTo>
                  <a:cubicBezTo>
                    <a:pt x="5467" y="4176"/>
                    <a:pt x="4809" y="4201"/>
                    <a:pt x="4151" y="4328"/>
                  </a:cubicBezTo>
                  <a:cubicBezTo>
                    <a:pt x="3291" y="4505"/>
                    <a:pt x="2380" y="4834"/>
                    <a:pt x="1620" y="4378"/>
                  </a:cubicBezTo>
                  <a:cubicBezTo>
                    <a:pt x="1367" y="4227"/>
                    <a:pt x="1165" y="4049"/>
                    <a:pt x="1013" y="3796"/>
                  </a:cubicBezTo>
                  <a:cubicBezTo>
                    <a:pt x="228" y="2708"/>
                    <a:pt x="1" y="1266"/>
                    <a:pt x="406" y="0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6745502" y="1492350"/>
              <a:ext cx="229302" cy="302841"/>
            </a:xfrm>
            <a:custGeom>
              <a:avLst/>
              <a:gdLst/>
              <a:ahLst/>
              <a:cxnLst/>
              <a:rect l="l" t="t" r="r" b="b"/>
              <a:pathLst>
                <a:path w="7340" h="9694" fill="none" extrusionOk="0">
                  <a:moveTo>
                    <a:pt x="5037" y="51"/>
                  </a:moveTo>
                  <a:cubicBezTo>
                    <a:pt x="4177" y="0"/>
                    <a:pt x="3291" y="51"/>
                    <a:pt x="2430" y="203"/>
                  </a:cubicBezTo>
                  <a:cubicBezTo>
                    <a:pt x="1924" y="304"/>
                    <a:pt x="1367" y="456"/>
                    <a:pt x="1038" y="911"/>
                  </a:cubicBezTo>
                  <a:cubicBezTo>
                    <a:pt x="861" y="1190"/>
                    <a:pt x="785" y="1544"/>
                    <a:pt x="735" y="1848"/>
                  </a:cubicBezTo>
                  <a:cubicBezTo>
                    <a:pt x="532" y="3113"/>
                    <a:pt x="304" y="4353"/>
                    <a:pt x="127" y="5619"/>
                  </a:cubicBezTo>
                  <a:cubicBezTo>
                    <a:pt x="77" y="5973"/>
                    <a:pt x="1" y="6327"/>
                    <a:pt x="127" y="6656"/>
                  </a:cubicBezTo>
                  <a:cubicBezTo>
                    <a:pt x="254" y="7087"/>
                    <a:pt x="608" y="7365"/>
                    <a:pt x="912" y="7643"/>
                  </a:cubicBezTo>
                  <a:cubicBezTo>
                    <a:pt x="1620" y="8251"/>
                    <a:pt x="2380" y="8807"/>
                    <a:pt x="3190" y="9187"/>
                  </a:cubicBezTo>
                  <a:cubicBezTo>
                    <a:pt x="4050" y="9567"/>
                    <a:pt x="5037" y="9693"/>
                    <a:pt x="5872" y="9415"/>
                  </a:cubicBezTo>
                  <a:cubicBezTo>
                    <a:pt x="6480" y="9187"/>
                    <a:pt x="6834" y="9061"/>
                    <a:pt x="7340" y="8656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6892574" y="1355586"/>
              <a:ext cx="249858" cy="197687"/>
            </a:xfrm>
            <a:custGeom>
              <a:avLst/>
              <a:gdLst/>
              <a:ahLst/>
              <a:cxnLst/>
              <a:rect l="l" t="t" r="r" b="b"/>
              <a:pathLst>
                <a:path w="7998" h="6328" fill="none" extrusionOk="0">
                  <a:moveTo>
                    <a:pt x="658" y="6327"/>
                  </a:moveTo>
                  <a:cubicBezTo>
                    <a:pt x="506" y="5644"/>
                    <a:pt x="380" y="4910"/>
                    <a:pt x="228" y="4201"/>
                  </a:cubicBezTo>
                  <a:cubicBezTo>
                    <a:pt x="127" y="3695"/>
                    <a:pt x="0" y="3189"/>
                    <a:pt x="76" y="2683"/>
                  </a:cubicBezTo>
                  <a:cubicBezTo>
                    <a:pt x="101" y="2177"/>
                    <a:pt x="329" y="1645"/>
                    <a:pt x="734" y="1367"/>
                  </a:cubicBezTo>
                  <a:cubicBezTo>
                    <a:pt x="1240" y="1012"/>
                    <a:pt x="1898" y="1012"/>
                    <a:pt x="2505" y="861"/>
                  </a:cubicBezTo>
                  <a:cubicBezTo>
                    <a:pt x="3113" y="709"/>
                    <a:pt x="3644" y="279"/>
                    <a:pt x="4252" y="127"/>
                  </a:cubicBezTo>
                  <a:cubicBezTo>
                    <a:pt x="4707" y="0"/>
                    <a:pt x="5213" y="0"/>
                    <a:pt x="5720" y="25"/>
                  </a:cubicBezTo>
                  <a:cubicBezTo>
                    <a:pt x="6428" y="76"/>
                    <a:pt x="7187" y="152"/>
                    <a:pt x="7618" y="709"/>
                  </a:cubicBezTo>
                  <a:cubicBezTo>
                    <a:pt x="7997" y="1164"/>
                    <a:pt x="7997" y="1848"/>
                    <a:pt x="7997" y="2430"/>
                  </a:cubicBezTo>
                  <a:cubicBezTo>
                    <a:pt x="7997" y="3240"/>
                    <a:pt x="7972" y="4024"/>
                    <a:pt x="7972" y="4809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7067291" y="1493943"/>
              <a:ext cx="188971" cy="249045"/>
            </a:xfrm>
            <a:custGeom>
              <a:avLst/>
              <a:gdLst/>
              <a:ahLst/>
              <a:cxnLst/>
              <a:rect l="l" t="t" r="r" b="b"/>
              <a:pathLst>
                <a:path w="6049" h="7972" fill="none" extrusionOk="0">
                  <a:moveTo>
                    <a:pt x="1493" y="1240"/>
                  </a:moveTo>
                  <a:cubicBezTo>
                    <a:pt x="1974" y="633"/>
                    <a:pt x="2607" y="0"/>
                    <a:pt x="3366" y="76"/>
                  </a:cubicBezTo>
                  <a:cubicBezTo>
                    <a:pt x="3771" y="101"/>
                    <a:pt x="4150" y="354"/>
                    <a:pt x="4505" y="582"/>
                  </a:cubicBezTo>
                  <a:cubicBezTo>
                    <a:pt x="4859" y="785"/>
                    <a:pt x="5163" y="1012"/>
                    <a:pt x="5466" y="1341"/>
                  </a:cubicBezTo>
                  <a:cubicBezTo>
                    <a:pt x="5897" y="1847"/>
                    <a:pt x="6049" y="2531"/>
                    <a:pt x="6049" y="3189"/>
                  </a:cubicBezTo>
                  <a:cubicBezTo>
                    <a:pt x="6049" y="3796"/>
                    <a:pt x="5973" y="4429"/>
                    <a:pt x="5618" y="4910"/>
                  </a:cubicBezTo>
                  <a:cubicBezTo>
                    <a:pt x="5391" y="5213"/>
                    <a:pt x="5087" y="5466"/>
                    <a:pt x="4859" y="5770"/>
                  </a:cubicBezTo>
                  <a:cubicBezTo>
                    <a:pt x="4328" y="6428"/>
                    <a:pt x="3999" y="7314"/>
                    <a:pt x="3239" y="7694"/>
                  </a:cubicBezTo>
                  <a:cubicBezTo>
                    <a:pt x="2632" y="7972"/>
                    <a:pt x="1923" y="7820"/>
                    <a:pt x="1367" y="7440"/>
                  </a:cubicBezTo>
                  <a:cubicBezTo>
                    <a:pt x="835" y="7061"/>
                    <a:pt x="430" y="6529"/>
                    <a:pt x="0" y="6023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6847496" y="1453613"/>
              <a:ext cx="369257" cy="308370"/>
            </a:xfrm>
            <a:custGeom>
              <a:avLst/>
              <a:gdLst/>
              <a:ahLst/>
              <a:cxnLst/>
              <a:rect l="l" t="t" r="r" b="b"/>
              <a:pathLst>
                <a:path w="11820" h="9871" fill="none" extrusionOk="0">
                  <a:moveTo>
                    <a:pt x="6505" y="4809"/>
                  </a:moveTo>
                  <a:cubicBezTo>
                    <a:pt x="7238" y="4429"/>
                    <a:pt x="7871" y="3847"/>
                    <a:pt x="8301" y="3164"/>
                  </a:cubicBezTo>
                  <a:cubicBezTo>
                    <a:pt x="8403" y="3037"/>
                    <a:pt x="8479" y="2885"/>
                    <a:pt x="8504" y="2734"/>
                  </a:cubicBezTo>
                  <a:cubicBezTo>
                    <a:pt x="8554" y="2379"/>
                    <a:pt x="8377" y="2050"/>
                    <a:pt x="8150" y="1797"/>
                  </a:cubicBezTo>
                  <a:cubicBezTo>
                    <a:pt x="7770" y="1367"/>
                    <a:pt x="7314" y="1038"/>
                    <a:pt x="6859" y="734"/>
                  </a:cubicBezTo>
                  <a:cubicBezTo>
                    <a:pt x="6327" y="380"/>
                    <a:pt x="5695" y="0"/>
                    <a:pt x="5087" y="253"/>
                  </a:cubicBezTo>
                  <a:cubicBezTo>
                    <a:pt x="4733" y="405"/>
                    <a:pt x="4505" y="760"/>
                    <a:pt x="4429" y="1139"/>
                  </a:cubicBezTo>
                  <a:cubicBezTo>
                    <a:pt x="4328" y="1519"/>
                    <a:pt x="4353" y="1898"/>
                    <a:pt x="4404" y="2278"/>
                  </a:cubicBezTo>
                  <a:cubicBezTo>
                    <a:pt x="4429" y="2885"/>
                    <a:pt x="4455" y="3442"/>
                    <a:pt x="4480" y="4050"/>
                  </a:cubicBezTo>
                  <a:cubicBezTo>
                    <a:pt x="4480" y="4201"/>
                    <a:pt x="4531" y="4379"/>
                    <a:pt x="4581" y="4505"/>
                  </a:cubicBezTo>
                  <a:cubicBezTo>
                    <a:pt x="4733" y="4834"/>
                    <a:pt x="5113" y="4961"/>
                    <a:pt x="5467" y="5062"/>
                  </a:cubicBezTo>
                  <a:cubicBezTo>
                    <a:pt x="5568" y="5087"/>
                    <a:pt x="5720" y="5087"/>
                    <a:pt x="5796" y="5011"/>
                  </a:cubicBezTo>
                  <a:cubicBezTo>
                    <a:pt x="5872" y="4809"/>
                    <a:pt x="5973" y="4632"/>
                    <a:pt x="5872" y="4429"/>
                  </a:cubicBezTo>
                  <a:cubicBezTo>
                    <a:pt x="5796" y="4252"/>
                    <a:pt x="5593" y="4075"/>
                    <a:pt x="5416" y="3999"/>
                  </a:cubicBezTo>
                  <a:cubicBezTo>
                    <a:pt x="4809" y="3569"/>
                    <a:pt x="4151" y="3164"/>
                    <a:pt x="3417" y="3113"/>
                  </a:cubicBezTo>
                  <a:cubicBezTo>
                    <a:pt x="2430" y="3012"/>
                    <a:pt x="1544" y="3518"/>
                    <a:pt x="684" y="4024"/>
                  </a:cubicBezTo>
                  <a:cubicBezTo>
                    <a:pt x="431" y="4176"/>
                    <a:pt x="127" y="4379"/>
                    <a:pt x="51" y="4657"/>
                  </a:cubicBezTo>
                  <a:cubicBezTo>
                    <a:pt x="0" y="4910"/>
                    <a:pt x="102" y="5188"/>
                    <a:pt x="254" y="5441"/>
                  </a:cubicBezTo>
                  <a:cubicBezTo>
                    <a:pt x="684" y="6226"/>
                    <a:pt x="1392" y="6909"/>
                    <a:pt x="2278" y="7188"/>
                  </a:cubicBezTo>
                  <a:cubicBezTo>
                    <a:pt x="3164" y="7466"/>
                    <a:pt x="4176" y="7289"/>
                    <a:pt x="4809" y="6656"/>
                  </a:cubicBezTo>
                  <a:cubicBezTo>
                    <a:pt x="4910" y="6555"/>
                    <a:pt x="4986" y="6454"/>
                    <a:pt x="4986" y="6302"/>
                  </a:cubicBezTo>
                  <a:cubicBezTo>
                    <a:pt x="5062" y="5948"/>
                    <a:pt x="4556" y="5695"/>
                    <a:pt x="4227" y="5846"/>
                  </a:cubicBezTo>
                  <a:cubicBezTo>
                    <a:pt x="3923" y="6024"/>
                    <a:pt x="3771" y="6403"/>
                    <a:pt x="3645" y="6732"/>
                  </a:cubicBezTo>
                  <a:cubicBezTo>
                    <a:pt x="3417" y="7491"/>
                    <a:pt x="3290" y="8301"/>
                    <a:pt x="3265" y="9086"/>
                  </a:cubicBezTo>
                  <a:cubicBezTo>
                    <a:pt x="3265" y="9389"/>
                    <a:pt x="3392" y="9643"/>
                    <a:pt x="3670" y="9744"/>
                  </a:cubicBezTo>
                  <a:cubicBezTo>
                    <a:pt x="3948" y="9870"/>
                    <a:pt x="4303" y="9845"/>
                    <a:pt x="4606" y="9820"/>
                  </a:cubicBezTo>
                  <a:cubicBezTo>
                    <a:pt x="5087" y="9769"/>
                    <a:pt x="5593" y="9718"/>
                    <a:pt x="5998" y="9465"/>
                  </a:cubicBezTo>
                  <a:cubicBezTo>
                    <a:pt x="6580" y="9086"/>
                    <a:pt x="6758" y="8327"/>
                    <a:pt x="6859" y="7618"/>
                  </a:cubicBezTo>
                  <a:cubicBezTo>
                    <a:pt x="6935" y="7162"/>
                    <a:pt x="6935" y="6606"/>
                    <a:pt x="6505" y="6327"/>
                  </a:cubicBezTo>
                  <a:cubicBezTo>
                    <a:pt x="6429" y="6277"/>
                    <a:pt x="6327" y="6226"/>
                    <a:pt x="6226" y="6277"/>
                  </a:cubicBezTo>
                  <a:cubicBezTo>
                    <a:pt x="5998" y="6353"/>
                    <a:pt x="6125" y="6707"/>
                    <a:pt x="6302" y="6859"/>
                  </a:cubicBezTo>
                  <a:cubicBezTo>
                    <a:pt x="6985" y="7491"/>
                    <a:pt x="8023" y="7491"/>
                    <a:pt x="8985" y="7491"/>
                  </a:cubicBezTo>
                  <a:cubicBezTo>
                    <a:pt x="9263" y="7491"/>
                    <a:pt x="9592" y="7491"/>
                    <a:pt x="9870" y="7415"/>
                  </a:cubicBezTo>
                  <a:cubicBezTo>
                    <a:pt x="10427" y="7213"/>
                    <a:pt x="10807" y="6707"/>
                    <a:pt x="11136" y="6226"/>
                  </a:cubicBezTo>
                  <a:cubicBezTo>
                    <a:pt x="11389" y="5821"/>
                    <a:pt x="11667" y="5416"/>
                    <a:pt x="11743" y="4935"/>
                  </a:cubicBezTo>
                  <a:cubicBezTo>
                    <a:pt x="11819" y="4454"/>
                    <a:pt x="11743" y="3923"/>
                    <a:pt x="11389" y="3569"/>
                  </a:cubicBezTo>
                  <a:cubicBezTo>
                    <a:pt x="11161" y="3366"/>
                    <a:pt x="10883" y="3265"/>
                    <a:pt x="10604" y="3164"/>
                  </a:cubicBezTo>
                  <a:cubicBezTo>
                    <a:pt x="9769" y="2911"/>
                    <a:pt x="8858" y="2784"/>
                    <a:pt x="8023" y="3012"/>
                  </a:cubicBezTo>
                  <a:cubicBezTo>
                    <a:pt x="7213" y="3214"/>
                    <a:pt x="6454" y="3898"/>
                    <a:pt x="6251" y="4733"/>
                  </a:cubicBezTo>
                  <a:cubicBezTo>
                    <a:pt x="6353" y="4809"/>
                    <a:pt x="6479" y="4910"/>
                    <a:pt x="6505" y="4809"/>
                  </a:cubicBezTo>
                  <a:close/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6425338" y="1086400"/>
              <a:ext cx="153388" cy="183035"/>
            </a:xfrm>
            <a:custGeom>
              <a:avLst/>
              <a:gdLst/>
              <a:ahLst/>
              <a:cxnLst/>
              <a:rect l="l" t="t" r="r" b="b"/>
              <a:pathLst>
                <a:path w="4910" h="5859" extrusionOk="0">
                  <a:moveTo>
                    <a:pt x="3055" y="0"/>
                  </a:moveTo>
                  <a:cubicBezTo>
                    <a:pt x="2236" y="0"/>
                    <a:pt x="1848" y="559"/>
                    <a:pt x="1848" y="1303"/>
                  </a:cubicBezTo>
                  <a:cubicBezTo>
                    <a:pt x="1848" y="1303"/>
                    <a:pt x="1519" y="1632"/>
                    <a:pt x="911" y="1632"/>
                  </a:cubicBezTo>
                  <a:cubicBezTo>
                    <a:pt x="304" y="1632"/>
                    <a:pt x="0" y="2240"/>
                    <a:pt x="304" y="2872"/>
                  </a:cubicBezTo>
                  <a:cubicBezTo>
                    <a:pt x="633" y="3454"/>
                    <a:pt x="1240" y="3454"/>
                    <a:pt x="1848" y="4087"/>
                  </a:cubicBezTo>
                  <a:cubicBezTo>
                    <a:pt x="2430" y="4720"/>
                    <a:pt x="3391" y="5580"/>
                    <a:pt x="3999" y="5859"/>
                  </a:cubicBezTo>
                  <a:cubicBezTo>
                    <a:pt x="3999" y="5859"/>
                    <a:pt x="3670" y="3707"/>
                    <a:pt x="3999" y="2518"/>
                  </a:cubicBezTo>
                  <a:cubicBezTo>
                    <a:pt x="4302" y="1278"/>
                    <a:pt x="4910" y="367"/>
                    <a:pt x="3670" y="88"/>
                  </a:cubicBezTo>
                  <a:cubicBezTo>
                    <a:pt x="3443" y="28"/>
                    <a:pt x="3238" y="0"/>
                    <a:pt x="3055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7234074" y="1932693"/>
              <a:ext cx="267258" cy="1865871"/>
            </a:xfrm>
            <a:custGeom>
              <a:avLst/>
              <a:gdLst/>
              <a:ahLst/>
              <a:cxnLst/>
              <a:rect l="l" t="t" r="r" b="b"/>
              <a:pathLst>
                <a:path w="8555" h="59727" fill="none" extrusionOk="0">
                  <a:moveTo>
                    <a:pt x="8074" y="1"/>
                  </a:moveTo>
                  <a:cubicBezTo>
                    <a:pt x="5923" y="5923"/>
                    <a:pt x="5417" y="12427"/>
                    <a:pt x="6657" y="18602"/>
                  </a:cubicBezTo>
                  <a:cubicBezTo>
                    <a:pt x="7366" y="22018"/>
                    <a:pt x="8555" y="25410"/>
                    <a:pt x="8378" y="28852"/>
                  </a:cubicBezTo>
                  <a:cubicBezTo>
                    <a:pt x="8175" y="32597"/>
                    <a:pt x="6454" y="36039"/>
                    <a:pt x="5948" y="39734"/>
                  </a:cubicBezTo>
                  <a:cubicBezTo>
                    <a:pt x="5442" y="43479"/>
                    <a:pt x="6252" y="47276"/>
                    <a:pt x="5948" y="50996"/>
                  </a:cubicBezTo>
                  <a:cubicBezTo>
                    <a:pt x="5619" y="54741"/>
                    <a:pt x="3671" y="58841"/>
                    <a:pt x="1" y="59727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7049079" y="2194382"/>
              <a:ext cx="298092" cy="1556752"/>
            </a:xfrm>
            <a:custGeom>
              <a:avLst/>
              <a:gdLst/>
              <a:ahLst/>
              <a:cxnLst/>
              <a:rect l="l" t="t" r="r" b="b"/>
              <a:pathLst>
                <a:path w="9542" h="49832" fill="none" extrusionOk="0">
                  <a:moveTo>
                    <a:pt x="8631" y="1"/>
                  </a:moveTo>
                  <a:cubicBezTo>
                    <a:pt x="6100" y="5796"/>
                    <a:pt x="9542" y="12452"/>
                    <a:pt x="8909" y="18728"/>
                  </a:cubicBezTo>
                  <a:cubicBezTo>
                    <a:pt x="8580" y="22094"/>
                    <a:pt x="7036" y="25232"/>
                    <a:pt x="6707" y="28573"/>
                  </a:cubicBezTo>
                  <a:cubicBezTo>
                    <a:pt x="6404" y="31357"/>
                    <a:pt x="6961" y="34141"/>
                    <a:pt x="7264" y="36925"/>
                  </a:cubicBezTo>
                  <a:cubicBezTo>
                    <a:pt x="7593" y="39708"/>
                    <a:pt x="7695" y="42619"/>
                    <a:pt x="6556" y="45175"/>
                  </a:cubicBezTo>
                  <a:cubicBezTo>
                    <a:pt x="5391" y="47756"/>
                    <a:pt x="2785" y="49832"/>
                    <a:pt x="1" y="49477"/>
                  </a:cubicBezTo>
                </a:path>
              </a:pathLst>
            </a:custGeom>
            <a:noFill/>
            <a:ln w="120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9" name="Google Shape;439;p11"/>
          <p:cNvGrpSpPr/>
          <p:nvPr/>
        </p:nvGrpSpPr>
        <p:grpSpPr>
          <a:xfrm rot="1541657" flipH="1">
            <a:off x="178359" y="1762142"/>
            <a:ext cx="1281066" cy="1847197"/>
            <a:chOff x="5614565" y="7386618"/>
            <a:chExt cx="370422" cy="643560"/>
          </a:xfrm>
        </p:grpSpPr>
        <p:sp>
          <p:nvSpPr>
            <p:cNvPr id="440" name="Google Shape;440;p11"/>
            <p:cNvSpPr/>
            <p:nvPr/>
          </p:nvSpPr>
          <p:spPr>
            <a:xfrm flipH="1">
              <a:off x="5614565" y="7386618"/>
              <a:ext cx="364897" cy="643560"/>
            </a:xfrm>
            <a:custGeom>
              <a:avLst/>
              <a:gdLst/>
              <a:ahLst/>
              <a:cxnLst/>
              <a:rect l="l" t="t" r="r" b="b"/>
              <a:pathLst>
                <a:path w="16050" h="28307" extrusionOk="0">
                  <a:moveTo>
                    <a:pt x="4134" y="0"/>
                  </a:moveTo>
                  <a:cubicBezTo>
                    <a:pt x="3283" y="1945"/>
                    <a:pt x="3009" y="4195"/>
                    <a:pt x="3405" y="6292"/>
                  </a:cubicBezTo>
                  <a:cubicBezTo>
                    <a:pt x="3739" y="8116"/>
                    <a:pt x="4499" y="9818"/>
                    <a:pt x="5684" y="11246"/>
                  </a:cubicBezTo>
                  <a:cubicBezTo>
                    <a:pt x="5958" y="12250"/>
                    <a:pt x="6171" y="13222"/>
                    <a:pt x="6353" y="14225"/>
                  </a:cubicBezTo>
                  <a:lnTo>
                    <a:pt x="5502" y="14742"/>
                  </a:lnTo>
                  <a:cubicBezTo>
                    <a:pt x="5806" y="14833"/>
                    <a:pt x="6140" y="14894"/>
                    <a:pt x="6475" y="14955"/>
                  </a:cubicBezTo>
                  <a:cubicBezTo>
                    <a:pt x="6718" y="16353"/>
                    <a:pt x="6900" y="17782"/>
                    <a:pt x="6930" y="19241"/>
                  </a:cubicBezTo>
                  <a:cubicBezTo>
                    <a:pt x="6444" y="18055"/>
                    <a:pt x="5684" y="16961"/>
                    <a:pt x="4681" y="16110"/>
                  </a:cubicBezTo>
                  <a:cubicBezTo>
                    <a:pt x="3405" y="15016"/>
                    <a:pt x="1733" y="14377"/>
                    <a:pt x="0" y="14286"/>
                  </a:cubicBezTo>
                  <a:lnTo>
                    <a:pt x="0" y="14286"/>
                  </a:lnTo>
                  <a:cubicBezTo>
                    <a:pt x="243" y="15988"/>
                    <a:pt x="1155" y="17630"/>
                    <a:pt x="2523" y="18754"/>
                  </a:cubicBezTo>
                  <a:cubicBezTo>
                    <a:pt x="3738" y="19702"/>
                    <a:pt x="5242" y="20275"/>
                    <a:pt x="6809" y="20275"/>
                  </a:cubicBezTo>
                  <a:cubicBezTo>
                    <a:pt x="6850" y="20275"/>
                    <a:pt x="6890" y="20275"/>
                    <a:pt x="6930" y="20274"/>
                  </a:cubicBezTo>
                  <a:lnTo>
                    <a:pt x="6930" y="20274"/>
                  </a:lnTo>
                  <a:cubicBezTo>
                    <a:pt x="6930" y="21581"/>
                    <a:pt x="6779" y="22888"/>
                    <a:pt x="6505" y="24225"/>
                  </a:cubicBezTo>
                  <a:cubicBezTo>
                    <a:pt x="6383" y="24621"/>
                    <a:pt x="6292" y="25076"/>
                    <a:pt x="6171" y="25502"/>
                  </a:cubicBezTo>
                  <a:lnTo>
                    <a:pt x="5380" y="26019"/>
                  </a:lnTo>
                  <a:cubicBezTo>
                    <a:pt x="5563" y="26080"/>
                    <a:pt x="5775" y="26110"/>
                    <a:pt x="5988" y="26110"/>
                  </a:cubicBezTo>
                  <a:cubicBezTo>
                    <a:pt x="5836" y="26596"/>
                    <a:pt x="5623" y="27113"/>
                    <a:pt x="5411" y="27599"/>
                  </a:cubicBezTo>
                  <a:cubicBezTo>
                    <a:pt x="5259" y="27842"/>
                    <a:pt x="5472" y="28207"/>
                    <a:pt x="5745" y="28268"/>
                  </a:cubicBezTo>
                  <a:cubicBezTo>
                    <a:pt x="5811" y="28294"/>
                    <a:pt x="5875" y="28306"/>
                    <a:pt x="5937" y="28306"/>
                  </a:cubicBezTo>
                  <a:cubicBezTo>
                    <a:pt x="6160" y="28306"/>
                    <a:pt x="6349" y="28148"/>
                    <a:pt x="6444" y="27934"/>
                  </a:cubicBezTo>
                  <a:cubicBezTo>
                    <a:pt x="6657" y="27387"/>
                    <a:pt x="6839" y="26870"/>
                    <a:pt x="7052" y="26323"/>
                  </a:cubicBezTo>
                  <a:lnTo>
                    <a:pt x="7356" y="25350"/>
                  </a:lnTo>
                  <a:cubicBezTo>
                    <a:pt x="7721" y="23891"/>
                    <a:pt x="7964" y="22371"/>
                    <a:pt x="7994" y="20851"/>
                  </a:cubicBezTo>
                  <a:cubicBezTo>
                    <a:pt x="8446" y="21029"/>
                    <a:pt x="8924" y="21110"/>
                    <a:pt x="9408" y="21110"/>
                  </a:cubicBezTo>
                  <a:cubicBezTo>
                    <a:pt x="10745" y="21110"/>
                    <a:pt x="12127" y="20490"/>
                    <a:pt x="13131" y="19575"/>
                  </a:cubicBezTo>
                  <a:cubicBezTo>
                    <a:pt x="14529" y="18237"/>
                    <a:pt x="15350" y="16414"/>
                    <a:pt x="16049" y="14590"/>
                  </a:cubicBezTo>
                  <a:cubicBezTo>
                    <a:pt x="16002" y="14589"/>
                    <a:pt x="15955" y="14589"/>
                    <a:pt x="15908" y="14589"/>
                  </a:cubicBezTo>
                  <a:cubicBezTo>
                    <a:pt x="14069" y="14589"/>
                    <a:pt x="12212" y="15165"/>
                    <a:pt x="10730" y="16262"/>
                  </a:cubicBezTo>
                  <a:cubicBezTo>
                    <a:pt x="9514" y="17143"/>
                    <a:pt x="8572" y="18359"/>
                    <a:pt x="7994" y="19727"/>
                  </a:cubicBezTo>
                  <a:cubicBezTo>
                    <a:pt x="7994" y="18177"/>
                    <a:pt x="7842" y="16657"/>
                    <a:pt x="7569" y="15137"/>
                  </a:cubicBezTo>
                  <a:cubicBezTo>
                    <a:pt x="9453" y="14833"/>
                    <a:pt x="11216" y="13952"/>
                    <a:pt x="12645" y="12614"/>
                  </a:cubicBezTo>
                  <a:cubicBezTo>
                    <a:pt x="14165" y="11186"/>
                    <a:pt x="15229" y="9240"/>
                    <a:pt x="15563" y="7173"/>
                  </a:cubicBezTo>
                  <a:lnTo>
                    <a:pt x="15563" y="7173"/>
                  </a:lnTo>
                  <a:cubicBezTo>
                    <a:pt x="13435" y="7356"/>
                    <a:pt x="11429" y="8298"/>
                    <a:pt x="9909" y="9727"/>
                  </a:cubicBezTo>
                  <a:cubicBezTo>
                    <a:pt x="8724" y="10912"/>
                    <a:pt x="7812" y="12402"/>
                    <a:pt x="7417" y="14043"/>
                  </a:cubicBezTo>
                  <a:cubicBezTo>
                    <a:pt x="7265" y="13070"/>
                    <a:pt x="7052" y="12128"/>
                    <a:pt x="6779" y="11186"/>
                  </a:cubicBezTo>
                  <a:cubicBezTo>
                    <a:pt x="7478" y="9392"/>
                    <a:pt x="7660" y="7417"/>
                    <a:pt x="7265" y="5532"/>
                  </a:cubicBezTo>
                  <a:cubicBezTo>
                    <a:pt x="6870" y="3435"/>
                    <a:pt x="5715" y="1459"/>
                    <a:pt x="41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1"/>
            <p:cNvSpPr/>
            <p:nvPr/>
          </p:nvSpPr>
          <p:spPr>
            <a:xfrm flipH="1">
              <a:off x="5624932" y="7855823"/>
              <a:ext cx="194202" cy="132932"/>
            </a:xfrm>
            <a:custGeom>
              <a:avLst/>
              <a:gdLst/>
              <a:ahLst/>
              <a:cxnLst/>
              <a:rect l="l" t="t" r="r" b="b"/>
              <a:pathLst>
                <a:path w="8542" h="5847" extrusionOk="0">
                  <a:moveTo>
                    <a:pt x="8541" y="1"/>
                  </a:moveTo>
                  <a:lnTo>
                    <a:pt x="8541" y="1"/>
                  </a:lnTo>
                  <a:cubicBezTo>
                    <a:pt x="5319" y="365"/>
                    <a:pt x="2280" y="2128"/>
                    <a:pt x="304" y="4712"/>
                  </a:cubicBezTo>
                  <a:lnTo>
                    <a:pt x="0" y="5745"/>
                  </a:lnTo>
                  <a:cubicBezTo>
                    <a:pt x="400" y="5813"/>
                    <a:pt x="804" y="5846"/>
                    <a:pt x="1207" y="5846"/>
                  </a:cubicBezTo>
                  <a:cubicBezTo>
                    <a:pt x="2615" y="5846"/>
                    <a:pt x="4017" y="5444"/>
                    <a:pt x="5198" y="4712"/>
                  </a:cubicBezTo>
                  <a:cubicBezTo>
                    <a:pt x="6870" y="3648"/>
                    <a:pt x="8116" y="1946"/>
                    <a:pt x="854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1"/>
            <p:cNvSpPr/>
            <p:nvPr/>
          </p:nvSpPr>
          <p:spPr>
            <a:xfrm flipH="1">
              <a:off x="5835709" y="7549696"/>
              <a:ext cx="149278" cy="172081"/>
            </a:xfrm>
            <a:custGeom>
              <a:avLst/>
              <a:gdLst/>
              <a:ahLst/>
              <a:cxnLst/>
              <a:rect l="l" t="t" r="r" b="b"/>
              <a:pathLst>
                <a:path w="6566" h="7569" extrusionOk="0">
                  <a:moveTo>
                    <a:pt x="0" y="0"/>
                  </a:moveTo>
                  <a:cubicBezTo>
                    <a:pt x="0" y="1946"/>
                    <a:pt x="669" y="3861"/>
                    <a:pt x="1976" y="5259"/>
                  </a:cubicBezTo>
                  <a:cubicBezTo>
                    <a:pt x="2948" y="6353"/>
                    <a:pt x="4256" y="7204"/>
                    <a:pt x="5684" y="7569"/>
                  </a:cubicBezTo>
                  <a:lnTo>
                    <a:pt x="6566" y="7052"/>
                  </a:lnTo>
                  <a:cubicBezTo>
                    <a:pt x="5289" y="4043"/>
                    <a:pt x="2888" y="149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1"/>
            <p:cNvSpPr/>
            <p:nvPr/>
          </p:nvSpPr>
          <p:spPr>
            <a:xfrm flipH="1">
              <a:off x="5839164" y="7811603"/>
              <a:ext cx="137547" cy="166557"/>
            </a:xfrm>
            <a:custGeom>
              <a:avLst/>
              <a:gdLst/>
              <a:ahLst/>
              <a:cxnLst/>
              <a:rect l="l" t="t" r="r" b="b"/>
              <a:pathLst>
                <a:path w="6050" h="7326" extrusionOk="0">
                  <a:moveTo>
                    <a:pt x="426" y="0"/>
                  </a:moveTo>
                  <a:lnTo>
                    <a:pt x="426" y="0"/>
                  </a:lnTo>
                  <a:cubicBezTo>
                    <a:pt x="1" y="1794"/>
                    <a:pt x="457" y="3739"/>
                    <a:pt x="1612" y="5137"/>
                  </a:cubicBezTo>
                  <a:cubicBezTo>
                    <a:pt x="2524" y="6292"/>
                    <a:pt x="3861" y="7083"/>
                    <a:pt x="5259" y="7326"/>
                  </a:cubicBezTo>
                  <a:lnTo>
                    <a:pt x="6050" y="6809"/>
                  </a:lnTo>
                  <a:cubicBezTo>
                    <a:pt x="5138" y="3952"/>
                    <a:pt x="3101" y="1459"/>
                    <a:pt x="42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4" name="Google Shape;444;p11"/>
          <p:cNvSpPr txBox="1"/>
          <p:nvPr/>
        </p:nvSpPr>
        <p:spPr>
          <a:xfrm>
            <a:off x="4138325" y="4765718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12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12"/>
          <p:cNvSpPr/>
          <p:nvPr/>
        </p:nvSpPr>
        <p:spPr>
          <a:xfrm>
            <a:off x="2324748" y="1701872"/>
            <a:ext cx="1157060" cy="938015"/>
          </a:xfrm>
          <a:custGeom>
            <a:avLst/>
            <a:gdLst/>
            <a:ahLst/>
            <a:cxnLst/>
            <a:rect l="l" t="t" r="r" b="b"/>
            <a:pathLst>
              <a:path w="36317" h="55153" extrusionOk="0">
                <a:moveTo>
                  <a:pt x="18195" y="0"/>
                </a:moveTo>
                <a:cubicBezTo>
                  <a:pt x="18137" y="0"/>
                  <a:pt x="18078" y="1"/>
                  <a:pt x="18019" y="1"/>
                </a:cubicBezTo>
                <a:cubicBezTo>
                  <a:pt x="16627" y="52"/>
                  <a:pt x="15311" y="204"/>
                  <a:pt x="13970" y="482"/>
                </a:cubicBezTo>
                <a:cubicBezTo>
                  <a:pt x="11186" y="1090"/>
                  <a:pt x="8630" y="2127"/>
                  <a:pt x="6656" y="4354"/>
                </a:cubicBezTo>
                <a:cubicBezTo>
                  <a:pt x="5897" y="5190"/>
                  <a:pt x="5214" y="6126"/>
                  <a:pt x="4530" y="7012"/>
                </a:cubicBezTo>
                <a:cubicBezTo>
                  <a:pt x="3746" y="7948"/>
                  <a:pt x="2987" y="8935"/>
                  <a:pt x="2404" y="9973"/>
                </a:cubicBezTo>
                <a:cubicBezTo>
                  <a:pt x="759" y="12782"/>
                  <a:pt x="152" y="15895"/>
                  <a:pt x="51" y="19084"/>
                </a:cubicBezTo>
                <a:cubicBezTo>
                  <a:pt x="0" y="21336"/>
                  <a:pt x="26" y="23538"/>
                  <a:pt x="279" y="25765"/>
                </a:cubicBezTo>
                <a:cubicBezTo>
                  <a:pt x="430" y="27410"/>
                  <a:pt x="658" y="29055"/>
                  <a:pt x="1038" y="30674"/>
                </a:cubicBezTo>
                <a:cubicBezTo>
                  <a:pt x="1898" y="34369"/>
                  <a:pt x="3113" y="37963"/>
                  <a:pt x="4581" y="41481"/>
                </a:cubicBezTo>
                <a:cubicBezTo>
                  <a:pt x="5872" y="44644"/>
                  <a:pt x="7466" y="47631"/>
                  <a:pt x="9718" y="50212"/>
                </a:cubicBezTo>
                <a:cubicBezTo>
                  <a:pt x="11287" y="52059"/>
                  <a:pt x="13059" y="53603"/>
                  <a:pt x="15337" y="54514"/>
                </a:cubicBezTo>
                <a:cubicBezTo>
                  <a:pt x="16336" y="54908"/>
                  <a:pt x="17368" y="55152"/>
                  <a:pt x="18417" y="55152"/>
                </a:cubicBezTo>
                <a:cubicBezTo>
                  <a:pt x="18989" y="55152"/>
                  <a:pt x="19565" y="55080"/>
                  <a:pt x="20145" y="54919"/>
                </a:cubicBezTo>
                <a:cubicBezTo>
                  <a:pt x="21537" y="54540"/>
                  <a:pt x="22701" y="53755"/>
                  <a:pt x="23790" y="52844"/>
                </a:cubicBezTo>
                <a:cubicBezTo>
                  <a:pt x="25030" y="51756"/>
                  <a:pt x="26067" y="50541"/>
                  <a:pt x="27080" y="49225"/>
                </a:cubicBezTo>
                <a:cubicBezTo>
                  <a:pt x="29636" y="45935"/>
                  <a:pt x="31686" y="42367"/>
                  <a:pt x="33027" y="38419"/>
                </a:cubicBezTo>
                <a:cubicBezTo>
                  <a:pt x="34166" y="35027"/>
                  <a:pt x="35026" y="31636"/>
                  <a:pt x="35583" y="28144"/>
                </a:cubicBezTo>
                <a:cubicBezTo>
                  <a:pt x="36038" y="25537"/>
                  <a:pt x="36317" y="22956"/>
                  <a:pt x="36292" y="20197"/>
                </a:cubicBezTo>
                <a:cubicBezTo>
                  <a:pt x="36317" y="18957"/>
                  <a:pt x="36216" y="17590"/>
                  <a:pt x="36190" y="16300"/>
                </a:cubicBezTo>
                <a:cubicBezTo>
                  <a:pt x="36038" y="13744"/>
                  <a:pt x="35456" y="11263"/>
                  <a:pt x="34292" y="8986"/>
                </a:cubicBezTo>
                <a:cubicBezTo>
                  <a:pt x="32673" y="5822"/>
                  <a:pt x="30294" y="3469"/>
                  <a:pt x="27105" y="1950"/>
                </a:cubicBezTo>
                <a:cubicBezTo>
                  <a:pt x="25738" y="1267"/>
                  <a:pt x="24220" y="1014"/>
                  <a:pt x="22777" y="685"/>
                </a:cubicBezTo>
                <a:cubicBezTo>
                  <a:pt x="21265" y="319"/>
                  <a:pt x="19753" y="0"/>
                  <a:pt x="1819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Gestion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salon</a:t>
            </a:r>
            <a:endParaRPr sz="1400" b="0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12"/>
          <p:cNvSpPr/>
          <p:nvPr/>
        </p:nvSpPr>
        <p:spPr>
          <a:xfrm>
            <a:off x="5913714" y="1646311"/>
            <a:ext cx="1324758" cy="1137996"/>
          </a:xfrm>
          <a:custGeom>
            <a:avLst/>
            <a:gdLst/>
            <a:ahLst/>
            <a:cxnLst/>
            <a:rect l="l" t="t" r="r" b="b"/>
            <a:pathLst>
              <a:path w="66180" h="77985" extrusionOk="0">
                <a:moveTo>
                  <a:pt x="41421" y="1"/>
                </a:moveTo>
                <a:cubicBezTo>
                  <a:pt x="30886" y="1"/>
                  <a:pt x="19650" y="6761"/>
                  <a:pt x="12831" y="13852"/>
                </a:cubicBezTo>
                <a:cubicBezTo>
                  <a:pt x="6707" y="20255"/>
                  <a:pt x="0" y="31239"/>
                  <a:pt x="633" y="40501"/>
                </a:cubicBezTo>
                <a:cubicBezTo>
                  <a:pt x="1215" y="49486"/>
                  <a:pt x="5264" y="59052"/>
                  <a:pt x="11211" y="65759"/>
                </a:cubicBezTo>
                <a:cubicBezTo>
                  <a:pt x="17538" y="72845"/>
                  <a:pt x="26700" y="77527"/>
                  <a:pt x="36216" y="77957"/>
                </a:cubicBezTo>
                <a:cubicBezTo>
                  <a:pt x="36585" y="77974"/>
                  <a:pt x="36959" y="77984"/>
                  <a:pt x="37334" y="77984"/>
                </a:cubicBezTo>
                <a:cubicBezTo>
                  <a:pt x="40202" y="77984"/>
                  <a:pt x="43177" y="77415"/>
                  <a:pt x="45124" y="75401"/>
                </a:cubicBezTo>
                <a:cubicBezTo>
                  <a:pt x="48718" y="71731"/>
                  <a:pt x="47376" y="64923"/>
                  <a:pt x="46820" y="60343"/>
                </a:cubicBezTo>
                <a:cubicBezTo>
                  <a:pt x="45326" y="48372"/>
                  <a:pt x="50514" y="42020"/>
                  <a:pt x="57348" y="33112"/>
                </a:cubicBezTo>
                <a:cubicBezTo>
                  <a:pt x="62839" y="25924"/>
                  <a:pt x="66180" y="18129"/>
                  <a:pt x="60309" y="9980"/>
                </a:cubicBezTo>
                <a:cubicBezTo>
                  <a:pt x="57246" y="5703"/>
                  <a:pt x="52514" y="2388"/>
                  <a:pt x="47807" y="920"/>
                </a:cubicBezTo>
                <a:cubicBezTo>
                  <a:pt x="45738" y="288"/>
                  <a:pt x="43594" y="1"/>
                  <a:pt x="41421" y="1"/>
                </a:cubicBezTo>
                <a:close/>
              </a:path>
            </a:pathLst>
          </a:custGeom>
          <a:solidFill>
            <a:srgbClr val="F19C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Gestion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Stock</a:t>
            </a:r>
            <a:endParaRPr sz="1400" b="0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1" name="Google Shape;451;p12"/>
          <p:cNvSpPr/>
          <p:nvPr/>
        </p:nvSpPr>
        <p:spPr>
          <a:xfrm>
            <a:off x="4238948" y="1677085"/>
            <a:ext cx="1199622" cy="920494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Gestion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client</a:t>
            </a:r>
            <a:endParaRPr sz="14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2" name="Google Shape;452;p12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/>
              <a:t>Nos modules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53" name="Google Shape;453;p12"/>
          <p:cNvSpPr/>
          <p:nvPr/>
        </p:nvSpPr>
        <p:spPr>
          <a:xfrm>
            <a:off x="6038404" y="3263507"/>
            <a:ext cx="1079795" cy="904923"/>
          </a:xfrm>
          <a:custGeom>
            <a:avLst/>
            <a:gdLst/>
            <a:ahLst/>
            <a:cxnLst/>
            <a:rect l="l" t="t" r="r" b="b"/>
            <a:pathLst>
              <a:path w="36317" h="55153" extrusionOk="0">
                <a:moveTo>
                  <a:pt x="18195" y="0"/>
                </a:moveTo>
                <a:cubicBezTo>
                  <a:pt x="18137" y="0"/>
                  <a:pt x="18078" y="1"/>
                  <a:pt x="18019" y="1"/>
                </a:cubicBezTo>
                <a:cubicBezTo>
                  <a:pt x="16627" y="52"/>
                  <a:pt x="15311" y="204"/>
                  <a:pt x="13970" y="482"/>
                </a:cubicBezTo>
                <a:cubicBezTo>
                  <a:pt x="11186" y="1090"/>
                  <a:pt x="8630" y="2127"/>
                  <a:pt x="6656" y="4354"/>
                </a:cubicBezTo>
                <a:cubicBezTo>
                  <a:pt x="5897" y="5190"/>
                  <a:pt x="5214" y="6126"/>
                  <a:pt x="4530" y="7012"/>
                </a:cubicBezTo>
                <a:cubicBezTo>
                  <a:pt x="3746" y="7948"/>
                  <a:pt x="2987" y="8935"/>
                  <a:pt x="2404" y="9973"/>
                </a:cubicBezTo>
                <a:cubicBezTo>
                  <a:pt x="759" y="12782"/>
                  <a:pt x="152" y="15895"/>
                  <a:pt x="51" y="19084"/>
                </a:cubicBezTo>
                <a:cubicBezTo>
                  <a:pt x="0" y="21336"/>
                  <a:pt x="26" y="23538"/>
                  <a:pt x="279" y="25765"/>
                </a:cubicBezTo>
                <a:cubicBezTo>
                  <a:pt x="430" y="27410"/>
                  <a:pt x="658" y="29055"/>
                  <a:pt x="1038" y="30674"/>
                </a:cubicBezTo>
                <a:cubicBezTo>
                  <a:pt x="1898" y="34369"/>
                  <a:pt x="3113" y="37963"/>
                  <a:pt x="4581" y="41481"/>
                </a:cubicBezTo>
                <a:cubicBezTo>
                  <a:pt x="5872" y="44644"/>
                  <a:pt x="7466" y="47631"/>
                  <a:pt x="9718" y="50212"/>
                </a:cubicBezTo>
                <a:cubicBezTo>
                  <a:pt x="11287" y="52059"/>
                  <a:pt x="13059" y="53603"/>
                  <a:pt x="15337" y="54514"/>
                </a:cubicBezTo>
                <a:cubicBezTo>
                  <a:pt x="16336" y="54908"/>
                  <a:pt x="17368" y="55152"/>
                  <a:pt x="18417" y="55152"/>
                </a:cubicBezTo>
                <a:cubicBezTo>
                  <a:pt x="18989" y="55152"/>
                  <a:pt x="19565" y="55080"/>
                  <a:pt x="20145" y="54919"/>
                </a:cubicBezTo>
                <a:cubicBezTo>
                  <a:pt x="21537" y="54540"/>
                  <a:pt x="22701" y="53755"/>
                  <a:pt x="23790" y="52844"/>
                </a:cubicBezTo>
                <a:cubicBezTo>
                  <a:pt x="25030" y="51756"/>
                  <a:pt x="26067" y="50541"/>
                  <a:pt x="27080" y="49225"/>
                </a:cubicBezTo>
                <a:cubicBezTo>
                  <a:pt x="29636" y="45935"/>
                  <a:pt x="31686" y="42367"/>
                  <a:pt x="33027" y="38419"/>
                </a:cubicBezTo>
                <a:cubicBezTo>
                  <a:pt x="34166" y="35027"/>
                  <a:pt x="35026" y="31636"/>
                  <a:pt x="35583" y="28144"/>
                </a:cubicBezTo>
                <a:cubicBezTo>
                  <a:pt x="36038" y="25537"/>
                  <a:pt x="36317" y="22956"/>
                  <a:pt x="36292" y="20197"/>
                </a:cubicBezTo>
                <a:cubicBezTo>
                  <a:pt x="36317" y="18957"/>
                  <a:pt x="36216" y="17590"/>
                  <a:pt x="36190" y="16300"/>
                </a:cubicBezTo>
                <a:cubicBezTo>
                  <a:pt x="36038" y="13744"/>
                  <a:pt x="35456" y="11263"/>
                  <a:pt x="34292" y="8986"/>
                </a:cubicBezTo>
                <a:cubicBezTo>
                  <a:pt x="32673" y="5822"/>
                  <a:pt x="30294" y="3469"/>
                  <a:pt x="27105" y="1950"/>
                </a:cubicBezTo>
                <a:cubicBezTo>
                  <a:pt x="25738" y="1267"/>
                  <a:pt x="24220" y="1014"/>
                  <a:pt x="22777" y="685"/>
                </a:cubicBezTo>
                <a:cubicBezTo>
                  <a:pt x="21265" y="319"/>
                  <a:pt x="19753" y="0"/>
                  <a:pt x="1819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Gestion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Forum</a:t>
            </a:r>
            <a:endParaRPr sz="1400" b="0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12"/>
          <p:cNvSpPr/>
          <p:nvPr/>
        </p:nvSpPr>
        <p:spPr>
          <a:xfrm rot="5400000">
            <a:off x="5831436" y="1551951"/>
            <a:ext cx="1303500" cy="1333800"/>
          </a:xfrm>
          <a:prstGeom prst="donut">
            <a:avLst>
              <a:gd name="adj" fmla="val 941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12"/>
          <p:cNvSpPr/>
          <p:nvPr/>
        </p:nvSpPr>
        <p:spPr>
          <a:xfrm rot="5400000">
            <a:off x="4135825" y="1465925"/>
            <a:ext cx="1303500" cy="1394400"/>
          </a:xfrm>
          <a:prstGeom prst="donut">
            <a:avLst>
              <a:gd name="adj" fmla="val 941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12"/>
          <p:cNvSpPr/>
          <p:nvPr/>
        </p:nvSpPr>
        <p:spPr>
          <a:xfrm>
            <a:off x="4193698" y="3109555"/>
            <a:ext cx="1292661" cy="1133317"/>
          </a:xfrm>
          <a:custGeom>
            <a:avLst/>
            <a:gdLst/>
            <a:ahLst/>
            <a:cxnLst/>
            <a:rect l="l" t="t" r="r" b="b"/>
            <a:pathLst>
              <a:path w="66180" h="77985" extrusionOk="0">
                <a:moveTo>
                  <a:pt x="41421" y="1"/>
                </a:moveTo>
                <a:cubicBezTo>
                  <a:pt x="30886" y="1"/>
                  <a:pt x="19650" y="6761"/>
                  <a:pt x="12831" y="13852"/>
                </a:cubicBezTo>
                <a:cubicBezTo>
                  <a:pt x="6707" y="20255"/>
                  <a:pt x="0" y="31239"/>
                  <a:pt x="633" y="40501"/>
                </a:cubicBezTo>
                <a:cubicBezTo>
                  <a:pt x="1215" y="49486"/>
                  <a:pt x="5264" y="59052"/>
                  <a:pt x="11211" y="65759"/>
                </a:cubicBezTo>
                <a:cubicBezTo>
                  <a:pt x="17538" y="72845"/>
                  <a:pt x="26700" y="77527"/>
                  <a:pt x="36216" y="77957"/>
                </a:cubicBezTo>
                <a:cubicBezTo>
                  <a:pt x="36585" y="77974"/>
                  <a:pt x="36959" y="77984"/>
                  <a:pt x="37334" y="77984"/>
                </a:cubicBezTo>
                <a:cubicBezTo>
                  <a:pt x="40202" y="77984"/>
                  <a:pt x="43177" y="77415"/>
                  <a:pt x="45124" y="75401"/>
                </a:cubicBezTo>
                <a:cubicBezTo>
                  <a:pt x="48718" y="71731"/>
                  <a:pt x="47376" y="64923"/>
                  <a:pt x="46820" y="60343"/>
                </a:cubicBezTo>
                <a:cubicBezTo>
                  <a:pt x="45326" y="48372"/>
                  <a:pt x="50514" y="42020"/>
                  <a:pt x="57348" y="33112"/>
                </a:cubicBezTo>
                <a:cubicBezTo>
                  <a:pt x="62839" y="25924"/>
                  <a:pt x="66180" y="18129"/>
                  <a:pt x="60309" y="9980"/>
                </a:cubicBezTo>
                <a:cubicBezTo>
                  <a:pt x="57246" y="5703"/>
                  <a:pt x="52514" y="2388"/>
                  <a:pt x="47807" y="920"/>
                </a:cubicBezTo>
                <a:cubicBezTo>
                  <a:pt x="45738" y="288"/>
                  <a:pt x="43594" y="1"/>
                  <a:pt x="41421" y="1"/>
                </a:cubicBezTo>
                <a:close/>
              </a:path>
            </a:pathLst>
          </a:custGeom>
          <a:solidFill>
            <a:srgbClr val="F19C2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Gestion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fr-FR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offre et promo</a:t>
            </a:r>
            <a:endParaRPr sz="1400" b="0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7" name="Google Shape;457;p12"/>
          <p:cNvSpPr/>
          <p:nvPr/>
        </p:nvSpPr>
        <p:spPr>
          <a:xfrm rot="5400000">
            <a:off x="5925225" y="3023000"/>
            <a:ext cx="1303500" cy="1301400"/>
          </a:xfrm>
          <a:prstGeom prst="donut">
            <a:avLst>
              <a:gd name="adj" fmla="val 941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12"/>
          <p:cNvSpPr/>
          <p:nvPr/>
        </p:nvSpPr>
        <p:spPr>
          <a:xfrm rot="5400000">
            <a:off x="2187325" y="1442138"/>
            <a:ext cx="1351200" cy="1394400"/>
          </a:xfrm>
          <a:prstGeom prst="donut">
            <a:avLst>
              <a:gd name="adj" fmla="val 941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12"/>
          <p:cNvSpPr/>
          <p:nvPr/>
        </p:nvSpPr>
        <p:spPr>
          <a:xfrm rot="5400000">
            <a:off x="4093492" y="3025524"/>
            <a:ext cx="1298400" cy="1301400"/>
          </a:xfrm>
          <a:prstGeom prst="donut">
            <a:avLst>
              <a:gd name="adj" fmla="val 941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12"/>
          <p:cNvSpPr/>
          <p:nvPr/>
        </p:nvSpPr>
        <p:spPr>
          <a:xfrm>
            <a:off x="2310713" y="3213492"/>
            <a:ext cx="1093798" cy="920494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Gestion 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fr-FR"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Panier</a:t>
            </a:r>
            <a:endParaRPr sz="14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1" name="Google Shape;461;p12"/>
          <p:cNvSpPr/>
          <p:nvPr/>
        </p:nvSpPr>
        <p:spPr>
          <a:xfrm rot="5400000">
            <a:off x="2149600" y="3038000"/>
            <a:ext cx="1303500" cy="1271400"/>
          </a:xfrm>
          <a:prstGeom prst="donut">
            <a:avLst>
              <a:gd name="adj" fmla="val 9418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12"/>
          <p:cNvSpPr txBox="1"/>
          <p:nvPr/>
        </p:nvSpPr>
        <p:spPr>
          <a:xfrm>
            <a:off x="4138325" y="4765718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13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3"/>
          <p:cNvSpPr txBox="1">
            <a:spLocks noGrp="1"/>
          </p:cNvSpPr>
          <p:nvPr>
            <p:ph type="ctrTitle"/>
          </p:nvPr>
        </p:nvSpPr>
        <p:spPr>
          <a:xfrm>
            <a:off x="3378400" y="2329197"/>
            <a:ext cx="4504200" cy="16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 ExtraBold"/>
              <a:buNone/>
            </a:pPr>
            <a:r>
              <a:rPr lang="fr-FR"/>
              <a:t> Diagramme</a:t>
            </a:r>
            <a:endParaRPr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Work Sans ExtraBold"/>
              <a:buNone/>
            </a:pPr>
            <a:r>
              <a:rPr lang="fr-FR"/>
              <a:t>     Global</a:t>
            </a:r>
            <a:endParaRPr/>
          </a:p>
        </p:txBody>
      </p:sp>
      <p:sp>
        <p:nvSpPr>
          <p:cNvPr id="468" name="Google Shape;468;p13"/>
          <p:cNvSpPr txBox="1"/>
          <p:nvPr/>
        </p:nvSpPr>
        <p:spPr>
          <a:xfrm>
            <a:off x="516525" y="3234266"/>
            <a:ext cx="3276600" cy="128693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9" name="Google Shape;469;p13"/>
          <p:cNvGrpSpPr/>
          <p:nvPr/>
        </p:nvGrpSpPr>
        <p:grpSpPr>
          <a:xfrm>
            <a:off x="702734" y="1464734"/>
            <a:ext cx="3173904" cy="2920460"/>
            <a:chOff x="16264050" y="4299775"/>
            <a:chExt cx="1700725" cy="1587000"/>
          </a:xfrm>
        </p:grpSpPr>
        <p:sp>
          <p:nvSpPr>
            <p:cNvPr id="470" name="Google Shape;470;p13"/>
            <p:cNvSpPr/>
            <p:nvPr/>
          </p:nvSpPr>
          <p:spPr>
            <a:xfrm>
              <a:off x="16288725" y="4299775"/>
              <a:ext cx="1676050" cy="1483025"/>
            </a:xfrm>
            <a:custGeom>
              <a:avLst/>
              <a:gdLst/>
              <a:ahLst/>
              <a:cxnLst/>
              <a:rect l="l" t="t" r="r" b="b"/>
              <a:pathLst>
                <a:path w="67042" h="59321" extrusionOk="0">
                  <a:moveTo>
                    <a:pt x="31335" y="0"/>
                  </a:moveTo>
                  <a:cubicBezTo>
                    <a:pt x="17791" y="0"/>
                    <a:pt x="10893" y="13029"/>
                    <a:pt x="6429" y="23437"/>
                  </a:cubicBezTo>
                  <a:cubicBezTo>
                    <a:pt x="4177" y="28625"/>
                    <a:pt x="1" y="44569"/>
                    <a:pt x="10883" y="52946"/>
                  </a:cubicBezTo>
                  <a:cubicBezTo>
                    <a:pt x="16008" y="56900"/>
                    <a:pt x="22786" y="59321"/>
                    <a:pt x="29642" y="59321"/>
                  </a:cubicBezTo>
                  <a:cubicBezTo>
                    <a:pt x="37311" y="59321"/>
                    <a:pt x="45078" y="56293"/>
                    <a:pt x="50743" y="48998"/>
                  </a:cubicBezTo>
                  <a:cubicBezTo>
                    <a:pt x="61474" y="35154"/>
                    <a:pt x="67041" y="14402"/>
                    <a:pt x="44441" y="3444"/>
                  </a:cubicBezTo>
                  <a:cubicBezTo>
                    <a:pt x="39484" y="1032"/>
                    <a:pt x="35147" y="0"/>
                    <a:pt x="31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3"/>
            <p:cNvSpPr/>
            <p:nvPr/>
          </p:nvSpPr>
          <p:spPr>
            <a:xfrm>
              <a:off x="17063200" y="5066000"/>
              <a:ext cx="162575" cy="47625"/>
            </a:xfrm>
            <a:custGeom>
              <a:avLst/>
              <a:gdLst/>
              <a:ahLst/>
              <a:cxnLst/>
              <a:rect l="l" t="t" r="r" b="b"/>
              <a:pathLst>
                <a:path w="6503" h="1905" extrusionOk="0">
                  <a:moveTo>
                    <a:pt x="6503" y="1"/>
                  </a:moveTo>
                  <a:lnTo>
                    <a:pt x="6503" y="1"/>
                  </a:lnTo>
                  <a:cubicBezTo>
                    <a:pt x="6502" y="1"/>
                    <a:pt x="3247" y="163"/>
                    <a:pt x="1245" y="163"/>
                  </a:cubicBezTo>
                  <a:cubicBezTo>
                    <a:pt x="745" y="163"/>
                    <a:pt x="323" y="153"/>
                    <a:pt x="49" y="127"/>
                  </a:cubicBezTo>
                  <a:lnTo>
                    <a:pt x="49" y="127"/>
                  </a:lnTo>
                  <a:cubicBezTo>
                    <a:pt x="0" y="127"/>
                    <a:pt x="1729" y="1905"/>
                    <a:pt x="3744" y="1905"/>
                  </a:cubicBezTo>
                  <a:cubicBezTo>
                    <a:pt x="3811" y="1905"/>
                    <a:pt x="3879" y="1903"/>
                    <a:pt x="3947" y="1899"/>
                  </a:cubicBezTo>
                  <a:cubicBezTo>
                    <a:pt x="6022" y="1772"/>
                    <a:pt x="6503" y="1"/>
                    <a:pt x="6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3"/>
            <p:cNvSpPr/>
            <p:nvPr/>
          </p:nvSpPr>
          <p:spPr>
            <a:xfrm>
              <a:off x="16884725" y="4364350"/>
              <a:ext cx="492900" cy="447725"/>
            </a:xfrm>
            <a:custGeom>
              <a:avLst/>
              <a:gdLst/>
              <a:ahLst/>
              <a:cxnLst/>
              <a:rect l="l" t="t" r="r" b="b"/>
              <a:pathLst>
                <a:path w="19716" h="17909" extrusionOk="0">
                  <a:moveTo>
                    <a:pt x="6696" y="0"/>
                  </a:moveTo>
                  <a:cubicBezTo>
                    <a:pt x="5227" y="0"/>
                    <a:pt x="2962" y="4682"/>
                    <a:pt x="2962" y="4682"/>
                  </a:cubicBezTo>
                  <a:lnTo>
                    <a:pt x="1" y="11111"/>
                  </a:lnTo>
                  <a:cubicBezTo>
                    <a:pt x="1" y="11111"/>
                    <a:pt x="1266" y="13312"/>
                    <a:pt x="8909" y="16476"/>
                  </a:cubicBezTo>
                  <a:cubicBezTo>
                    <a:pt x="11495" y="17553"/>
                    <a:pt x="13453" y="17909"/>
                    <a:pt x="14910" y="17909"/>
                  </a:cubicBezTo>
                  <a:cubicBezTo>
                    <a:pt x="17732" y="17909"/>
                    <a:pt x="18678" y="16577"/>
                    <a:pt x="18678" y="16577"/>
                  </a:cubicBezTo>
                  <a:lnTo>
                    <a:pt x="19437" y="9035"/>
                  </a:lnTo>
                  <a:cubicBezTo>
                    <a:pt x="19437" y="9035"/>
                    <a:pt x="19716" y="7238"/>
                    <a:pt x="18678" y="4834"/>
                  </a:cubicBezTo>
                  <a:cubicBezTo>
                    <a:pt x="17640" y="2430"/>
                    <a:pt x="8201" y="26"/>
                    <a:pt x="6707" y="0"/>
                  </a:cubicBezTo>
                  <a:cubicBezTo>
                    <a:pt x="6704" y="0"/>
                    <a:pt x="6700" y="0"/>
                    <a:pt x="6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3"/>
            <p:cNvSpPr/>
            <p:nvPr/>
          </p:nvSpPr>
          <p:spPr>
            <a:xfrm>
              <a:off x="16863850" y="4936925"/>
              <a:ext cx="510600" cy="275250"/>
            </a:xfrm>
            <a:custGeom>
              <a:avLst/>
              <a:gdLst/>
              <a:ahLst/>
              <a:cxnLst/>
              <a:rect l="l" t="t" r="r" b="b"/>
              <a:pathLst>
                <a:path w="20424" h="11010" extrusionOk="0">
                  <a:moveTo>
                    <a:pt x="19943" y="1"/>
                  </a:moveTo>
                  <a:cubicBezTo>
                    <a:pt x="19817" y="1"/>
                    <a:pt x="19690" y="127"/>
                    <a:pt x="19690" y="279"/>
                  </a:cubicBezTo>
                  <a:cubicBezTo>
                    <a:pt x="19690" y="330"/>
                    <a:pt x="19842" y="3696"/>
                    <a:pt x="17387" y="6454"/>
                  </a:cubicBezTo>
                  <a:cubicBezTo>
                    <a:pt x="14502" y="9719"/>
                    <a:pt x="12680" y="10402"/>
                    <a:pt x="11617" y="10402"/>
                  </a:cubicBezTo>
                  <a:lnTo>
                    <a:pt x="11566" y="10402"/>
                  </a:lnTo>
                  <a:cubicBezTo>
                    <a:pt x="9972" y="10377"/>
                    <a:pt x="1671" y="8757"/>
                    <a:pt x="558" y="2152"/>
                  </a:cubicBezTo>
                  <a:cubicBezTo>
                    <a:pt x="558" y="2037"/>
                    <a:pt x="431" y="1921"/>
                    <a:pt x="274" y="1921"/>
                  </a:cubicBezTo>
                  <a:cubicBezTo>
                    <a:pt x="259" y="1921"/>
                    <a:pt x="244" y="1922"/>
                    <a:pt x="229" y="1924"/>
                  </a:cubicBezTo>
                  <a:cubicBezTo>
                    <a:pt x="127" y="1924"/>
                    <a:pt x="1" y="2076"/>
                    <a:pt x="26" y="2253"/>
                  </a:cubicBezTo>
                  <a:cubicBezTo>
                    <a:pt x="1165" y="9264"/>
                    <a:pt x="9896" y="10984"/>
                    <a:pt x="11566" y="11010"/>
                  </a:cubicBezTo>
                  <a:lnTo>
                    <a:pt x="11668" y="11010"/>
                  </a:lnTo>
                  <a:cubicBezTo>
                    <a:pt x="13338" y="11010"/>
                    <a:pt x="15438" y="9618"/>
                    <a:pt x="17792" y="6834"/>
                  </a:cubicBezTo>
                  <a:cubicBezTo>
                    <a:pt x="20424" y="3898"/>
                    <a:pt x="20222" y="406"/>
                    <a:pt x="20222" y="254"/>
                  </a:cubicBezTo>
                  <a:cubicBezTo>
                    <a:pt x="20222" y="127"/>
                    <a:pt x="20095" y="1"/>
                    <a:pt x="199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3"/>
            <p:cNvSpPr/>
            <p:nvPr/>
          </p:nvSpPr>
          <p:spPr>
            <a:xfrm>
              <a:off x="16765150" y="4840800"/>
              <a:ext cx="123400" cy="194225"/>
            </a:xfrm>
            <a:custGeom>
              <a:avLst/>
              <a:gdLst/>
              <a:ahLst/>
              <a:cxnLst/>
              <a:rect l="l" t="t" r="r" b="b"/>
              <a:pathLst>
                <a:path w="4936" h="7769" extrusionOk="0">
                  <a:moveTo>
                    <a:pt x="2719" y="0"/>
                  </a:moveTo>
                  <a:cubicBezTo>
                    <a:pt x="2089" y="0"/>
                    <a:pt x="1419" y="238"/>
                    <a:pt x="861" y="936"/>
                  </a:cubicBezTo>
                  <a:cubicBezTo>
                    <a:pt x="1" y="1973"/>
                    <a:pt x="203" y="4276"/>
                    <a:pt x="1241" y="5972"/>
                  </a:cubicBezTo>
                  <a:cubicBezTo>
                    <a:pt x="1975" y="7136"/>
                    <a:pt x="2987" y="7769"/>
                    <a:pt x="4075" y="7769"/>
                  </a:cubicBezTo>
                  <a:cubicBezTo>
                    <a:pt x="4278" y="7769"/>
                    <a:pt x="4506" y="7769"/>
                    <a:pt x="4708" y="7718"/>
                  </a:cubicBezTo>
                  <a:cubicBezTo>
                    <a:pt x="4860" y="7667"/>
                    <a:pt x="4936" y="7516"/>
                    <a:pt x="4910" y="7364"/>
                  </a:cubicBezTo>
                  <a:cubicBezTo>
                    <a:pt x="4888" y="7228"/>
                    <a:pt x="4763" y="7132"/>
                    <a:pt x="4628" y="7132"/>
                  </a:cubicBezTo>
                  <a:cubicBezTo>
                    <a:pt x="4613" y="7132"/>
                    <a:pt x="4597" y="7133"/>
                    <a:pt x="4581" y="7136"/>
                  </a:cubicBezTo>
                  <a:cubicBezTo>
                    <a:pt x="4384" y="7183"/>
                    <a:pt x="4198" y="7204"/>
                    <a:pt x="4020" y="7204"/>
                  </a:cubicBezTo>
                  <a:cubicBezTo>
                    <a:pt x="2856" y="7204"/>
                    <a:pt x="2117" y="6287"/>
                    <a:pt x="1722" y="5693"/>
                  </a:cubicBezTo>
                  <a:cubicBezTo>
                    <a:pt x="811" y="4226"/>
                    <a:pt x="608" y="2176"/>
                    <a:pt x="1317" y="1315"/>
                  </a:cubicBezTo>
                  <a:cubicBezTo>
                    <a:pt x="1758" y="768"/>
                    <a:pt x="2269" y="596"/>
                    <a:pt x="2736" y="596"/>
                  </a:cubicBezTo>
                  <a:cubicBezTo>
                    <a:pt x="3500" y="596"/>
                    <a:pt x="4145" y="1056"/>
                    <a:pt x="4177" y="1087"/>
                  </a:cubicBezTo>
                  <a:cubicBezTo>
                    <a:pt x="4229" y="1130"/>
                    <a:pt x="4295" y="1150"/>
                    <a:pt x="4362" y="1150"/>
                  </a:cubicBezTo>
                  <a:cubicBezTo>
                    <a:pt x="4454" y="1150"/>
                    <a:pt x="4548" y="1111"/>
                    <a:pt x="4607" y="1037"/>
                  </a:cubicBezTo>
                  <a:cubicBezTo>
                    <a:pt x="4708" y="910"/>
                    <a:pt x="4657" y="708"/>
                    <a:pt x="4531" y="632"/>
                  </a:cubicBezTo>
                  <a:cubicBezTo>
                    <a:pt x="4148" y="331"/>
                    <a:pt x="3461" y="0"/>
                    <a:pt x="27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3"/>
            <p:cNvSpPr/>
            <p:nvPr/>
          </p:nvSpPr>
          <p:spPr>
            <a:xfrm>
              <a:off x="17067575" y="5029700"/>
              <a:ext cx="161375" cy="49100"/>
            </a:xfrm>
            <a:custGeom>
              <a:avLst/>
              <a:gdLst/>
              <a:ahLst/>
              <a:cxnLst/>
              <a:rect l="l" t="t" r="r" b="b"/>
              <a:pathLst>
                <a:path w="6455" h="1964" extrusionOk="0">
                  <a:moveTo>
                    <a:pt x="5206" y="0"/>
                  </a:moveTo>
                  <a:cubicBezTo>
                    <a:pt x="4557" y="0"/>
                    <a:pt x="3934" y="1031"/>
                    <a:pt x="3822" y="1098"/>
                  </a:cubicBezTo>
                  <a:cubicBezTo>
                    <a:pt x="3818" y="1100"/>
                    <a:pt x="3814" y="1101"/>
                    <a:pt x="3809" y="1101"/>
                  </a:cubicBezTo>
                  <a:cubicBezTo>
                    <a:pt x="3655" y="1101"/>
                    <a:pt x="3014" y="361"/>
                    <a:pt x="2279" y="263"/>
                  </a:cubicBezTo>
                  <a:cubicBezTo>
                    <a:pt x="2259" y="261"/>
                    <a:pt x="2239" y="260"/>
                    <a:pt x="2218" y="260"/>
                  </a:cubicBezTo>
                  <a:cubicBezTo>
                    <a:pt x="1464" y="260"/>
                    <a:pt x="1" y="1579"/>
                    <a:pt x="1" y="1579"/>
                  </a:cubicBezTo>
                  <a:cubicBezTo>
                    <a:pt x="505" y="1865"/>
                    <a:pt x="1354" y="1964"/>
                    <a:pt x="2269" y="1964"/>
                  </a:cubicBezTo>
                  <a:cubicBezTo>
                    <a:pt x="4113" y="1964"/>
                    <a:pt x="6226" y="1563"/>
                    <a:pt x="6328" y="1478"/>
                  </a:cubicBezTo>
                  <a:cubicBezTo>
                    <a:pt x="6454" y="1351"/>
                    <a:pt x="6201" y="390"/>
                    <a:pt x="5467" y="61"/>
                  </a:cubicBezTo>
                  <a:cubicBezTo>
                    <a:pt x="5381" y="19"/>
                    <a:pt x="5293" y="0"/>
                    <a:pt x="5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3"/>
            <p:cNvSpPr/>
            <p:nvPr/>
          </p:nvSpPr>
          <p:spPr>
            <a:xfrm>
              <a:off x="16416550" y="5130375"/>
              <a:ext cx="577675" cy="675900"/>
            </a:xfrm>
            <a:custGeom>
              <a:avLst/>
              <a:gdLst/>
              <a:ahLst/>
              <a:cxnLst/>
              <a:rect l="l" t="t" r="r" b="b"/>
              <a:pathLst>
                <a:path w="23107" h="27036" extrusionOk="0">
                  <a:moveTo>
                    <a:pt x="21939" y="1"/>
                  </a:moveTo>
                  <a:cubicBezTo>
                    <a:pt x="21915" y="1"/>
                    <a:pt x="21890" y="3"/>
                    <a:pt x="21866" y="7"/>
                  </a:cubicBezTo>
                  <a:cubicBezTo>
                    <a:pt x="21714" y="32"/>
                    <a:pt x="21638" y="210"/>
                    <a:pt x="21689" y="361"/>
                  </a:cubicBezTo>
                  <a:cubicBezTo>
                    <a:pt x="21689" y="387"/>
                    <a:pt x="22473" y="3246"/>
                    <a:pt x="20550" y="5195"/>
                  </a:cubicBezTo>
                  <a:cubicBezTo>
                    <a:pt x="18601" y="7194"/>
                    <a:pt x="10705" y="10029"/>
                    <a:pt x="7466" y="10712"/>
                  </a:cubicBezTo>
                  <a:cubicBezTo>
                    <a:pt x="4556" y="11294"/>
                    <a:pt x="0" y="16179"/>
                    <a:pt x="329" y="26732"/>
                  </a:cubicBezTo>
                  <a:cubicBezTo>
                    <a:pt x="329" y="26909"/>
                    <a:pt x="456" y="27036"/>
                    <a:pt x="608" y="27036"/>
                  </a:cubicBezTo>
                  <a:cubicBezTo>
                    <a:pt x="759" y="26985"/>
                    <a:pt x="886" y="26859"/>
                    <a:pt x="861" y="26707"/>
                  </a:cubicBezTo>
                  <a:cubicBezTo>
                    <a:pt x="582" y="16533"/>
                    <a:pt x="4809" y="11800"/>
                    <a:pt x="7567" y="11244"/>
                  </a:cubicBezTo>
                  <a:cubicBezTo>
                    <a:pt x="10478" y="10636"/>
                    <a:pt x="18728" y="7802"/>
                    <a:pt x="20930" y="5575"/>
                  </a:cubicBezTo>
                  <a:cubicBezTo>
                    <a:pt x="23106" y="3373"/>
                    <a:pt x="22246" y="336"/>
                    <a:pt x="22220" y="210"/>
                  </a:cubicBezTo>
                  <a:cubicBezTo>
                    <a:pt x="22199" y="60"/>
                    <a:pt x="22070" y="1"/>
                    <a:pt x="219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3"/>
            <p:cNvSpPr/>
            <p:nvPr/>
          </p:nvSpPr>
          <p:spPr>
            <a:xfrm>
              <a:off x="16264050" y="4807550"/>
              <a:ext cx="539100" cy="844350"/>
            </a:xfrm>
            <a:custGeom>
              <a:avLst/>
              <a:gdLst/>
              <a:ahLst/>
              <a:cxnLst/>
              <a:rect l="l" t="t" r="r" b="b"/>
              <a:pathLst>
                <a:path w="21564" h="33774" extrusionOk="0">
                  <a:moveTo>
                    <a:pt x="21240" y="0"/>
                  </a:moveTo>
                  <a:cubicBezTo>
                    <a:pt x="21213" y="0"/>
                    <a:pt x="21185" y="4"/>
                    <a:pt x="21158" y="13"/>
                  </a:cubicBezTo>
                  <a:cubicBezTo>
                    <a:pt x="21032" y="64"/>
                    <a:pt x="20956" y="216"/>
                    <a:pt x="20981" y="342"/>
                  </a:cubicBezTo>
                  <a:cubicBezTo>
                    <a:pt x="20981" y="545"/>
                    <a:pt x="20829" y="1658"/>
                    <a:pt x="19918" y="2544"/>
                  </a:cubicBezTo>
                  <a:cubicBezTo>
                    <a:pt x="19159" y="3303"/>
                    <a:pt x="18066" y="3690"/>
                    <a:pt x="16623" y="3690"/>
                  </a:cubicBezTo>
                  <a:cubicBezTo>
                    <a:pt x="16381" y="3690"/>
                    <a:pt x="16130" y="3679"/>
                    <a:pt x="15869" y="3657"/>
                  </a:cubicBezTo>
                  <a:cubicBezTo>
                    <a:pt x="15606" y="3636"/>
                    <a:pt x="15344" y="3626"/>
                    <a:pt x="15085" y="3626"/>
                  </a:cubicBezTo>
                  <a:cubicBezTo>
                    <a:pt x="12550" y="3626"/>
                    <a:pt x="10225" y="4625"/>
                    <a:pt x="8732" y="6416"/>
                  </a:cubicBezTo>
                  <a:cubicBezTo>
                    <a:pt x="7391" y="7985"/>
                    <a:pt x="6961" y="9959"/>
                    <a:pt x="7467" y="11908"/>
                  </a:cubicBezTo>
                  <a:cubicBezTo>
                    <a:pt x="7846" y="13376"/>
                    <a:pt x="8454" y="14565"/>
                    <a:pt x="8985" y="15653"/>
                  </a:cubicBezTo>
                  <a:cubicBezTo>
                    <a:pt x="10073" y="17804"/>
                    <a:pt x="10706" y="19095"/>
                    <a:pt x="8606" y="20487"/>
                  </a:cubicBezTo>
                  <a:cubicBezTo>
                    <a:pt x="8125" y="20816"/>
                    <a:pt x="7593" y="21094"/>
                    <a:pt x="7062" y="21398"/>
                  </a:cubicBezTo>
                  <a:cubicBezTo>
                    <a:pt x="3772" y="23271"/>
                    <a:pt x="1" y="25397"/>
                    <a:pt x="3696" y="33622"/>
                  </a:cubicBezTo>
                  <a:cubicBezTo>
                    <a:pt x="3747" y="33698"/>
                    <a:pt x="3873" y="33774"/>
                    <a:pt x="3949" y="33774"/>
                  </a:cubicBezTo>
                  <a:cubicBezTo>
                    <a:pt x="4000" y="33774"/>
                    <a:pt x="4025" y="33774"/>
                    <a:pt x="3974" y="33748"/>
                  </a:cubicBezTo>
                  <a:cubicBezTo>
                    <a:pt x="4151" y="33672"/>
                    <a:pt x="4202" y="33521"/>
                    <a:pt x="4151" y="33369"/>
                  </a:cubicBezTo>
                  <a:cubicBezTo>
                    <a:pt x="659" y="25625"/>
                    <a:pt x="4025" y="23726"/>
                    <a:pt x="7264" y="21879"/>
                  </a:cubicBezTo>
                  <a:cubicBezTo>
                    <a:pt x="7846" y="21575"/>
                    <a:pt x="8353" y="21246"/>
                    <a:pt x="8859" y="20943"/>
                  </a:cubicBezTo>
                  <a:cubicBezTo>
                    <a:pt x="11364" y="19272"/>
                    <a:pt x="10504" y="17551"/>
                    <a:pt x="9441" y="15375"/>
                  </a:cubicBezTo>
                  <a:cubicBezTo>
                    <a:pt x="8935" y="14363"/>
                    <a:pt x="8353" y="13148"/>
                    <a:pt x="7973" y="11756"/>
                  </a:cubicBezTo>
                  <a:cubicBezTo>
                    <a:pt x="7543" y="9959"/>
                    <a:pt x="7948" y="8188"/>
                    <a:pt x="9137" y="6770"/>
                  </a:cubicBezTo>
                  <a:cubicBezTo>
                    <a:pt x="10551" y="5129"/>
                    <a:pt x="12684" y="4206"/>
                    <a:pt x="15036" y="4206"/>
                  </a:cubicBezTo>
                  <a:cubicBezTo>
                    <a:pt x="15294" y="4206"/>
                    <a:pt x="15555" y="4217"/>
                    <a:pt x="15818" y="4240"/>
                  </a:cubicBezTo>
                  <a:cubicBezTo>
                    <a:pt x="16070" y="4258"/>
                    <a:pt x="16311" y="4267"/>
                    <a:pt x="16541" y="4267"/>
                  </a:cubicBezTo>
                  <a:cubicBezTo>
                    <a:pt x="18825" y="4267"/>
                    <a:pt x="20031" y="3399"/>
                    <a:pt x="20652" y="2595"/>
                  </a:cubicBezTo>
                  <a:cubicBezTo>
                    <a:pt x="21462" y="1582"/>
                    <a:pt x="21563" y="443"/>
                    <a:pt x="21513" y="216"/>
                  </a:cubicBezTo>
                  <a:cubicBezTo>
                    <a:pt x="21492" y="91"/>
                    <a:pt x="21368" y="0"/>
                    <a:pt x="21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3"/>
            <p:cNvSpPr/>
            <p:nvPr/>
          </p:nvSpPr>
          <p:spPr>
            <a:xfrm>
              <a:off x="17437700" y="4921125"/>
              <a:ext cx="143025" cy="427075"/>
            </a:xfrm>
            <a:custGeom>
              <a:avLst/>
              <a:gdLst/>
              <a:ahLst/>
              <a:cxnLst/>
              <a:rect l="l" t="t" r="r" b="b"/>
              <a:pathLst>
                <a:path w="5721" h="17083" extrusionOk="0">
                  <a:moveTo>
                    <a:pt x="254" y="0"/>
                  </a:moveTo>
                  <a:cubicBezTo>
                    <a:pt x="102" y="26"/>
                    <a:pt x="1" y="152"/>
                    <a:pt x="1" y="329"/>
                  </a:cubicBezTo>
                  <a:cubicBezTo>
                    <a:pt x="26" y="405"/>
                    <a:pt x="203" y="2632"/>
                    <a:pt x="2734" y="4556"/>
                  </a:cubicBezTo>
                  <a:cubicBezTo>
                    <a:pt x="4000" y="5568"/>
                    <a:pt x="4151" y="7213"/>
                    <a:pt x="4025" y="8402"/>
                  </a:cubicBezTo>
                  <a:cubicBezTo>
                    <a:pt x="3898" y="9845"/>
                    <a:pt x="3316" y="11414"/>
                    <a:pt x="2557" y="12426"/>
                  </a:cubicBezTo>
                  <a:cubicBezTo>
                    <a:pt x="1039" y="14476"/>
                    <a:pt x="1621" y="16754"/>
                    <a:pt x="1646" y="16855"/>
                  </a:cubicBezTo>
                  <a:cubicBezTo>
                    <a:pt x="1671" y="16982"/>
                    <a:pt x="1798" y="17083"/>
                    <a:pt x="1924" y="17083"/>
                  </a:cubicBezTo>
                  <a:cubicBezTo>
                    <a:pt x="1975" y="17083"/>
                    <a:pt x="2000" y="17083"/>
                    <a:pt x="2026" y="17058"/>
                  </a:cubicBezTo>
                  <a:cubicBezTo>
                    <a:pt x="2152" y="17032"/>
                    <a:pt x="2253" y="16855"/>
                    <a:pt x="2203" y="16703"/>
                  </a:cubicBezTo>
                  <a:cubicBezTo>
                    <a:pt x="2203" y="16678"/>
                    <a:pt x="1697" y="14577"/>
                    <a:pt x="3038" y="12755"/>
                  </a:cubicBezTo>
                  <a:cubicBezTo>
                    <a:pt x="4455" y="10781"/>
                    <a:pt x="5720" y="6099"/>
                    <a:pt x="3063" y="4075"/>
                  </a:cubicBezTo>
                  <a:cubicBezTo>
                    <a:pt x="760" y="2303"/>
                    <a:pt x="583" y="279"/>
                    <a:pt x="583" y="253"/>
                  </a:cubicBezTo>
                  <a:cubicBezTo>
                    <a:pt x="532" y="101"/>
                    <a:pt x="406" y="0"/>
                    <a:pt x="2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3"/>
            <p:cNvSpPr/>
            <p:nvPr/>
          </p:nvSpPr>
          <p:spPr>
            <a:xfrm>
              <a:off x="16544350" y="4472125"/>
              <a:ext cx="1151525" cy="460750"/>
            </a:xfrm>
            <a:custGeom>
              <a:avLst/>
              <a:gdLst/>
              <a:ahLst/>
              <a:cxnLst/>
              <a:rect l="l" t="t" r="r" b="b"/>
              <a:pathLst>
                <a:path w="46061" h="18430" extrusionOk="0">
                  <a:moveTo>
                    <a:pt x="11773" y="1"/>
                  </a:moveTo>
                  <a:cubicBezTo>
                    <a:pt x="8482" y="1"/>
                    <a:pt x="4435" y="616"/>
                    <a:pt x="2835" y="3434"/>
                  </a:cubicBezTo>
                  <a:cubicBezTo>
                    <a:pt x="0" y="8470"/>
                    <a:pt x="7896" y="14088"/>
                    <a:pt x="18323" y="16315"/>
                  </a:cubicBezTo>
                  <a:cubicBezTo>
                    <a:pt x="23457" y="17397"/>
                    <a:pt x="28970" y="18429"/>
                    <a:pt x="33563" y="18429"/>
                  </a:cubicBezTo>
                  <a:cubicBezTo>
                    <a:pt x="38320" y="18429"/>
                    <a:pt x="42089" y="17321"/>
                    <a:pt x="43428" y="14012"/>
                  </a:cubicBezTo>
                  <a:cubicBezTo>
                    <a:pt x="46060" y="7483"/>
                    <a:pt x="33052" y="4775"/>
                    <a:pt x="33052" y="4775"/>
                  </a:cubicBezTo>
                  <a:lnTo>
                    <a:pt x="32293" y="12291"/>
                  </a:lnTo>
                  <a:cubicBezTo>
                    <a:pt x="32293" y="12291"/>
                    <a:pt x="31328" y="13420"/>
                    <a:pt x="28519" y="13420"/>
                  </a:cubicBezTo>
                  <a:cubicBezTo>
                    <a:pt x="27059" y="13420"/>
                    <a:pt x="25102" y="13116"/>
                    <a:pt x="22524" y="12190"/>
                  </a:cubicBezTo>
                  <a:cubicBezTo>
                    <a:pt x="14957" y="9507"/>
                    <a:pt x="13616" y="6825"/>
                    <a:pt x="13616" y="6825"/>
                  </a:cubicBezTo>
                  <a:lnTo>
                    <a:pt x="16577" y="371"/>
                  </a:lnTo>
                  <a:lnTo>
                    <a:pt x="16577" y="371"/>
                  </a:lnTo>
                  <a:cubicBezTo>
                    <a:pt x="16576" y="372"/>
                    <a:pt x="16574" y="372"/>
                    <a:pt x="16572" y="372"/>
                  </a:cubicBezTo>
                  <a:cubicBezTo>
                    <a:pt x="16427" y="372"/>
                    <a:pt x="14327" y="1"/>
                    <a:pt x="11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3"/>
            <p:cNvSpPr/>
            <p:nvPr/>
          </p:nvSpPr>
          <p:spPr>
            <a:xfrm>
              <a:off x="16855000" y="4573150"/>
              <a:ext cx="511225" cy="223850"/>
            </a:xfrm>
            <a:custGeom>
              <a:avLst/>
              <a:gdLst/>
              <a:ahLst/>
              <a:cxnLst/>
              <a:rect l="l" t="t" r="r" b="b"/>
              <a:pathLst>
                <a:path w="20449" h="8954" extrusionOk="0">
                  <a:moveTo>
                    <a:pt x="2430" y="0"/>
                  </a:moveTo>
                  <a:cubicBezTo>
                    <a:pt x="2430" y="0"/>
                    <a:pt x="937" y="2505"/>
                    <a:pt x="937" y="2834"/>
                  </a:cubicBezTo>
                  <a:cubicBezTo>
                    <a:pt x="937" y="3189"/>
                    <a:pt x="0" y="4986"/>
                    <a:pt x="8074" y="7744"/>
                  </a:cubicBezTo>
                  <a:cubicBezTo>
                    <a:pt x="10725" y="8659"/>
                    <a:pt x="13302" y="8954"/>
                    <a:pt x="15373" y="8954"/>
                  </a:cubicBezTo>
                  <a:cubicBezTo>
                    <a:pt x="17830" y="8954"/>
                    <a:pt x="19577" y="8539"/>
                    <a:pt x="19892" y="8250"/>
                  </a:cubicBezTo>
                  <a:cubicBezTo>
                    <a:pt x="20449" y="7719"/>
                    <a:pt x="20247" y="4809"/>
                    <a:pt x="20247" y="4808"/>
                  </a:cubicBezTo>
                  <a:lnTo>
                    <a:pt x="20247" y="4808"/>
                  </a:lnTo>
                  <a:cubicBezTo>
                    <a:pt x="20246" y="4809"/>
                    <a:pt x="19726" y="4948"/>
                    <a:pt x="18492" y="4948"/>
                  </a:cubicBezTo>
                  <a:cubicBezTo>
                    <a:pt x="17044" y="4948"/>
                    <a:pt x="14612" y="4756"/>
                    <a:pt x="10883" y="3923"/>
                  </a:cubicBezTo>
                  <a:cubicBezTo>
                    <a:pt x="3948" y="2379"/>
                    <a:pt x="2430" y="0"/>
                    <a:pt x="2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3"/>
            <p:cNvSpPr/>
            <p:nvPr/>
          </p:nvSpPr>
          <p:spPr>
            <a:xfrm>
              <a:off x="16605075" y="5188350"/>
              <a:ext cx="915550" cy="698425"/>
            </a:xfrm>
            <a:custGeom>
              <a:avLst/>
              <a:gdLst/>
              <a:ahLst/>
              <a:cxnLst/>
              <a:rect l="l" t="t" r="r" b="b"/>
              <a:pathLst>
                <a:path w="36622" h="27937" extrusionOk="0">
                  <a:moveTo>
                    <a:pt x="26533" y="0"/>
                  </a:moveTo>
                  <a:cubicBezTo>
                    <a:pt x="26239" y="0"/>
                    <a:pt x="25101" y="1221"/>
                    <a:pt x="21386" y="1611"/>
                  </a:cubicBezTo>
                  <a:cubicBezTo>
                    <a:pt x="20905" y="1664"/>
                    <a:pt x="20448" y="1687"/>
                    <a:pt x="20014" y="1687"/>
                  </a:cubicBezTo>
                  <a:cubicBezTo>
                    <a:pt x="16724" y="1687"/>
                    <a:pt x="14796" y="334"/>
                    <a:pt x="14528" y="244"/>
                  </a:cubicBezTo>
                  <a:cubicBezTo>
                    <a:pt x="14522" y="243"/>
                    <a:pt x="14516" y="242"/>
                    <a:pt x="14511" y="242"/>
                  </a:cubicBezTo>
                  <a:cubicBezTo>
                    <a:pt x="14193" y="242"/>
                    <a:pt x="14032" y="2356"/>
                    <a:pt x="13212" y="3028"/>
                  </a:cubicBezTo>
                  <a:cubicBezTo>
                    <a:pt x="12402" y="3737"/>
                    <a:pt x="10731" y="4673"/>
                    <a:pt x="7138" y="6318"/>
                  </a:cubicBezTo>
                  <a:cubicBezTo>
                    <a:pt x="3569" y="8014"/>
                    <a:pt x="1" y="8646"/>
                    <a:pt x="1" y="8646"/>
                  </a:cubicBezTo>
                  <a:cubicBezTo>
                    <a:pt x="1" y="8646"/>
                    <a:pt x="760" y="11228"/>
                    <a:pt x="1367" y="15302"/>
                  </a:cubicBezTo>
                  <a:cubicBezTo>
                    <a:pt x="1950" y="19402"/>
                    <a:pt x="1367" y="26488"/>
                    <a:pt x="1367" y="26488"/>
                  </a:cubicBezTo>
                  <a:cubicBezTo>
                    <a:pt x="5598" y="27561"/>
                    <a:pt x="10471" y="27936"/>
                    <a:pt x="15218" y="27936"/>
                  </a:cubicBezTo>
                  <a:cubicBezTo>
                    <a:pt x="26261" y="27936"/>
                    <a:pt x="36621" y="25906"/>
                    <a:pt x="36621" y="25906"/>
                  </a:cubicBezTo>
                  <a:cubicBezTo>
                    <a:pt x="36621" y="25906"/>
                    <a:pt x="36393" y="7634"/>
                    <a:pt x="36343" y="7305"/>
                  </a:cubicBezTo>
                  <a:cubicBezTo>
                    <a:pt x="36267" y="6951"/>
                    <a:pt x="33306" y="6951"/>
                    <a:pt x="29560" y="5533"/>
                  </a:cubicBezTo>
                  <a:cubicBezTo>
                    <a:pt x="25840" y="4116"/>
                    <a:pt x="26751" y="320"/>
                    <a:pt x="26599" y="42"/>
                  </a:cubicBezTo>
                  <a:cubicBezTo>
                    <a:pt x="26585" y="13"/>
                    <a:pt x="26564" y="0"/>
                    <a:pt x="265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3"/>
            <p:cNvSpPr/>
            <p:nvPr/>
          </p:nvSpPr>
          <p:spPr>
            <a:xfrm>
              <a:off x="17504150" y="5369375"/>
              <a:ext cx="288525" cy="394525"/>
            </a:xfrm>
            <a:custGeom>
              <a:avLst/>
              <a:gdLst/>
              <a:ahLst/>
              <a:cxnLst/>
              <a:rect l="l" t="t" r="r" b="b"/>
              <a:pathLst>
                <a:path w="11541" h="15781" extrusionOk="0">
                  <a:moveTo>
                    <a:pt x="300" y="0"/>
                  </a:moveTo>
                  <a:cubicBezTo>
                    <a:pt x="177" y="0"/>
                    <a:pt x="67" y="91"/>
                    <a:pt x="26" y="216"/>
                  </a:cubicBezTo>
                  <a:cubicBezTo>
                    <a:pt x="0" y="393"/>
                    <a:pt x="101" y="545"/>
                    <a:pt x="253" y="570"/>
                  </a:cubicBezTo>
                  <a:lnTo>
                    <a:pt x="279" y="570"/>
                  </a:lnTo>
                  <a:cubicBezTo>
                    <a:pt x="1367" y="798"/>
                    <a:pt x="6808" y="1987"/>
                    <a:pt x="8807" y="6214"/>
                  </a:cubicBezTo>
                  <a:cubicBezTo>
                    <a:pt x="10908" y="10769"/>
                    <a:pt x="9946" y="15426"/>
                    <a:pt x="9946" y="15451"/>
                  </a:cubicBezTo>
                  <a:cubicBezTo>
                    <a:pt x="9896" y="15603"/>
                    <a:pt x="9997" y="15755"/>
                    <a:pt x="10149" y="15780"/>
                  </a:cubicBezTo>
                  <a:lnTo>
                    <a:pt x="10225" y="15780"/>
                  </a:lnTo>
                  <a:cubicBezTo>
                    <a:pt x="10351" y="15780"/>
                    <a:pt x="10478" y="15704"/>
                    <a:pt x="10503" y="15527"/>
                  </a:cubicBezTo>
                  <a:cubicBezTo>
                    <a:pt x="10579" y="15350"/>
                    <a:pt x="11541" y="10668"/>
                    <a:pt x="9339" y="5961"/>
                  </a:cubicBezTo>
                  <a:cubicBezTo>
                    <a:pt x="7238" y="1481"/>
                    <a:pt x="1544" y="216"/>
                    <a:pt x="405" y="13"/>
                  </a:cubicBezTo>
                  <a:lnTo>
                    <a:pt x="380" y="13"/>
                  </a:lnTo>
                  <a:cubicBezTo>
                    <a:pt x="353" y="4"/>
                    <a:pt x="326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3"/>
            <p:cNvSpPr/>
            <p:nvPr/>
          </p:nvSpPr>
          <p:spPr>
            <a:xfrm>
              <a:off x="17254850" y="5142550"/>
              <a:ext cx="15225" cy="69625"/>
            </a:xfrm>
            <a:custGeom>
              <a:avLst/>
              <a:gdLst/>
              <a:ahLst/>
              <a:cxnLst/>
              <a:rect l="l" t="t" r="r" b="b"/>
              <a:pathLst>
                <a:path w="609" h="2785" extrusionOk="0">
                  <a:moveTo>
                    <a:pt x="330" y="1"/>
                  </a:moveTo>
                  <a:cubicBezTo>
                    <a:pt x="178" y="1"/>
                    <a:pt x="52" y="127"/>
                    <a:pt x="52" y="279"/>
                  </a:cubicBezTo>
                  <a:lnTo>
                    <a:pt x="1" y="2506"/>
                  </a:lnTo>
                  <a:cubicBezTo>
                    <a:pt x="1" y="2658"/>
                    <a:pt x="127" y="2785"/>
                    <a:pt x="305" y="2785"/>
                  </a:cubicBezTo>
                  <a:cubicBezTo>
                    <a:pt x="456" y="2785"/>
                    <a:pt x="583" y="2658"/>
                    <a:pt x="583" y="2506"/>
                  </a:cubicBezTo>
                  <a:lnTo>
                    <a:pt x="608" y="279"/>
                  </a:lnTo>
                  <a:cubicBezTo>
                    <a:pt x="608" y="127"/>
                    <a:pt x="482" y="1"/>
                    <a:pt x="3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13"/>
          <p:cNvSpPr txBox="1"/>
          <p:nvPr/>
        </p:nvSpPr>
        <p:spPr>
          <a:xfrm>
            <a:off x="4138325" y="4765718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14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120677856ce_1_1"/>
          <p:cNvSpPr txBox="1"/>
          <p:nvPr/>
        </p:nvSpPr>
        <p:spPr>
          <a:xfrm>
            <a:off x="-499532" y="-86783"/>
            <a:ext cx="10227734" cy="558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g120677856ce_1_1"/>
          <p:cNvSpPr txBox="1"/>
          <p:nvPr/>
        </p:nvSpPr>
        <p:spPr>
          <a:xfrm>
            <a:off x="4138325" y="4765718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15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pic>
        <p:nvPicPr>
          <p:cNvPr id="491" name="Google Shape;491;g120677856ce_1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23053" y="168318"/>
            <a:ext cx="4950198" cy="459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14"/>
          <p:cNvSpPr txBox="1">
            <a:spLocks noGrp="1"/>
          </p:cNvSpPr>
          <p:nvPr>
            <p:ph type="subTitle" idx="1"/>
          </p:nvPr>
        </p:nvSpPr>
        <p:spPr>
          <a:xfrm>
            <a:off x="5016550" y="332581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7" name="Google Shape;497;p14"/>
          <p:cNvSpPr txBox="1">
            <a:spLocks noGrp="1"/>
          </p:cNvSpPr>
          <p:nvPr>
            <p:ph type="ctrTitle"/>
          </p:nvPr>
        </p:nvSpPr>
        <p:spPr>
          <a:xfrm>
            <a:off x="4630502" y="1179891"/>
            <a:ext cx="3720000" cy="22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</a:pPr>
            <a:endParaRPr/>
          </a:p>
        </p:txBody>
      </p:sp>
      <p:sp>
        <p:nvSpPr>
          <p:cNvPr id="498" name="Google Shape;498;p14"/>
          <p:cNvSpPr txBox="1"/>
          <p:nvPr/>
        </p:nvSpPr>
        <p:spPr>
          <a:xfrm>
            <a:off x="-397932" y="-93133"/>
            <a:ext cx="10227734" cy="558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99" name="Google Shape;49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9163" y="129116"/>
            <a:ext cx="656573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14"/>
          <p:cNvPicPr preferRelativeResize="0"/>
          <p:nvPr/>
        </p:nvPicPr>
        <p:blipFill rotWithShape="1">
          <a:blip r:embed="rId4">
            <a:alphaModFix/>
          </a:blip>
          <a:srcRect b="28576"/>
          <a:stretch/>
        </p:blipFill>
        <p:spPr>
          <a:xfrm>
            <a:off x="503825" y="129125"/>
            <a:ext cx="1140976" cy="1076501"/>
          </a:xfrm>
          <a:prstGeom prst="rect">
            <a:avLst/>
          </a:prstGeom>
          <a:noFill/>
          <a:ln>
            <a:noFill/>
          </a:ln>
        </p:spPr>
      </p:pic>
      <p:sp>
        <p:nvSpPr>
          <p:cNvPr id="501" name="Google Shape;501;p14"/>
          <p:cNvSpPr txBox="1"/>
          <p:nvPr/>
        </p:nvSpPr>
        <p:spPr>
          <a:xfrm>
            <a:off x="-397918" y="1205635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Cyrine Mseddi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Gestion Offres et promos</a:t>
            </a:r>
            <a:endParaRPr sz="12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2" name="Google Shape;502;p14"/>
          <p:cNvSpPr txBox="1"/>
          <p:nvPr/>
        </p:nvSpPr>
        <p:spPr>
          <a:xfrm>
            <a:off x="4109874" y="4996339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18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5"/>
          <p:cNvSpPr txBox="1"/>
          <p:nvPr/>
        </p:nvSpPr>
        <p:spPr>
          <a:xfrm>
            <a:off x="-397932" y="-93133"/>
            <a:ext cx="10227734" cy="558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9" name="Google Shape;50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6225" y="121876"/>
            <a:ext cx="1139800" cy="1040901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15"/>
          <p:cNvSpPr txBox="1"/>
          <p:nvPr/>
        </p:nvSpPr>
        <p:spPr>
          <a:xfrm>
            <a:off x="-397930" y="1162787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Mohtadi Marmouri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Gestion des stocks</a:t>
            </a:r>
            <a:endParaRPr sz="12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1" name="Google Shape;511;p15"/>
          <p:cNvSpPr txBox="1"/>
          <p:nvPr/>
        </p:nvSpPr>
        <p:spPr>
          <a:xfrm>
            <a:off x="4109874" y="5055525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19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037" y="151612"/>
            <a:ext cx="7242187" cy="4637617"/>
          </a:xfrm>
          <a:prstGeom prst="rect">
            <a:avLst/>
          </a:prstGeom>
        </p:spPr>
      </p:pic>
      <p:sp>
        <p:nvSpPr>
          <p:cNvPr id="512" name="Google Shape;512;p15"/>
          <p:cNvSpPr txBox="1"/>
          <p:nvPr/>
        </p:nvSpPr>
        <p:spPr>
          <a:xfrm>
            <a:off x="5055446" y="248276"/>
            <a:ext cx="1708298" cy="25391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5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Gestion stocks                     </a:t>
            </a:r>
            <a:endParaRPr sz="105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21"/>
          <p:cNvSpPr txBox="1">
            <a:spLocks noGrp="1"/>
          </p:cNvSpPr>
          <p:nvPr>
            <p:ph type="subTitle" idx="1"/>
          </p:nvPr>
        </p:nvSpPr>
        <p:spPr>
          <a:xfrm>
            <a:off x="5016550" y="332581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8" name="Google Shape;518;p21"/>
          <p:cNvSpPr txBox="1">
            <a:spLocks noGrp="1"/>
          </p:cNvSpPr>
          <p:nvPr>
            <p:ph type="ctrTitle"/>
          </p:nvPr>
        </p:nvSpPr>
        <p:spPr>
          <a:xfrm>
            <a:off x="4630502" y="1179891"/>
            <a:ext cx="3720000" cy="22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</a:pPr>
            <a:endParaRPr/>
          </a:p>
        </p:txBody>
      </p:sp>
      <p:sp>
        <p:nvSpPr>
          <p:cNvPr id="519" name="Google Shape;519;p21"/>
          <p:cNvSpPr txBox="1"/>
          <p:nvPr/>
        </p:nvSpPr>
        <p:spPr>
          <a:xfrm>
            <a:off x="-397932" y="-93133"/>
            <a:ext cx="10227734" cy="558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0" name="Google Shape;520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06230" y="144730"/>
            <a:ext cx="606374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21"/>
          <p:cNvSpPr txBox="1"/>
          <p:nvPr/>
        </p:nvSpPr>
        <p:spPr>
          <a:xfrm>
            <a:off x="0" y="1341365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Sahar Ayedi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Gestion panier</a:t>
            </a:r>
            <a:endParaRPr sz="12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2" name="Google Shape;522;p21"/>
          <p:cNvPicPr preferRelativeResize="0"/>
          <p:nvPr/>
        </p:nvPicPr>
        <p:blipFill rotWithShape="1">
          <a:blip r:embed="rId4">
            <a:alphaModFix/>
          </a:blip>
          <a:srcRect t="23705" b="24426"/>
          <a:stretch/>
        </p:blipFill>
        <p:spPr>
          <a:xfrm>
            <a:off x="917632" y="172337"/>
            <a:ext cx="1240629" cy="1150143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21"/>
          <p:cNvSpPr txBox="1"/>
          <p:nvPr/>
        </p:nvSpPr>
        <p:spPr>
          <a:xfrm>
            <a:off x="4109874" y="5055525"/>
            <a:ext cx="6060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20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38"/>
          <p:cNvSpPr txBox="1">
            <a:spLocks noGrp="1"/>
          </p:cNvSpPr>
          <p:nvPr>
            <p:ph type="subTitle" idx="1"/>
          </p:nvPr>
        </p:nvSpPr>
        <p:spPr>
          <a:xfrm>
            <a:off x="5016550" y="332581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29" name="Google Shape;529;p38"/>
          <p:cNvSpPr txBox="1">
            <a:spLocks noGrp="1"/>
          </p:cNvSpPr>
          <p:nvPr>
            <p:ph type="ctrTitle"/>
          </p:nvPr>
        </p:nvSpPr>
        <p:spPr>
          <a:xfrm>
            <a:off x="4630502" y="1179891"/>
            <a:ext cx="3720000" cy="22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</a:pPr>
            <a:endParaRPr/>
          </a:p>
        </p:txBody>
      </p:sp>
      <p:sp>
        <p:nvSpPr>
          <p:cNvPr id="530" name="Google Shape;530;p38"/>
          <p:cNvSpPr txBox="1"/>
          <p:nvPr/>
        </p:nvSpPr>
        <p:spPr>
          <a:xfrm>
            <a:off x="-397932" y="-93133"/>
            <a:ext cx="10227734" cy="558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1" name="Google Shape;531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32959" y="545306"/>
            <a:ext cx="6911041" cy="405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2" name="Google Shape;532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9985" y="249366"/>
            <a:ext cx="1216073" cy="1202404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38"/>
          <p:cNvSpPr txBox="1"/>
          <p:nvPr/>
        </p:nvSpPr>
        <p:spPr>
          <a:xfrm>
            <a:off x="-176029" y="1475369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Emine Zriba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2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Gestion du forum</a:t>
            </a:r>
            <a:endParaRPr sz="1200" b="1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4" name="Google Shape;534;p38"/>
          <p:cNvSpPr txBox="1"/>
          <p:nvPr/>
        </p:nvSpPr>
        <p:spPr>
          <a:xfrm>
            <a:off x="4109874" y="5055525"/>
            <a:ext cx="6060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21</a:t>
            </a:r>
            <a:endParaRPr sz="2400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"/>
          <p:cNvSpPr txBox="1">
            <a:spLocks noGrp="1"/>
          </p:cNvSpPr>
          <p:nvPr>
            <p:ph type="title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/>
              <a:t>Notre équipe</a:t>
            </a:r>
            <a:endParaRPr/>
          </a:p>
        </p:txBody>
      </p:sp>
      <p:grpSp>
        <p:nvGrpSpPr>
          <p:cNvPr id="163" name="Google Shape;163;p2"/>
          <p:cNvGrpSpPr/>
          <p:nvPr/>
        </p:nvGrpSpPr>
        <p:grpSpPr>
          <a:xfrm>
            <a:off x="8418903" y="4498420"/>
            <a:ext cx="271738" cy="386084"/>
            <a:chOff x="8418903" y="4498420"/>
            <a:chExt cx="271738" cy="386084"/>
          </a:xfrm>
        </p:grpSpPr>
        <p:sp>
          <p:nvSpPr>
            <p:cNvPr id="164" name="Google Shape;164;p2"/>
            <p:cNvSpPr/>
            <p:nvPr/>
          </p:nvSpPr>
          <p:spPr>
            <a:xfrm>
              <a:off x="8418903" y="4705352"/>
              <a:ext cx="161198" cy="179152"/>
            </a:xfrm>
            <a:custGeom>
              <a:avLst/>
              <a:gdLst/>
              <a:ahLst/>
              <a:cxnLst/>
              <a:rect l="l" t="t" r="r" b="b"/>
              <a:pathLst>
                <a:path w="2506" h="2785" extrusionOk="0">
                  <a:moveTo>
                    <a:pt x="1269" y="1"/>
                  </a:moveTo>
                  <a:cubicBezTo>
                    <a:pt x="1247" y="1"/>
                    <a:pt x="1228" y="20"/>
                    <a:pt x="1215" y="58"/>
                  </a:cubicBezTo>
                  <a:cubicBezTo>
                    <a:pt x="962" y="614"/>
                    <a:pt x="633" y="1095"/>
                    <a:pt x="76" y="1348"/>
                  </a:cubicBezTo>
                  <a:cubicBezTo>
                    <a:pt x="0" y="1374"/>
                    <a:pt x="0" y="1424"/>
                    <a:pt x="76" y="1475"/>
                  </a:cubicBezTo>
                  <a:cubicBezTo>
                    <a:pt x="633" y="1728"/>
                    <a:pt x="987" y="2209"/>
                    <a:pt x="1215" y="2765"/>
                  </a:cubicBezTo>
                  <a:cubicBezTo>
                    <a:pt x="1215" y="2778"/>
                    <a:pt x="1234" y="2784"/>
                    <a:pt x="1260" y="2784"/>
                  </a:cubicBezTo>
                  <a:cubicBezTo>
                    <a:pt x="1285" y="2784"/>
                    <a:pt x="1316" y="2778"/>
                    <a:pt x="1342" y="2765"/>
                  </a:cubicBezTo>
                  <a:cubicBezTo>
                    <a:pt x="1544" y="2183"/>
                    <a:pt x="1873" y="1728"/>
                    <a:pt x="2430" y="1475"/>
                  </a:cubicBezTo>
                  <a:cubicBezTo>
                    <a:pt x="2506" y="1424"/>
                    <a:pt x="2506" y="1374"/>
                    <a:pt x="2430" y="1348"/>
                  </a:cubicBezTo>
                  <a:cubicBezTo>
                    <a:pt x="1873" y="1095"/>
                    <a:pt x="1544" y="614"/>
                    <a:pt x="1342" y="58"/>
                  </a:cubicBezTo>
                  <a:cubicBezTo>
                    <a:pt x="1316" y="20"/>
                    <a:pt x="1291" y="1"/>
                    <a:pt x="1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8580095" y="4498420"/>
              <a:ext cx="110546" cy="122853"/>
            </a:xfrm>
            <a:custGeom>
              <a:avLst/>
              <a:gdLst/>
              <a:ahLst/>
              <a:cxnLst/>
              <a:rect l="l" t="t" r="r" b="b"/>
              <a:pathLst>
                <a:path w="2506" h="2785" extrusionOk="0">
                  <a:moveTo>
                    <a:pt x="1269" y="1"/>
                  </a:moveTo>
                  <a:cubicBezTo>
                    <a:pt x="1247" y="1"/>
                    <a:pt x="1228" y="20"/>
                    <a:pt x="1215" y="58"/>
                  </a:cubicBezTo>
                  <a:cubicBezTo>
                    <a:pt x="962" y="614"/>
                    <a:pt x="633" y="1095"/>
                    <a:pt x="76" y="1348"/>
                  </a:cubicBezTo>
                  <a:cubicBezTo>
                    <a:pt x="0" y="1374"/>
                    <a:pt x="0" y="1424"/>
                    <a:pt x="76" y="1475"/>
                  </a:cubicBezTo>
                  <a:cubicBezTo>
                    <a:pt x="633" y="1728"/>
                    <a:pt x="987" y="2209"/>
                    <a:pt x="1215" y="2765"/>
                  </a:cubicBezTo>
                  <a:cubicBezTo>
                    <a:pt x="1215" y="2778"/>
                    <a:pt x="1234" y="2784"/>
                    <a:pt x="1260" y="2784"/>
                  </a:cubicBezTo>
                  <a:cubicBezTo>
                    <a:pt x="1285" y="2784"/>
                    <a:pt x="1316" y="2778"/>
                    <a:pt x="1342" y="2765"/>
                  </a:cubicBezTo>
                  <a:cubicBezTo>
                    <a:pt x="1544" y="2183"/>
                    <a:pt x="1873" y="1728"/>
                    <a:pt x="2430" y="1475"/>
                  </a:cubicBezTo>
                  <a:cubicBezTo>
                    <a:pt x="2506" y="1424"/>
                    <a:pt x="2506" y="1374"/>
                    <a:pt x="2430" y="1348"/>
                  </a:cubicBezTo>
                  <a:cubicBezTo>
                    <a:pt x="1873" y="1095"/>
                    <a:pt x="1544" y="614"/>
                    <a:pt x="1342" y="58"/>
                  </a:cubicBezTo>
                  <a:cubicBezTo>
                    <a:pt x="1316" y="20"/>
                    <a:pt x="1291" y="1"/>
                    <a:pt x="1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6" name="Google Shape;166;p2"/>
          <p:cNvPicPr preferRelativeResize="0"/>
          <p:nvPr/>
        </p:nvPicPr>
        <p:blipFill rotWithShape="1">
          <a:blip r:embed="rId3">
            <a:alphaModFix/>
          </a:blip>
          <a:srcRect t="23705" b="24426"/>
          <a:stretch/>
        </p:blipFill>
        <p:spPr>
          <a:xfrm>
            <a:off x="1937758" y="1473823"/>
            <a:ext cx="1240629" cy="11501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57835" y="3112185"/>
            <a:ext cx="1174411" cy="1154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"/>
          <p:cNvPicPr preferRelativeResize="0"/>
          <p:nvPr/>
        </p:nvPicPr>
        <p:blipFill rotWithShape="1">
          <a:blip r:embed="rId5">
            <a:alphaModFix/>
          </a:blip>
          <a:srcRect b="28579"/>
          <a:stretch/>
        </p:blipFill>
        <p:spPr>
          <a:xfrm>
            <a:off x="3957020" y="1490790"/>
            <a:ext cx="1229909" cy="1160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937758" y="3112185"/>
            <a:ext cx="1255517" cy="1146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956252" y="1519366"/>
            <a:ext cx="1216073" cy="1202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"/>
          <p:cNvPicPr preferRelativeResize="0"/>
          <p:nvPr/>
        </p:nvPicPr>
        <p:blipFill rotWithShape="1">
          <a:blip r:embed="rId8">
            <a:alphaModFix/>
          </a:blip>
          <a:srcRect l="19242"/>
          <a:stretch/>
        </p:blipFill>
        <p:spPr>
          <a:xfrm>
            <a:off x="3971788" y="3112185"/>
            <a:ext cx="1243238" cy="115460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"/>
          <p:cNvSpPr/>
          <p:nvPr/>
        </p:nvSpPr>
        <p:spPr>
          <a:xfrm>
            <a:off x="1857374" y="1420696"/>
            <a:ext cx="1428751" cy="1301074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"/>
          <p:cNvSpPr/>
          <p:nvPr/>
        </p:nvSpPr>
        <p:spPr>
          <a:xfrm flipH="1">
            <a:off x="3857623" y="1490790"/>
            <a:ext cx="1414463" cy="1230980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5862190" y="1490790"/>
            <a:ext cx="1431874" cy="1301074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"/>
          <p:cNvSpPr/>
          <p:nvPr/>
        </p:nvSpPr>
        <p:spPr>
          <a:xfrm flipH="1">
            <a:off x="1844847" y="3112185"/>
            <a:ext cx="1414463" cy="1230980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3912049" y="3077138"/>
            <a:ext cx="1428751" cy="1301074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"/>
          <p:cNvSpPr/>
          <p:nvPr/>
        </p:nvSpPr>
        <p:spPr>
          <a:xfrm flipH="1">
            <a:off x="5937808" y="3057436"/>
            <a:ext cx="1414463" cy="1230980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"/>
          <p:cNvSpPr/>
          <p:nvPr/>
        </p:nvSpPr>
        <p:spPr>
          <a:xfrm rot="8919006">
            <a:off x="1486928" y="1163777"/>
            <a:ext cx="821278" cy="451276"/>
          </a:xfrm>
          <a:custGeom>
            <a:avLst/>
            <a:gdLst/>
            <a:ahLst/>
            <a:cxnLst/>
            <a:rect l="l" t="t" r="r" b="b"/>
            <a:pathLst>
              <a:path w="17236" h="14692" extrusionOk="0">
                <a:moveTo>
                  <a:pt x="6543" y="0"/>
                </a:moveTo>
                <a:cubicBezTo>
                  <a:pt x="5423" y="0"/>
                  <a:pt x="4317" y="237"/>
                  <a:pt x="3314" y="818"/>
                </a:cubicBezTo>
                <a:cubicBezTo>
                  <a:pt x="1429" y="1912"/>
                  <a:pt x="153" y="4070"/>
                  <a:pt x="92" y="6289"/>
                </a:cubicBezTo>
                <a:cubicBezTo>
                  <a:pt x="1" y="8599"/>
                  <a:pt x="1186" y="10879"/>
                  <a:pt x="2888" y="12307"/>
                </a:cubicBezTo>
                <a:cubicBezTo>
                  <a:pt x="4074" y="13311"/>
                  <a:pt x="5533" y="13888"/>
                  <a:pt x="7053" y="14101"/>
                </a:cubicBezTo>
                <a:cubicBezTo>
                  <a:pt x="7752" y="14374"/>
                  <a:pt x="8512" y="14557"/>
                  <a:pt x="9241" y="14648"/>
                </a:cubicBezTo>
                <a:cubicBezTo>
                  <a:pt x="9530" y="14677"/>
                  <a:pt x="9820" y="14692"/>
                  <a:pt x="10111" y="14692"/>
                </a:cubicBezTo>
                <a:cubicBezTo>
                  <a:pt x="12241" y="14692"/>
                  <a:pt x="14378" y="13901"/>
                  <a:pt x="15715" y="12216"/>
                </a:cubicBezTo>
                <a:cubicBezTo>
                  <a:pt x="17235" y="10301"/>
                  <a:pt x="17235" y="7687"/>
                  <a:pt x="16171" y="5560"/>
                </a:cubicBezTo>
                <a:cubicBezTo>
                  <a:pt x="15107" y="3341"/>
                  <a:pt x="13010" y="1882"/>
                  <a:pt x="10791" y="970"/>
                </a:cubicBezTo>
                <a:cubicBezTo>
                  <a:pt x="9484" y="402"/>
                  <a:pt x="8002" y="0"/>
                  <a:pt x="65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"/>
          <p:cNvSpPr/>
          <p:nvPr/>
        </p:nvSpPr>
        <p:spPr>
          <a:xfrm rot="-4332428">
            <a:off x="7160229" y="4023328"/>
            <a:ext cx="624136" cy="530175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"/>
          <p:cNvSpPr txBox="1"/>
          <p:nvPr/>
        </p:nvSpPr>
        <p:spPr>
          <a:xfrm>
            <a:off x="1059831" y="2623967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Ayadi Sahar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p2"/>
          <p:cNvSpPr txBox="1"/>
          <p:nvPr/>
        </p:nvSpPr>
        <p:spPr>
          <a:xfrm>
            <a:off x="1051070" y="4347662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Mohtadi Marmouri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p2"/>
          <p:cNvSpPr txBox="1"/>
          <p:nvPr/>
        </p:nvSpPr>
        <p:spPr>
          <a:xfrm>
            <a:off x="3119357" y="2660435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Cyrine Mseddi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" name="Google Shape;183;p2"/>
          <p:cNvSpPr txBox="1"/>
          <p:nvPr/>
        </p:nvSpPr>
        <p:spPr>
          <a:xfrm>
            <a:off x="5186929" y="436008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Mouhamed Abbassi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4" name="Google Shape;184;p2"/>
          <p:cNvSpPr txBox="1"/>
          <p:nvPr/>
        </p:nvSpPr>
        <p:spPr>
          <a:xfrm>
            <a:off x="3119357" y="436008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Saifallah rbaihi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" name="Google Shape;185;p2"/>
          <p:cNvSpPr txBox="1"/>
          <p:nvPr/>
        </p:nvSpPr>
        <p:spPr>
          <a:xfrm>
            <a:off x="5145841" y="2700869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Emine Zriba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" name="Google Shape;186;p2"/>
          <p:cNvSpPr txBox="1"/>
          <p:nvPr/>
        </p:nvSpPr>
        <p:spPr>
          <a:xfrm>
            <a:off x="4138326" y="4765718"/>
            <a:ext cx="373714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9"/>
          <p:cNvSpPr txBox="1">
            <a:spLocks noGrp="1"/>
          </p:cNvSpPr>
          <p:nvPr>
            <p:ph type="subTitle" idx="1"/>
          </p:nvPr>
        </p:nvSpPr>
        <p:spPr>
          <a:xfrm>
            <a:off x="5016550" y="332581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40" name="Google Shape;540;p39"/>
          <p:cNvSpPr txBox="1">
            <a:spLocks noGrp="1"/>
          </p:cNvSpPr>
          <p:nvPr>
            <p:ph type="ctrTitle"/>
          </p:nvPr>
        </p:nvSpPr>
        <p:spPr>
          <a:xfrm>
            <a:off x="4630502" y="1179891"/>
            <a:ext cx="3720000" cy="22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</a:pPr>
            <a:endParaRPr/>
          </a:p>
        </p:txBody>
      </p:sp>
      <p:sp>
        <p:nvSpPr>
          <p:cNvPr id="541" name="Google Shape;541;p39"/>
          <p:cNvSpPr txBox="1"/>
          <p:nvPr/>
        </p:nvSpPr>
        <p:spPr>
          <a:xfrm>
            <a:off x="-397932" y="-93133"/>
            <a:ext cx="10227734" cy="558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42" name="Google Shape;54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194" y="188450"/>
            <a:ext cx="889451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3" name="Google Shape;543;p39"/>
          <p:cNvPicPr preferRelativeResize="0"/>
          <p:nvPr/>
        </p:nvPicPr>
        <p:blipFill rotWithShape="1">
          <a:blip r:embed="rId4">
            <a:alphaModFix/>
          </a:blip>
          <a:srcRect l="19244"/>
          <a:stretch/>
        </p:blipFill>
        <p:spPr>
          <a:xfrm>
            <a:off x="672550" y="313525"/>
            <a:ext cx="982350" cy="912325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39"/>
          <p:cNvSpPr txBox="1"/>
          <p:nvPr/>
        </p:nvSpPr>
        <p:spPr>
          <a:xfrm>
            <a:off x="-397918" y="117228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C684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rgbClr val="754C24"/>
                </a:solidFill>
                <a:latin typeface="Montserrat"/>
                <a:ea typeface="Montserrat"/>
                <a:cs typeface="Montserrat"/>
                <a:sym typeface="Montserrat"/>
              </a:rPr>
              <a:t>Saifallah rbaihi</a:t>
            </a:r>
            <a:endParaRPr sz="1100" b="0" i="0" u="none" strike="noStrike" cap="none">
              <a:solidFill>
                <a:srgbClr val="754C2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Gestion client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admin</a:t>
            </a:r>
            <a:endParaRPr sz="1200" b="1">
              <a:solidFill>
                <a:srgbClr val="754C2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5" name="Google Shape;545;p39"/>
          <p:cNvSpPr txBox="1"/>
          <p:nvPr/>
        </p:nvSpPr>
        <p:spPr>
          <a:xfrm>
            <a:off x="4109874" y="5055525"/>
            <a:ext cx="6060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22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1"/>
          <p:cNvSpPr txBox="1">
            <a:spLocks noGrp="1"/>
          </p:cNvSpPr>
          <p:nvPr>
            <p:ph type="subTitle" idx="1"/>
          </p:nvPr>
        </p:nvSpPr>
        <p:spPr>
          <a:xfrm>
            <a:off x="5016550" y="332581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51" name="Google Shape;551;p41"/>
          <p:cNvSpPr txBox="1">
            <a:spLocks noGrp="1"/>
          </p:cNvSpPr>
          <p:nvPr>
            <p:ph type="ctrTitle"/>
          </p:nvPr>
        </p:nvSpPr>
        <p:spPr>
          <a:xfrm>
            <a:off x="4630502" y="1179891"/>
            <a:ext cx="3720000" cy="22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</a:pPr>
            <a:endParaRPr/>
          </a:p>
        </p:txBody>
      </p:sp>
      <p:sp>
        <p:nvSpPr>
          <p:cNvPr id="552" name="Google Shape;552;p41"/>
          <p:cNvSpPr txBox="1"/>
          <p:nvPr/>
        </p:nvSpPr>
        <p:spPr>
          <a:xfrm>
            <a:off x="-397932" y="-93133"/>
            <a:ext cx="10227600" cy="55881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3" name="Google Shape;55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3475" y="221725"/>
            <a:ext cx="66370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41"/>
          <p:cNvPicPr preferRelativeResize="0"/>
          <p:nvPr/>
        </p:nvPicPr>
        <p:blipFill rotWithShape="1">
          <a:blip r:embed="rId4">
            <a:alphaModFix/>
          </a:blip>
          <a:srcRect l="19244"/>
          <a:stretch/>
        </p:blipFill>
        <p:spPr>
          <a:xfrm>
            <a:off x="965500" y="136175"/>
            <a:ext cx="982350" cy="912325"/>
          </a:xfrm>
          <a:prstGeom prst="rect">
            <a:avLst/>
          </a:prstGeom>
          <a:noFill/>
          <a:ln>
            <a:noFill/>
          </a:ln>
        </p:spPr>
      </p:pic>
      <p:sp>
        <p:nvSpPr>
          <p:cNvPr id="555" name="Google Shape;555;p41"/>
          <p:cNvSpPr txBox="1"/>
          <p:nvPr/>
        </p:nvSpPr>
        <p:spPr>
          <a:xfrm>
            <a:off x="-104968" y="99493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C684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rgbClr val="754C24"/>
                </a:solidFill>
                <a:latin typeface="Montserrat"/>
                <a:ea typeface="Montserrat"/>
                <a:cs typeface="Montserrat"/>
                <a:sym typeface="Montserrat"/>
              </a:rPr>
              <a:t>Saifallah rbaihi</a:t>
            </a:r>
            <a:endParaRPr sz="1100" b="0" i="0" u="none" strike="noStrike" cap="none">
              <a:solidFill>
                <a:srgbClr val="754C2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C684"/>
              </a:buClr>
              <a:buSzPts val="1400"/>
              <a:buFont typeface="Lato"/>
              <a:buNone/>
            </a:pPr>
            <a:r>
              <a:rPr lang="fr-FR" sz="1200" b="1">
                <a:solidFill>
                  <a:srgbClr val="754C24"/>
                </a:solidFill>
                <a:latin typeface="Montserrat"/>
                <a:ea typeface="Montserrat"/>
                <a:cs typeface="Montserrat"/>
                <a:sym typeface="Montserrat"/>
              </a:rPr>
              <a:t>Gestion client</a:t>
            </a:r>
            <a:endParaRPr sz="1200" b="1">
              <a:solidFill>
                <a:srgbClr val="754C2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C684"/>
              </a:buClr>
              <a:buSzPts val="1400"/>
              <a:buFont typeface="Lato"/>
              <a:buNone/>
            </a:pPr>
            <a:r>
              <a:rPr lang="fr-FR" sz="1200" b="1">
                <a:solidFill>
                  <a:srgbClr val="754C24"/>
                </a:solidFill>
                <a:latin typeface="Montserrat"/>
                <a:ea typeface="Montserrat"/>
                <a:cs typeface="Montserrat"/>
                <a:sym typeface="Montserrat"/>
              </a:rPr>
              <a:t>admin</a:t>
            </a:r>
            <a:endParaRPr sz="1200" b="1">
              <a:solidFill>
                <a:srgbClr val="754C2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6" name="Google Shape;556;p41"/>
          <p:cNvSpPr txBox="1"/>
          <p:nvPr/>
        </p:nvSpPr>
        <p:spPr>
          <a:xfrm>
            <a:off x="4109874" y="5055525"/>
            <a:ext cx="6060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23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0"/>
          <p:cNvSpPr txBox="1">
            <a:spLocks noGrp="1"/>
          </p:cNvSpPr>
          <p:nvPr>
            <p:ph type="title"/>
          </p:nvPr>
        </p:nvSpPr>
        <p:spPr>
          <a:xfrm>
            <a:off x="532738" y="1562113"/>
            <a:ext cx="3595500" cy="11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/>
          </a:p>
        </p:txBody>
      </p:sp>
      <p:sp>
        <p:nvSpPr>
          <p:cNvPr id="562" name="Google Shape;562;p40"/>
          <p:cNvSpPr txBox="1"/>
          <p:nvPr/>
        </p:nvSpPr>
        <p:spPr>
          <a:xfrm>
            <a:off x="-397932" y="-93133"/>
            <a:ext cx="10227734" cy="558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3" name="Google Shape;56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2034" y="202675"/>
            <a:ext cx="799195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40"/>
          <p:cNvPicPr preferRelativeResize="0"/>
          <p:nvPr/>
        </p:nvPicPr>
        <p:blipFill rotWithShape="1">
          <a:blip r:embed="rId4">
            <a:alphaModFix/>
          </a:blip>
          <a:srcRect l="19244"/>
          <a:stretch/>
        </p:blipFill>
        <p:spPr>
          <a:xfrm>
            <a:off x="976600" y="202675"/>
            <a:ext cx="982350" cy="912325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40"/>
          <p:cNvSpPr txBox="1"/>
          <p:nvPr/>
        </p:nvSpPr>
        <p:spPr>
          <a:xfrm>
            <a:off x="-93868" y="106143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C684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rgbClr val="754C24"/>
                </a:solidFill>
                <a:latin typeface="Montserrat"/>
                <a:ea typeface="Montserrat"/>
                <a:cs typeface="Montserrat"/>
                <a:sym typeface="Montserrat"/>
              </a:rPr>
              <a:t>Saifallah rbaihi</a:t>
            </a:r>
            <a:endParaRPr sz="1100" b="0" i="0" u="none" strike="noStrike" cap="none">
              <a:solidFill>
                <a:srgbClr val="754C2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Gestion client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admin</a:t>
            </a:r>
            <a:endParaRPr sz="1200" b="1">
              <a:solidFill>
                <a:srgbClr val="754C2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6" name="Google Shape;566;p40"/>
          <p:cNvSpPr txBox="1"/>
          <p:nvPr/>
        </p:nvSpPr>
        <p:spPr>
          <a:xfrm>
            <a:off x="4109874" y="5055525"/>
            <a:ext cx="6060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24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120860efea4_0_9"/>
          <p:cNvSpPr txBox="1"/>
          <p:nvPr/>
        </p:nvSpPr>
        <p:spPr>
          <a:xfrm>
            <a:off x="-397932" y="-93133"/>
            <a:ext cx="10227600" cy="3078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g120860efea4_0_9"/>
          <p:cNvSpPr txBox="1"/>
          <p:nvPr/>
        </p:nvSpPr>
        <p:spPr>
          <a:xfrm>
            <a:off x="-397925" y="-92995"/>
            <a:ext cx="10227600" cy="52641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</p:txBody>
      </p:sp>
      <p:sp>
        <p:nvSpPr>
          <p:cNvPr id="573" name="Google Shape;573;g120860efea4_0_9"/>
          <p:cNvSpPr txBox="1"/>
          <p:nvPr/>
        </p:nvSpPr>
        <p:spPr>
          <a:xfrm>
            <a:off x="4037049" y="4953381"/>
            <a:ext cx="6060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20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pic>
        <p:nvPicPr>
          <p:cNvPr id="574" name="Google Shape;574;g120860efea4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2888" y="0"/>
            <a:ext cx="709112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5" name="Google Shape;575;g120860efea4_0_9"/>
          <p:cNvPicPr preferRelativeResize="0"/>
          <p:nvPr/>
        </p:nvPicPr>
        <p:blipFill rotWithShape="1">
          <a:blip r:embed="rId4">
            <a:alphaModFix/>
          </a:blip>
          <a:srcRect l="19244"/>
          <a:stretch/>
        </p:blipFill>
        <p:spPr>
          <a:xfrm>
            <a:off x="887925" y="214675"/>
            <a:ext cx="982350" cy="912325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g120860efea4_0_9"/>
          <p:cNvSpPr txBox="1"/>
          <p:nvPr/>
        </p:nvSpPr>
        <p:spPr>
          <a:xfrm>
            <a:off x="-182543" y="1073433"/>
            <a:ext cx="29481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C684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rgbClr val="754C24"/>
                </a:solidFill>
                <a:latin typeface="Montserrat"/>
                <a:ea typeface="Montserrat"/>
                <a:cs typeface="Montserrat"/>
                <a:sym typeface="Montserrat"/>
              </a:rPr>
              <a:t>Saifallah rbaihi</a:t>
            </a:r>
            <a:endParaRPr sz="1100" b="0" i="0" u="none" strike="noStrike" cap="none">
              <a:solidFill>
                <a:srgbClr val="754C2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C684"/>
              </a:buClr>
              <a:buSzPts val="1400"/>
              <a:buFont typeface="Lato"/>
              <a:buNone/>
            </a:pPr>
            <a:r>
              <a:rPr lang="fr-FR" sz="1200" b="1">
                <a:solidFill>
                  <a:srgbClr val="754C24"/>
                </a:solidFill>
                <a:latin typeface="Montserrat"/>
                <a:ea typeface="Montserrat"/>
                <a:cs typeface="Montserrat"/>
                <a:sym typeface="Montserrat"/>
              </a:rPr>
              <a:t>Gestion client</a:t>
            </a:r>
            <a:endParaRPr sz="1200" b="1">
              <a:solidFill>
                <a:srgbClr val="754C2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C684"/>
              </a:buClr>
              <a:buSzPts val="1400"/>
              <a:buFont typeface="Lato"/>
              <a:buNone/>
            </a:pPr>
            <a:r>
              <a:rPr lang="fr-FR" sz="1200" b="1">
                <a:solidFill>
                  <a:srgbClr val="754C24"/>
                </a:solidFill>
                <a:latin typeface="Montserrat"/>
                <a:ea typeface="Montserrat"/>
                <a:cs typeface="Montserrat"/>
                <a:sym typeface="Montserrat"/>
              </a:rPr>
              <a:t>Admin</a:t>
            </a:r>
            <a:endParaRPr sz="1200" b="1">
              <a:solidFill>
                <a:srgbClr val="754C2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7" name="Google Shape;577;g120860efea4_0_9"/>
          <p:cNvSpPr txBox="1"/>
          <p:nvPr/>
        </p:nvSpPr>
        <p:spPr>
          <a:xfrm>
            <a:off x="4037049" y="4894800"/>
            <a:ext cx="6060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25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16"/>
          <p:cNvSpPr txBox="1"/>
          <p:nvPr/>
        </p:nvSpPr>
        <p:spPr>
          <a:xfrm>
            <a:off x="-397932" y="-93133"/>
            <a:ext cx="10227734" cy="5588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16"/>
          <p:cNvSpPr txBox="1"/>
          <p:nvPr/>
        </p:nvSpPr>
        <p:spPr>
          <a:xfrm>
            <a:off x="-397932" y="-93133"/>
            <a:ext cx="10227600" cy="3078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4" name="Google Shape;58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1588" y="296132"/>
            <a:ext cx="4740823" cy="4851997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16"/>
          <p:cNvSpPr txBox="1"/>
          <p:nvPr/>
        </p:nvSpPr>
        <p:spPr>
          <a:xfrm>
            <a:off x="4037049" y="4953381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</a:t>
            </a: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6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pic>
        <p:nvPicPr>
          <p:cNvPr id="586" name="Google Shape;586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37049" y="379207"/>
            <a:ext cx="1640735" cy="225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17008" y="214600"/>
            <a:ext cx="1117574" cy="1109758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16"/>
          <p:cNvSpPr txBox="1"/>
          <p:nvPr/>
        </p:nvSpPr>
        <p:spPr>
          <a:xfrm>
            <a:off x="-111750" y="1414025"/>
            <a:ext cx="28053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Mohamed Abbassi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r>
              <a:rPr lang="fr-FR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Gestion de salon</a:t>
            </a:r>
            <a:endParaRPr sz="12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" name="Google Shape;593;p17"/>
          <p:cNvGrpSpPr/>
          <p:nvPr/>
        </p:nvGrpSpPr>
        <p:grpSpPr>
          <a:xfrm rot="5198437">
            <a:off x="4149359" y="-2106093"/>
            <a:ext cx="8693136" cy="10951682"/>
            <a:chOff x="-1540088" y="-3479557"/>
            <a:chExt cx="8118907" cy="8239447"/>
          </a:xfrm>
        </p:grpSpPr>
        <p:sp>
          <p:nvSpPr>
            <p:cNvPr id="594" name="Google Shape;594;p17"/>
            <p:cNvSpPr/>
            <p:nvPr/>
          </p:nvSpPr>
          <p:spPr>
            <a:xfrm rot="-4169934">
              <a:off x="-709904" y="-2486330"/>
              <a:ext cx="6458539" cy="6252993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7"/>
            <p:cNvSpPr/>
            <p:nvPr/>
          </p:nvSpPr>
          <p:spPr>
            <a:xfrm rot="6833778">
              <a:off x="892097" y="767178"/>
              <a:ext cx="598081" cy="431080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7"/>
            <p:cNvSpPr/>
            <p:nvPr/>
          </p:nvSpPr>
          <p:spPr>
            <a:xfrm rot="10800000">
              <a:off x="4" y="8"/>
              <a:ext cx="1767655" cy="1125562"/>
            </a:xfrm>
            <a:custGeom>
              <a:avLst/>
              <a:gdLst/>
              <a:ahLst/>
              <a:cxnLst/>
              <a:rect l="l" t="t" r="r" b="b"/>
              <a:pathLst>
                <a:path w="65143" h="31845" extrusionOk="0">
                  <a:moveTo>
                    <a:pt x="46985" y="1"/>
                  </a:moveTo>
                  <a:cubicBezTo>
                    <a:pt x="43209" y="1"/>
                    <a:pt x="39435" y="1197"/>
                    <a:pt x="36520" y="3602"/>
                  </a:cubicBezTo>
                  <a:cubicBezTo>
                    <a:pt x="32875" y="6588"/>
                    <a:pt x="30547" y="11143"/>
                    <a:pt x="26574" y="13750"/>
                  </a:cubicBezTo>
                  <a:cubicBezTo>
                    <a:pt x="22752" y="16205"/>
                    <a:pt x="17969" y="16534"/>
                    <a:pt x="13616" y="17900"/>
                  </a:cubicBezTo>
                  <a:cubicBezTo>
                    <a:pt x="9668" y="19115"/>
                    <a:pt x="5948" y="21342"/>
                    <a:pt x="3367" y="24607"/>
                  </a:cubicBezTo>
                  <a:cubicBezTo>
                    <a:pt x="811" y="27846"/>
                    <a:pt x="1" y="29567"/>
                    <a:pt x="279" y="31845"/>
                  </a:cubicBezTo>
                  <a:lnTo>
                    <a:pt x="62688" y="31845"/>
                  </a:lnTo>
                  <a:lnTo>
                    <a:pt x="62688" y="31820"/>
                  </a:lnTo>
                  <a:cubicBezTo>
                    <a:pt x="64991" y="27770"/>
                    <a:pt x="65143" y="25670"/>
                    <a:pt x="64940" y="20001"/>
                  </a:cubicBezTo>
                  <a:cubicBezTo>
                    <a:pt x="64738" y="14357"/>
                    <a:pt x="62055" y="7524"/>
                    <a:pt x="57728" y="3804"/>
                  </a:cubicBezTo>
                  <a:cubicBezTo>
                    <a:pt x="54773" y="1273"/>
                    <a:pt x="50878" y="1"/>
                    <a:pt x="469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7"/>
            <p:cNvSpPr/>
            <p:nvPr/>
          </p:nvSpPr>
          <p:spPr>
            <a:xfrm rot="-5789911" flipH="1">
              <a:off x="3245168" y="-914235"/>
              <a:ext cx="1731664" cy="2075602"/>
            </a:xfrm>
            <a:custGeom>
              <a:avLst/>
              <a:gdLst/>
              <a:ahLst/>
              <a:cxnLst/>
              <a:rect l="l" t="t" r="r" b="b"/>
              <a:pathLst>
                <a:path w="44669" h="53541" extrusionOk="0">
                  <a:moveTo>
                    <a:pt x="31822" y="477"/>
                  </a:moveTo>
                  <a:cubicBezTo>
                    <a:pt x="31836" y="477"/>
                    <a:pt x="31849" y="479"/>
                    <a:pt x="31863" y="481"/>
                  </a:cubicBezTo>
                  <a:cubicBezTo>
                    <a:pt x="31559" y="1494"/>
                    <a:pt x="31028" y="2405"/>
                    <a:pt x="30724" y="3417"/>
                  </a:cubicBezTo>
                  <a:cubicBezTo>
                    <a:pt x="30243" y="4885"/>
                    <a:pt x="29889" y="6327"/>
                    <a:pt x="29281" y="7719"/>
                  </a:cubicBezTo>
                  <a:cubicBezTo>
                    <a:pt x="29104" y="8175"/>
                    <a:pt x="28902" y="8580"/>
                    <a:pt x="28699" y="8985"/>
                  </a:cubicBezTo>
                  <a:cubicBezTo>
                    <a:pt x="28573" y="7972"/>
                    <a:pt x="28218" y="6985"/>
                    <a:pt x="28016" y="6024"/>
                  </a:cubicBezTo>
                  <a:cubicBezTo>
                    <a:pt x="27813" y="4581"/>
                    <a:pt x="28142" y="3164"/>
                    <a:pt x="28598" y="1848"/>
                  </a:cubicBezTo>
                  <a:lnTo>
                    <a:pt x="28598" y="1772"/>
                  </a:lnTo>
                  <a:cubicBezTo>
                    <a:pt x="29003" y="1772"/>
                    <a:pt x="29383" y="1646"/>
                    <a:pt x="29762" y="1468"/>
                  </a:cubicBezTo>
                  <a:cubicBezTo>
                    <a:pt x="30344" y="1215"/>
                    <a:pt x="30800" y="861"/>
                    <a:pt x="31357" y="633"/>
                  </a:cubicBezTo>
                  <a:cubicBezTo>
                    <a:pt x="31583" y="565"/>
                    <a:pt x="31708" y="477"/>
                    <a:pt x="31822" y="477"/>
                  </a:cubicBezTo>
                  <a:close/>
                  <a:moveTo>
                    <a:pt x="32116" y="886"/>
                  </a:moveTo>
                  <a:cubicBezTo>
                    <a:pt x="32141" y="1089"/>
                    <a:pt x="32116" y="1266"/>
                    <a:pt x="32141" y="1468"/>
                  </a:cubicBezTo>
                  <a:cubicBezTo>
                    <a:pt x="32318" y="2683"/>
                    <a:pt x="33052" y="3620"/>
                    <a:pt x="33837" y="4556"/>
                  </a:cubicBezTo>
                  <a:cubicBezTo>
                    <a:pt x="34191" y="5011"/>
                    <a:pt x="34545" y="5416"/>
                    <a:pt x="34900" y="5796"/>
                  </a:cubicBezTo>
                  <a:cubicBezTo>
                    <a:pt x="33660" y="7163"/>
                    <a:pt x="32673" y="8732"/>
                    <a:pt x="31179" y="9845"/>
                  </a:cubicBezTo>
                  <a:cubicBezTo>
                    <a:pt x="30041" y="10706"/>
                    <a:pt x="28699" y="11212"/>
                    <a:pt x="27560" y="12022"/>
                  </a:cubicBezTo>
                  <a:cubicBezTo>
                    <a:pt x="28446" y="10351"/>
                    <a:pt x="29357" y="8706"/>
                    <a:pt x="30015" y="6910"/>
                  </a:cubicBezTo>
                  <a:cubicBezTo>
                    <a:pt x="30496" y="5644"/>
                    <a:pt x="30800" y="4303"/>
                    <a:pt x="31255" y="3012"/>
                  </a:cubicBezTo>
                  <a:cubicBezTo>
                    <a:pt x="31508" y="2278"/>
                    <a:pt x="31863" y="1620"/>
                    <a:pt x="32116" y="886"/>
                  </a:cubicBezTo>
                  <a:close/>
                  <a:moveTo>
                    <a:pt x="23311" y="869"/>
                  </a:moveTo>
                  <a:cubicBezTo>
                    <a:pt x="23338" y="869"/>
                    <a:pt x="23363" y="875"/>
                    <a:pt x="23385" y="886"/>
                  </a:cubicBezTo>
                  <a:cubicBezTo>
                    <a:pt x="23461" y="962"/>
                    <a:pt x="23385" y="1620"/>
                    <a:pt x="23334" y="1747"/>
                  </a:cubicBezTo>
                  <a:cubicBezTo>
                    <a:pt x="23309" y="2379"/>
                    <a:pt x="23334" y="3012"/>
                    <a:pt x="23309" y="3645"/>
                  </a:cubicBezTo>
                  <a:cubicBezTo>
                    <a:pt x="23258" y="4682"/>
                    <a:pt x="23157" y="5720"/>
                    <a:pt x="23283" y="6783"/>
                  </a:cubicBezTo>
                  <a:cubicBezTo>
                    <a:pt x="23385" y="7466"/>
                    <a:pt x="23461" y="8175"/>
                    <a:pt x="23663" y="8858"/>
                  </a:cubicBezTo>
                  <a:cubicBezTo>
                    <a:pt x="23790" y="9314"/>
                    <a:pt x="23941" y="10048"/>
                    <a:pt x="24346" y="10326"/>
                  </a:cubicBezTo>
                  <a:cubicBezTo>
                    <a:pt x="24441" y="10386"/>
                    <a:pt x="24535" y="10411"/>
                    <a:pt x="24625" y="10411"/>
                  </a:cubicBezTo>
                  <a:cubicBezTo>
                    <a:pt x="24920" y="10411"/>
                    <a:pt x="25178" y="10136"/>
                    <a:pt x="25333" y="9845"/>
                  </a:cubicBezTo>
                  <a:cubicBezTo>
                    <a:pt x="25713" y="9061"/>
                    <a:pt x="25460" y="7972"/>
                    <a:pt x="25359" y="7163"/>
                  </a:cubicBezTo>
                  <a:cubicBezTo>
                    <a:pt x="25181" y="5492"/>
                    <a:pt x="24903" y="3113"/>
                    <a:pt x="26447" y="1975"/>
                  </a:cubicBezTo>
                  <a:cubicBezTo>
                    <a:pt x="26768" y="1747"/>
                    <a:pt x="27097" y="1689"/>
                    <a:pt x="27421" y="1689"/>
                  </a:cubicBezTo>
                  <a:cubicBezTo>
                    <a:pt x="27710" y="1689"/>
                    <a:pt x="27995" y="1735"/>
                    <a:pt x="28269" y="1747"/>
                  </a:cubicBezTo>
                  <a:cubicBezTo>
                    <a:pt x="27864" y="2987"/>
                    <a:pt x="27510" y="4303"/>
                    <a:pt x="27636" y="5644"/>
                  </a:cubicBezTo>
                  <a:cubicBezTo>
                    <a:pt x="27763" y="6960"/>
                    <a:pt x="28345" y="8226"/>
                    <a:pt x="28396" y="9567"/>
                  </a:cubicBezTo>
                  <a:lnTo>
                    <a:pt x="28396" y="9592"/>
                  </a:lnTo>
                  <a:cubicBezTo>
                    <a:pt x="27889" y="10579"/>
                    <a:pt x="27383" y="11591"/>
                    <a:pt x="26852" y="12553"/>
                  </a:cubicBezTo>
                  <a:lnTo>
                    <a:pt x="26826" y="12604"/>
                  </a:lnTo>
                  <a:cubicBezTo>
                    <a:pt x="26776" y="12629"/>
                    <a:pt x="26751" y="12680"/>
                    <a:pt x="26751" y="12730"/>
                  </a:cubicBezTo>
                  <a:lnTo>
                    <a:pt x="25713" y="14806"/>
                  </a:lnTo>
                  <a:cubicBezTo>
                    <a:pt x="25435" y="15438"/>
                    <a:pt x="25106" y="16071"/>
                    <a:pt x="24802" y="16729"/>
                  </a:cubicBezTo>
                  <a:cubicBezTo>
                    <a:pt x="23840" y="15590"/>
                    <a:pt x="22954" y="14578"/>
                    <a:pt x="22676" y="13059"/>
                  </a:cubicBezTo>
                  <a:cubicBezTo>
                    <a:pt x="22423" y="11794"/>
                    <a:pt x="22575" y="10529"/>
                    <a:pt x="22625" y="9263"/>
                  </a:cubicBezTo>
                  <a:cubicBezTo>
                    <a:pt x="22651" y="7947"/>
                    <a:pt x="22499" y="6656"/>
                    <a:pt x="22398" y="5315"/>
                  </a:cubicBezTo>
                  <a:cubicBezTo>
                    <a:pt x="22322" y="4075"/>
                    <a:pt x="22043" y="2860"/>
                    <a:pt x="22271" y="1646"/>
                  </a:cubicBezTo>
                  <a:lnTo>
                    <a:pt x="22271" y="1620"/>
                  </a:lnTo>
                  <a:lnTo>
                    <a:pt x="22398" y="1494"/>
                  </a:lnTo>
                  <a:cubicBezTo>
                    <a:pt x="22512" y="1379"/>
                    <a:pt x="23043" y="869"/>
                    <a:pt x="23311" y="869"/>
                  </a:cubicBezTo>
                  <a:close/>
                  <a:moveTo>
                    <a:pt x="35077" y="6074"/>
                  </a:moveTo>
                  <a:cubicBezTo>
                    <a:pt x="35355" y="6429"/>
                    <a:pt x="35684" y="6783"/>
                    <a:pt x="35937" y="7163"/>
                  </a:cubicBezTo>
                  <a:cubicBezTo>
                    <a:pt x="36545" y="7947"/>
                    <a:pt x="37228" y="9086"/>
                    <a:pt x="36545" y="10022"/>
                  </a:cubicBezTo>
                  <a:cubicBezTo>
                    <a:pt x="35709" y="11136"/>
                    <a:pt x="34166" y="11743"/>
                    <a:pt x="33052" y="12553"/>
                  </a:cubicBezTo>
                  <a:cubicBezTo>
                    <a:pt x="31787" y="13515"/>
                    <a:pt x="30623" y="14451"/>
                    <a:pt x="29231" y="15210"/>
                  </a:cubicBezTo>
                  <a:cubicBezTo>
                    <a:pt x="28269" y="15717"/>
                    <a:pt x="27231" y="16273"/>
                    <a:pt x="26573" y="17109"/>
                  </a:cubicBezTo>
                  <a:cubicBezTo>
                    <a:pt x="26219" y="17564"/>
                    <a:pt x="25865" y="18298"/>
                    <a:pt x="26447" y="18728"/>
                  </a:cubicBezTo>
                  <a:cubicBezTo>
                    <a:pt x="26782" y="18983"/>
                    <a:pt x="27257" y="19048"/>
                    <a:pt x="27715" y="19048"/>
                  </a:cubicBezTo>
                  <a:cubicBezTo>
                    <a:pt x="27984" y="19048"/>
                    <a:pt x="28247" y="19025"/>
                    <a:pt x="28471" y="19007"/>
                  </a:cubicBezTo>
                  <a:cubicBezTo>
                    <a:pt x="30876" y="18829"/>
                    <a:pt x="32951" y="17589"/>
                    <a:pt x="34824" y="16147"/>
                  </a:cubicBezTo>
                  <a:cubicBezTo>
                    <a:pt x="35608" y="15514"/>
                    <a:pt x="36443" y="14881"/>
                    <a:pt x="37101" y="14122"/>
                  </a:cubicBezTo>
                  <a:cubicBezTo>
                    <a:pt x="37456" y="13743"/>
                    <a:pt x="37759" y="13312"/>
                    <a:pt x="38114" y="12933"/>
                  </a:cubicBezTo>
                  <a:cubicBezTo>
                    <a:pt x="38316" y="12756"/>
                    <a:pt x="38696" y="12275"/>
                    <a:pt x="38949" y="12249"/>
                  </a:cubicBezTo>
                  <a:cubicBezTo>
                    <a:pt x="38952" y="12249"/>
                    <a:pt x="38956" y="12249"/>
                    <a:pt x="38960" y="12249"/>
                  </a:cubicBezTo>
                  <a:cubicBezTo>
                    <a:pt x="39510" y="12249"/>
                    <a:pt x="39835" y="14150"/>
                    <a:pt x="39961" y="14552"/>
                  </a:cubicBezTo>
                  <a:cubicBezTo>
                    <a:pt x="40138" y="15059"/>
                    <a:pt x="40341" y="15590"/>
                    <a:pt x="40493" y="16147"/>
                  </a:cubicBezTo>
                  <a:cubicBezTo>
                    <a:pt x="37810" y="18602"/>
                    <a:pt x="34318" y="20196"/>
                    <a:pt x="30774" y="20829"/>
                  </a:cubicBezTo>
                  <a:cubicBezTo>
                    <a:pt x="28016" y="21284"/>
                    <a:pt x="24954" y="21107"/>
                    <a:pt x="22423" y="22499"/>
                  </a:cubicBezTo>
                  <a:cubicBezTo>
                    <a:pt x="22549" y="22221"/>
                    <a:pt x="22701" y="21917"/>
                    <a:pt x="22828" y="21664"/>
                  </a:cubicBezTo>
                  <a:cubicBezTo>
                    <a:pt x="24093" y="19133"/>
                    <a:pt x="25283" y="16577"/>
                    <a:pt x="26497" y="14046"/>
                  </a:cubicBezTo>
                  <a:cubicBezTo>
                    <a:pt x="26700" y="13667"/>
                    <a:pt x="26877" y="13262"/>
                    <a:pt x="27105" y="12882"/>
                  </a:cubicBezTo>
                  <a:cubicBezTo>
                    <a:pt x="28446" y="11667"/>
                    <a:pt x="30167" y="11111"/>
                    <a:pt x="31559" y="9997"/>
                  </a:cubicBezTo>
                  <a:cubicBezTo>
                    <a:pt x="32951" y="8884"/>
                    <a:pt x="33913" y="7365"/>
                    <a:pt x="35077" y="6074"/>
                  </a:cubicBezTo>
                  <a:close/>
                  <a:moveTo>
                    <a:pt x="21891" y="2050"/>
                  </a:moveTo>
                  <a:lnTo>
                    <a:pt x="21891" y="2050"/>
                  </a:lnTo>
                  <a:cubicBezTo>
                    <a:pt x="21790" y="3164"/>
                    <a:pt x="22018" y="4303"/>
                    <a:pt x="22069" y="5416"/>
                  </a:cubicBezTo>
                  <a:cubicBezTo>
                    <a:pt x="22170" y="6935"/>
                    <a:pt x="22322" y="8453"/>
                    <a:pt x="22271" y="9997"/>
                  </a:cubicBezTo>
                  <a:cubicBezTo>
                    <a:pt x="22195" y="11262"/>
                    <a:pt x="22170" y="12578"/>
                    <a:pt x="22549" y="13793"/>
                  </a:cubicBezTo>
                  <a:cubicBezTo>
                    <a:pt x="22929" y="15135"/>
                    <a:pt x="23815" y="16046"/>
                    <a:pt x="24675" y="17083"/>
                  </a:cubicBezTo>
                  <a:lnTo>
                    <a:pt x="24701" y="17109"/>
                  </a:lnTo>
                  <a:cubicBezTo>
                    <a:pt x="23840" y="18931"/>
                    <a:pt x="22929" y="20728"/>
                    <a:pt x="22043" y="22524"/>
                  </a:cubicBezTo>
                  <a:cubicBezTo>
                    <a:pt x="21815" y="22929"/>
                    <a:pt x="21638" y="23385"/>
                    <a:pt x="21436" y="23790"/>
                  </a:cubicBezTo>
                  <a:cubicBezTo>
                    <a:pt x="20373" y="22499"/>
                    <a:pt x="19285" y="21208"/>
                    <a:pt x="18576" y="19690"/>
                  </a:cubicBezTo>
                  <a:cubicBezTo>
                    <a:pt x="17817" y="18070"/>
                    <a:pt x="17690" y="16375"/>
                    <a:pt x="17564" y="14628"/>
                  </a:cubicBezTo>
                  <a:cubicBezTo>
                    <a:pt x="17437" y="12730"/>
                    <a:pt x="17463" y="10782"/>
                    <a:pt x="17488" y="8884"/>
                  </a:cubicBezTo>
                  <a:cubicBezTo>
                    <a:pt x="17488" y="8150"/>
                    <a:pt x="17589" y="7390"/>
                    <a:pt x="17564" y="6606"/>
                  </a:cubicBezTo>
                  <a:cubicBezTo>
                    <a:pt x="17513" y="6049"/>
                    <a:pt x="17361" y="5442"/>
                    <a:pt x="17209" y="4910"/>
                  </a:cubicBezTo>
                  <a:cubicBezTo>
                    <a:pt x="17488" y="4758"/>
                    <a:pt x="17817" y="4632"/>
                    <a:pt x="18095" y="4505"/>
                  </a:cubicBezTo>
                  <a:cubicBezTo>
                    <a:pt x="18303" y="4413"/>
                    <a:pt x="19501" y="3752"/>
                    <a:pt x="19805" y="3752"/>
                  </a:cubicBezTo>
                  <a:cubicBezTo>
                    <a:pt x="19835" y="3752"/>
                    <a:pt x="19856" y="3758"/>
                    <a:pt x="19867" y="3771"/>
                  </a:cubicBezTo>
                  <a:cubicBezTo>
                    <a:pt x="19993" y="3923"/>
                    <a:pt x="19664" y="4682"/>
                    <a:pt x="19639" y="4885"/>
                  </a:cubicBezTo>
                  <a:cubicBezTo>
                    <a:pt x="19588" y="5189"/>
                    <a:pt x="19487" y="5492"/>
                    <a:pt x="19411" y="5796"/>
                  </a:cubicBezTo>
                  <a:cubicBezTo>
                    <a:pt x="19259" y="6530"/>
                    <a:pt x="19158" y="7213"/>
                    <a:pt x="19082" y="7947"/>
                  </a:cubicBezTo>
                  <a:cubicBezTo>
                    <a:pt x="18880" y="9415"/>
                    <a:pt x="18652" y="10858"/>
                    <a:pt x="18399" y="12300"/>
                  </a:cubicBezTo>
                  <a:cubicBezTo>
                    <a:pt x="18196" y="13616"/>
                    <a:pt x="18070" y="14907"/>
                    <a:pt x="18272" y="16197"/>
                  </a:cubicBezTo>
                  <a:cubicBezTo>
                    <a:pt x="18399" y="16906"/>
                    <a:pt x="18576" y="18121"/>
                    <a:pt x="19462" y="18247"/>
                  </a:cubicBezTo>
                  <a:cubicBezTo>
                    <a:pt x="19513" y="18256"/>
                    <a:pt x="19563" y="18260"/>
                    <a:pt x="19613" y="18260"/>
                  </a:cubicBezTo>
                  <a:cubicBezTo>
                    <a:pt x="20330" y="18260"/>
                    <a:pt x="20918" y="17445"/>
                    <a:pt x="21107" y="16830"/>
                  </a:cubicBezTo>
                  <a:cubicBezTo>
                    <a:pt x="21385" y="15818"/>
                    <a:pt x="21157" y="14704"/>
                    <a:pt x="21157" y="13667"/>
                  </a:cubicBezTo>
                  <a:cubicBezTo>
                    <a:pt x="21157" y="12098"/>
                    <a:pt x="21259" y="10503"/>
                    <a:pt x="21259" y="8884"/>
                  </a:cubicBezTo>
                  <a:cubicBezTo>
                    <a:pt x="21259" y="7568"/>
                    <a:pt x="21107" y="6201"/>
                    <a:pt x="21157" y="4885"/>
                  </a:cubicBezTo>
                  <a:cubicBezTo>
                    <a:pt x="21183" y="4252"/>
                    <a:pt x="21233" y="3569"/>
                    <a:pt x="21411" y="2936"/>
                  </a:cubicBezTo>
                  <a:cubicBezTo>
                    <a:pt x="21486" y="2633"/>
                    <a:pt x="21664" y="2304"/>
                    <a:pt x="21891" y="2050"/>
                  </a:cubicBezTo>
                  <a:close/>
                  <a:moveTo>
                    <a:pt x="16830" y="5037"/>
                  </a:moveTo>
                  <a:cubicBezTo>
                    <a:pt x="16982" y="5669"/>
                    <a:pt x="17134" y="6277"/>
                    <a:pt x="17134" y="6910"/>
                  </a:cubicBezTo>
                  <a:cubicBezTo>
                    <a:pt x="17134" y="7871"/>
                    <a:pt x="17083" y="8833"/>
                    <a:pt x="17083" y="9820"/>
                  </a:cubicBezTo>
                  <a:cubicBezTo>
                    <a:pt x="17058" y="11617"/>
                    <a:pt x="17083" y="13388"/>
                    <a:pt x="17209" y="15185"/>
                  </a:cubicBezTo>
                  <a:cubicBezTo>
                    <a:pt x="17336" y="16931"/>
                    <a:pt x="17513" y="18576"/>
                    <a:pt x="18348" y="20171"/>
                  </a:cubicBezTo>
                  <a:cubicBezTo>
                    <a:pt x="19082" y="21588"/>
                    <a:pt x="20120" y="22803"/>
                    <a:pt x="21132" y="24043"/>
                  </a:cubicBezTo>
                  <a:cubicBezTo>
                    <a:pt x="21157" y="24068"/>
                    <a:pt x="21233" y="24119"/>
                    <a:pt x="21259" y="24119"/>
                  </a:cubicBezTo>
                  <a:cubicBezTo>
                    <a:pt x="20753" y="25232"/>
                    <a:pt x="20297" y="26321"/>
                    <a:pt x="19867" y="27459"/>
                  </a:cubicBezTo>
                  <a:cubicBezTo>
                    <a:pt x="19209" y="27004"/>
                    <a:pt x="18399" y="26827"/>
                    <a:pt x="17640" y="26574"/>
                  </a:cubicBezTo>
                  <a:cubicBezTo>
                    <a:pt x="16703" y="26295"/>
                    <a:pt x="15944" y="25738"/>
                    <a:pt x="15311" y="24929"/>
                  </a:cubicBezTo>
                  <a:cubicBezTo>
                    <a:pt x="14653" y="24119"/>
                    <a:pt x="14173" y="23208"/>
                    <a:pt x="13692" y="22271"/>
                  </a:cubicBezTo>
                  <a:cubicBezTo>
                    <a:pt x="13261" y="21461"/>
                    <a:pt x="12831" y="20677"/>
                    <a:pt x="12553" y="19791"/>
                  </a:cubicBezTo>
                  <a:cubicBezTo>
                    <a:pt x="11920" y="17893"/>
                    <a:pt x="11616" y="15818"/>
                    <a:pt x="11515" y="13844"/>
                  </a:cubicBezTo>
                  <a:cubicBezTo>
                    <a:pt x="11439" y="12781"/>
                    <a:pt x="11515" y="11769"/>
                    <a:pt x="11566" y="10731"/>
                  </a:cubicBezTo>
                  <a:cubicBezTo>
                    <a:pt x="11642" y="9795"/>
                    <a:pt x="11667" y="8808"/>
                    <a:pt x="11945" y="7897"/>
                  </a:cubicBezTo>
                  <a:lnTo>
                    <a:pt x="11945" y="7821"/>
                  </a:lnTo>
                  <a:cubicBezTo>
                    <a:pt x="12200" y="7659"/>
                    <a:pt x="12476" y="7539"/>
                    <a:pt x="12676" y="7539"/>
                  </a:cubicBezTo>
                  <a:cubicBezTo>
                    <a:pt x="12695" y="7539"/>
                    <a:pt x="12713" y="7540"/>
                    <a:pt x="12730" y="7542"/>
                  </a:cubicBezTo>
                  <a:cubicBezTo>
                    <a:pt x="13413" y="7669"/>
                    <a:pt x="12806" y="8808"/>
                    <a:pt x="12679" y="9162"/>
                  </a:cubicBezTo>
                  <a:cubicBezTo>
                    <a:pt x="12401" y="10200"/>
                    <a:pt x="12528" y="11364"/>
                    <a:pt x="12679" y="12401"/>
                  </a:cubicBezTo>
                  <a:cubicBezTo>
                    <a:pt x="12958" y="14223"/>
                    <a:pt x="13464" y="15944"/>
                    <a:pt x="13844" y="17767"/>
                  </a:cubicBezTo>
                  <a:cubicBezTo>
                    <a:pt x="14055" y="18709"/>
                    <a:pt x="15056" y="24318"/>
                    <a:pt x="16764" y="24318"/>
                  </a:cubicBezTo>
                  <a:cubicBezTo>
                    <a:pt x="16892" y="24318"/>
                    <a:pt x="17023" y="24287"/>
                    <a:pt x="17159" y="24220"/>
                  </a:cubicBezTo>
                  <a:cubicBezTo>
                    <a:pt x="18348" y="23613"/>
                    <a:pt x="17463" y="21208"/>
                    <a:pt x="17159" y="20348"/>
                  </a:cubicBezTo>
                  <a:cubicBezTo>
                    <a:pt x="16956" y="19614"/>
                    <a:pt x="16653" y="18855"/>
                    <a:pt x="16450" y="18146"/>
                  </a:cubicBezTo>
                  <a:cubicBezTo>
                    <a:pt x="15969" y="16653"/>
                    <a:pt x="15261" y="15210"/>
                    <a:pt x="14856" y="13743"/>
                  </a:cubicBezTo>
                  <a:cubicBezTo>
                    <a:pt x="14476" y="12325"/>
                    <a:pt x="14324" y="10858"/>
                    <a:pt x="14274" y="9415"/>
                  </a:cubicBezTo>
                  <a:cubicBezTo>
                    <a:pt x="14223" y="8706"/>
                    <a:pt x="14097" y="7922"/>
                    <a:pt x="14375" y="7213"/>
                  </a:cubicBezTo>
                  <a:cubicBezTo>
                    <a:pt x="14679" y="6555"/>
                    <a:pt x="15311" y="6024"/>
                    <a:pt x="15868" y="5594"/>
                  </a:cubicBezTo>
                  <a:cubicBezTo>
                    <a:pt x="16197" y="5391"/>
                    <a:pt x="16501" y="5189"/>
                    <a:pt x="16830" y="5037"/>
                  </a:cubicBezTo>
                  <a:close/>
                  <a:moveTo>
                    <a:pt x="40619" y="16526"/>
                  </a:moveTo>
                  <a:cubicBezTo>
                    <a:pt x="40746" y="16906"/>
                    <a:pt x="40822" y="17311"/>
                    <a:pt x="40948" y="17691"/>
                  </a:cubicBezTo>
                  <a:cubicBezTo>
                    <a:pt x="41075" y="18222"/>
                    <a:pt x="41302" y="18855"/>
                    <a:pt x="41252" y="19437"/>
                  </a:cubicBezTo>
                  <a:cubicBezTo>
                    <a:pt x="41176" y="19943"/>
                    <a:pt x="40771" y="20323"/>
                    <a:pt x="40391" y="20601"/>
                  </a:cubicBezTo>
                  <a:cubicBezTo>
                    <a:pt x="39227" y="21537"/>
                    <a:pt x="37785" y="22170"/>
                    <a:pt x="36317" y="22550"/>
                  </a:cubicBezTo>
                  <a:cubicBezTo>
                    <a:pt x="34874" y="22904"/>
                    <a:pt x="33432" y="23056"/>
                    <a:pt x="31989" y="23106"/>
                  </a:cubicBezTo>
                  <a:cubicBezTo>
                    <a:pt x="31859" y="23109"/>
                    <a:pt x="31729" y="23110"/>
                    <a:pt x="31600" y="23110"/>
                  </a:cubicBezTo>
                  <a:cubicBezTo>
                    <a:pt x="31169" y="23110"/>
                    <a:pt x="30739" y="23099"/>
                    <a:pt x="30310" y="23099"/>
                  </a:cubicBezTo>
                  <a:cubicBezTo>
                    <a:pt x="29608" y="23099"/>
                    <a:pt x="28909" y="23129"/>
                    <a:pt x="28218" y="23284"/>
                  </a:cubicBezTo>
                  <a:cubicBezTo>
                    <a:pt x="27105" y="23537"/>
                    <a:pt x="26042" y="24043"/>
                    <a:pt x="25156" y="24777"/>
                  </a:cubicBezTo>
                  <a:cubicBezTo>
                    <a:pt x="24574" y="25258"/>
                    <a:pt x="23840" y="25966"/>
                    <a:pt x="23916" y="26776"/>
                  </a:cubicBezTo>
                  <a:cubicBezTo>
                    <a:pt x="24003" y="27894"/>
                    <a:pt x="25370" y="28108"/>
                    <a:pt x="26549" y="28108"/>
                  </a:cubicBezTo>
                  <a:cubicBezTo>
                    <a:pt x="27077" y="28108"/>
                    <a:pt x="27568" y="28065"/>
                    <a:pt x="27889" y="28041"/>
                  </a:cubicBezTo>
                  <a:cubicBezTo>
                    <a:pt x="30521" y="27788"/>
                    <a:pt x="32824" y="26447"/>
                    <a:pt x="35051" y="25131"/>
                  </a:cubicBezTo>
                  <a:cubicBezTo>
                    <a:pt x="36342" y="24372"/>
                    <a:pt x="37633" y="23613"/>
                    <a:pt x="38974" y="22980"/>
                  </a:cubicBezTo>
                  <a:cubicBezTo>
                    <a:pt x="40391" y="22297"/>
                    <a:pt x="41859" y="21841"/>
                    <a:pt x="43302" y="21284"/>
                  </a:cubicBezTo>
                  <a:cubicBezTo>
                    <a:pt x="43302" y="22423"/>
                    <a:pt x="43378" y="23613"/>
                    <a:pt x="43504" y="24751"/>
                  </a:cubicBezTo>
                  <a:cubicBezTo>
                    <a:pt x="41556" y="25030"/>
                    <a:pt x="39733" y="25536"/>
                    <a:pt x="37937" y="26295"/>
                  </a:cubicBezTo>
                  <a:cubicBezTo>
                    <a:pt x="35988" y="27105"/>
                    <a:pt x="34090" y="28041"/>
                    <a:pt x="32040" y="28548"/>
                  </a:cubicBezTo>
                  <a:cubicBezTo>
                    <a:pt x="29990" y="29054"/>
                    <a:pt x="27763" y="29307"/>
                    <a:pt x="25688" y="29433"/>
                  </a:cubicBezTo>
                  <a:cubicBezTo>
                    <a:pt x="25455" y="29443"/>
                    <a:pt x="25224" y="29447"/>
                    <a:pt x="24994" y="29447"/>
                  </a:cubicBezTo>
                  <a:cubicBezTo>
                    <a:pt x="24043" y="29447"/>
                    <a:pt x="23107" y="29378"/>
                    <a:pt x="22170" y="29357"/>
                  </a:cubicBezTo>
                  <a:cubicBezTo>
                    <a:pt x="22123" y="29356"/>
                    <a:pt x="22077" y="29355"/>
                    <a:pt x="22030" y="29355"/>
                  </a:cubicBezTo>
                  <a:cubicBezTo>
                    <a:pt x="21481" y="29355"/>
                    <a:pt x="20905" y="29442"/>
                    <a:pt x="20347" y="29442"/>
                  </a:cubicBezTo>
                  <a:cubicBezTo>
                    <a:pt x="20071" y="29442"/>
                    <a:pt x="19799" y="29421"/>
                    <a:pt x="19538" y="29357"/>
                  </a:cubicBezTo>
                  <a:cubicBezTo>
                    <a:pt x="19563" y="29307"/>
                    <a:pt x="19563" y="29256"/>
                    <a:pt x="19614" y="29206"/>
                  </a:cubicBezTo>
                  <a:cubicBezTo>
                    <a:pt x="20373" y="27080"/>
                    <a:pt x="21208" y="25080"/>
                    <a:pt x="22170" y="23056"/>
                  </a:cubicBezTo>
                  <a:cubicBezTo>
                    <a:pt x="24954" y="21259"/>
                    <a:pt x="28674" y="21639"/>
                    <a:pt x="31837" y="20981"/>
                  </a:cubicBezTo>
                  <a:cubicBezTo>
                    <a:pt x="33482" y="20626"/>
                    <a:pt x="35127" y="20095"/>
                    <a:pt x="36595" y="19234"/>
                  </a:cubicBezTo>
                  <a:cubicBezTo>
                    <a:pt x="37987" y="18425"/>
                    <a:pt x="39404" y="17589"/>
                    <a:pt x="40619" y="16526"/>
                  </a:cubicBezTo>
                  <a:close/>
                  <a:moveTo>
                    <a:pt x="11515" y="8099"/>
                  </a:moveTo>
                  <a:cubicBezTo>
                    <a:pt x="11060" y="9845"/>
                    <a:pt x="11060" y="11845"/>
                    <a:pt x="11136" y="13616"/>
                  </a:cubicBezTo>
                  <a:cubicBezTo>
                    <a:pt x="11186" y="15641"/>
                    <a:pt x="11541" y="17716"/>
                    <a:pt x="12148" y="19690"/>
                  </a:cubicBezTo>
                  <a:cubicBezTo>
                    <a:pt x="12705" y="21512"/>
                    <a:pt x="13717" y="23435"/>
                    <a:pt x="14906" y="24979"/>
                  </a:cubicBezTo>
                  <a:cubicBezTo>
                    <a:pt x="15438" y="25688"/>
                    <a:pt x="16096" y="26321"/>
                    <a:pt x="16956" y="26675"/>
                  </a:cubicBezTo>
                  <a:cubicBezTo>
                    <a:pt x="17867" y="27054"/>
                    <a:pt x="18854" y="27156"/>
                    <a:pt x="19664" y="27712"/>
                  </a:cubicBezTo>
                  <a:cubicBezTo>
                    <a:pt x="19715" y="27763"/>
                    <a:pt x="19740" y="27763"/>
                    <a:pt x="19766" y="27763"/>
                  </a:cubicBezTo>
                  <a:cubicBezTo>
                    <a:pt x="19487" y="28497"/>
                    <a:pt x="19209" y="29231"/>
                    <a:pt x="18905" y="29990"/>
                  </a:cubicBezTo>
                  <a:cubicBezTo>
                    <a:pt x="18753" y="30395"/>
                    <a:pt x="18601" y="30851"/>
                    <a:pt x="18399" y="31256"/>
                  </a:cubicBezTo>
                  <a:cubicBezTo>
                    <a:pt x="17867" y="30749"/>
                    <a:pt x="17260" y="30243"/>
                    <a:pt x="16577" y="29940"/>
                  </a:cubicBezTo>
                  <a:cubicBezTo>
                    <a:pt x="15792" y="29560"/>
                    <a:pt x="14982" y="29560"/>
                    <a:pt x="14147" y="29560"/>
                  </a:cubicBezTo>
                  <a:cubicBezTo>
                    <a:pt x="12274" y="29509"/>
                    <a:pt x="10781" y="28573"/>
                    <a:pt x="9465" y="27333"/>
                  </a:cubicBezTo>
                  <a:cubicBezTo>
                    <a:pt x="8529" y="26523"/>
                    <a:pt x="7820" y="25511"/>
                    <a:pt x="6960" y="24574"/>
                  </a:cubicBezTo>
                  <a:cubicBezTo>
                    <a:pt x="6125" y="23663"/>
                    <a:pt x="5416" y="22777"/>
                    <a:pt x="4859" y="21664"/>
                  </a:cubicBezTo>
                  <a:cubicBezTo>
                    <a:pt x="4353" y="20652"/>
                    <a:pt x="4024" y="19589"/>
                    <a:pt x="4049" y="18425"/>
                  </a:cubicBezTo>
                  <a:cubicBezTo>
                    <a:pt x="4075" y="17412"/>
                    <a:pt x="4303" y="16451"/>
                    <a:pt x="4201" y="15438"/>
                  </a:cubicBezTo>
                  <a:cubicBezTo>
                    <a:pt x="4454" y="15135"/>
                    <a:pt x="4783" y="14831"/>
                    <a:pt x="5087" y="14628"/>
                  </a:cubicBezTo>
                  <a:cubicBezTo>
                    <a:pt x="5239" y="14527"/>
                    <a:pt x="5441" y="14426"/>
                    <a:pt x="5593" y="14401"/>
                  </a:cubicBezTo>
                  <a:cubicBezTo>
                    <a:pt x="5695" y="14373"/>
                    <a:pt x="5760" y="14355"/>
                    <a:pt x="5803" y="14355"/>
                  </a:cubicBezTo>
                  <a:cubicBezTo>
                    <a:pt x="5878" y="14355"/>
                    <a:pt x="5890" y="14408"/>
                    <a:pt x="5922" y="14552"/>
                  </a:cubicBezTo>
                  <a:cubicBezTo>
                    <a:pt x="5973" y="14831"/>
                    <a:pt x="5846" y="15286"/>
                    <a:pt x="5846" y="15565"/>
                  </a:cubicBezTo>
                  <a:lnTo>
                    <a:pt x="5846" y="16324"/>
                  </a:lnTo>
                  <a:cubicBezTo>
                    <a:pt x="5872" y="16906"/>
                    <a:pt x="5948" y="17438"/>
                    <a:pt x="6049" y="17969"/>
                  </a:cubicBezTo>
                  <a:cubicBezTo>
                    <a:pt x="6454" y="20373"/>
                    <a:pt x="7441" y="22651"/>
                    <a:pt x="8731" y="24676"/>
                  </a:cubicBezTo>
                  <a:cubicBezTo>
                    <a:pt x="9389" y="25688"/>
                    <a:pt x="10123" y="26700"/>
                    <a:pt x="11009" y="27561"/>
                  </a:cubicBezTo>
                  <a:cubicBezTo>
                    <a:pt x="11427" y="27943"/>
                    <a:pt x="11952" y="28266"/>
                    <a:pt x="12503" y="28266"/>
                  </a:cubicBezTo>
                  <a:cubicBezTo>
                    <a:pt x="12753" y="28266"/>
                    <a:pt x="13008" y="28200"/>
                    <a:pt x="13261" y="28041"/>
                  </a:cubicBezTo>
                  <a:cubicBezTo>
                    <a:pt x="14831" y="27004"/>
                    <a:pt x="12274" y="24245"/>
                    <a:pt x="11667" y="23385"/>
                  </a:cubicBezTo>
                  <a:cubicBezTo>
                    <a:pt x="10781" y="22170"/>
                    <a:pt x="9896" y="20879"/>
                    <a:pt x="9592" y="19386"/>
                  </a:cubicBezTo>
                  <a:cubicBezTo>
                    <a:pt x="9263" y="17944"/>
                    <a:pt x="9415" y="16425"/>
                    <a:pt x="9592" y="14932"/>
                  </a:cubicBezTo>
                  <a:cubicBezTo>
                    <a:pt x="9718" y="13793"/>
                    <a:pt x="9744" y="12629"/>
                    <a:pt x="9896" y="11490"/>
                  </a:cubicBezTo>
                  <a:cubicBezTo>
                    <a:pt x="9971" y="10275"/>
                    <a:pt x="10275" y="8985"/>
                    <a:pt x="11313" y="8226"/>
                  </a:cubicBezTo>
                  <a:cubicBezTo>
                    <a:pt x="11363" y="8200"/>
                    <a:pt x="11414" y="8175"/>
                    <a:pt x="11515" y="8099"/>
                  </a:cubicBezTo>
                  <a:close/>
                  <a:moveTo>
                    <a:pt x="3847" y="15843"/>
                  </a:moveTo>
                  <a:lnTo>
                    <a:pt x="3847" y="15843"/>
                  </a:lnTo>
                  <a:cubicBezTo>
                    <a:pt x="3898" y="16855"/>
                    <a:pt x="3645" y="17842"/>
                    <a:pt x="3670" y="18855"/>
                  </a:cubicBezTo>
                  <a:cubicBezTo>
                    <a:pt x="3695" y="19842"/>
                    <a:pt x="4024" y="20753"/>
                    <a:pt x="4429" y="21639"/>
                  </a:cubicBezTo>
                  <a:cubicBezTo>
                    <a:pt x="4935" y="22676"/>
                    <a:pt x="5568" y="23613"/>
                    <a:pt x="6327" y="24448"/>
                  </a:cubicBezTo>
                  <a:cubicBezTo>
                    <a:pt x="7112" y="25334"/>
                    <a:pt x="7871" y="26295"/>
                    <a:pt x="8681" y="27181"/>
                  </a:cubicBezTo>
                  <a:cubicBezTo>
                    <a:pt x="9769" y="28320"/>
                    <a:pt x="11212" y="29459"/>
                    <a:pt x="12806" y="29813"/>
                  </a:cubicBezTo>
                  <a:cubicBezTo>
                    <a:pt x="13717" y="30015"/>
                    <a:pt x="14679" y="29838"/>
                    <a:pt x="15590" y="30015"/>
                  </a:cubicBezTo>
                  <a:cubicBezTo>
                    <a:pt x="16653" y="30243"/>
                    <a:pt x="17488" y="30952"/>
                    <a:pt x="18272" y="31660"/>
                  </a:cubicBezTo>
                  <a:cubicBezTo>
                    <a:pt x="18095" y="32091"/>
                    <a:pt x="17918" y="32496"/>
                    <a:pt x="17741" y="32901"/>
                  </a:cubicBezTo>
                  <a:cubicBezTo>
                    <a:pt x="17527" y="32887"/>
                    <a:pt x="17313" y="32880"/>
                    <a:pt x="17099" y="32880"/>
                  </a:cubicBezTo>
                  <a:cubicBezTo>
                    <a:pt x="15743" y="32880"/>
                    <a:pt x="14398" y="33170"/>
                    <a:pt x="13261" y="33913"/>
                  </a:cubicBezTo>
                  <a:cubicBezTo>
                    <a:pt x="12629" y="34318"/>
                    <a:pt x="12047" y="34824"/>
                    <a:pt x="11363" y="35178"/>
                  </a:cubicBezTo>
                  <a:cubicBezTo>
                    <a:pt x="11002" y="35348"/>
                    <a:pt x="10668" y="35420"/>
                    <a:pt x="10338" y="35420"/>
                  </a:cubicBezTo>
                  <a:cubicBezTo>
                    <a:pt x="9881" y="35420"/>
                    <a:pt x="9433" y="35283"/>
                    <a:pt x="8934" y="35077"/>
                  </a:cubicBezTo>
                  <a:cubicBezTo>
                    <a:pt x="7086" y="34368"/>
                    <a:pt x="4885" y="33609"/>
                    <a:pt x="3467" y="32091"/>
                  </a:cubicBezTo>
                  <a:cubicBezTo>
                    <a:pt x="2860" y="31458"/>
                    <a:pt x="2430" y="30699"/>
                    <a:pt x="1898" y="29965"/>
                  </a:cubicBezTo>
                  <a:cubicBezTo>
                    <a:pt x="1468" y="29433"/>
                    <a:pt x="785" y="28750"/>
                    <a:pt x="759" y="28041"/>
                  </a:cubicBezTo>
                  <a:cubicBezTo>
                    <a:pt x="759" y="27991"/>
                    <a:pt x="759" y="27966"/>
                    <a:pt x="709" y="27940"/>
                  </a:cubicBezTo>
                  <a:cubicBezTo>
                    <a:pt x="886" y="27459"/>
                    <a:pt x="1088" y="26979"/>
                    <a:pt x="1392" y="26574"/>
                  </a:cubicBezTo>
                  <a:cubicBezTo>
                    <a:pt x="1468" y="27029"/>
                    <a:pt x="1519" y="27485"/>
                    <a:pt x="1671" y="27940"/>
                  </a:cubicBezTo>
                  <a:cubicBezTo>
                    <a:pt x="1822" y="28446"/>
                    <a:pt x="2151" y="28826"/>
                    <a:pt x="2455" y="29231"/>
                  </a:cubicBezTo>
                  <a:cubicBezTo>
                    <a:pt x="3290" y="30218"/>
                    <a:pt x="4252" y="31028"/>
                    <a:pt x="5391" y="31635"/>
                  </a:cubicBezTo>
                  <a:cubicBezTo>
                    <a:pt x="6001" y="31966"/>
                    <a:pt x="6647" y="32178"/>
                    <a:pt x="7321" y="32178"/>
                  </a:cubicBezTo>
                  <a:cubicBezTo>
                    <a:pt x="7626" y="32178"/>
                    <a:pt x="7936" y="32135"/>
                    <a:pt x="8251" y="32040"/>
                  </a:cubicBezTo>
                  <a:cubicBezTo>
                    <a:pt x="9111" y="31787"/>
                    <a:pt x="9744" y="31230"/>
                    <a:pt x="9440" y="30269"/>
                  </a:cubicBezTo>
                  <a:cubicBezTo>
                    <a:pt x="8807" y="28193"/>
                    <a:pt x="6201" y="27561"/>
                    <a:pt x="4581" y="26523"/>
                  </a:cubicBezTo>
                  <a:cubicBezTo>
                    <a:pt x="4100" y="26194"/>
                    <a:pt x="3366" y="25688"/>
                    <a:pt x="3214" y="25080"/>
                  </a:cubicBezTo>
                  <a:cubicBezTo>
                    <a:pt x="3113" y="24701"/>
                    <a:pt x="3341" y="24296"/>
                    <a:pt x="3442" y="23942"/>
                  </a:cubicBezTo>
                  <a:cubicBezTo>
                    <a:pt x="3695" y="22803"/>
                    <a:pt x="3290" y="21790"/>
                    <a:pt x="2860" y="20753"/>
                  </a:cubicBezTo>
                  <a:cubicBezTo>
                    <a:pt x="2455" y="19766"/>
                    <a:pt x="2227" y="19007"/>
                    <a:pt x="2607" y="17994"/>
                  </a:cubicBezTo>
                  <a:cubicBezTo>
                    <a:pt x="2936" y="17210"/>
                    <a:pt x="3341" y="16476"/>
                    <a:pt x="3847" y="15843"/>
                  </a:cubicBezTo>
                  <a:close/>
                  <a:moveTo>
                    <a:pt x="43555" y="25030"/>
                  </a:moveTo>
                  <a:cubicBezTo>
                    <a:pt x="43631" y="25587"/>
                    <a:pt x="43681" y="26194"/>
                    <a:pt x="43783" y="26776"/>
                  </a:cubicBezTo>
                  <a:cubicBezTo>
                    <a:pt x="43884" y="27535"/>
                    <a:pt x="44137" y="28598"/>
                    <a:pt x="43808" y="29332"/>
                  </a:cubicBezTo>
                  <a:cubicBezTo>
                    <a:pt x="43454" y="30091"/>
                    <a:pt x="42163" y="30117"/>
                    <a:pt x="41429" y="30319"/>
                  </a:cubicBezTo>
                  <a:cubicBezTo>
                    <a:pt x="39278" y="30851"/>
                    <a:pt x="37000" y="30901"/>
                    <a:pt x="34824" y="31002"/>
                  </a:cubicBezTo>
                  <a:cubicBezTo>
                    <a:pt x="34597" y="31014"/>
                    <a:pt x="34371" y="31019"/>
                    <a:pt x="34145" y="31019"/>
                  </a:cubicBezTo>
                  <a:cubicBezTo>
                    <a:pt x="32305" y="31019"/>
                    <a:pt x="30494" y="30685"/>
                    <a:pt x="28623" y="30572"/>
                  </a:cubicBezTo>
                  <a:cubicBezTo>
                    <a:pt x="28182" y="30548"/>
                    <a:pt x="27710" y="30521"/>
                    <a:pt x="27232" y="30521"/>
                  </a:cubicBezTo>
                  <a:cubicBezTo>
                    <a:pt x="26229" y="30521"/>
                    <a:pt x="25202" y="30640"/>
                    <a:pt x="24397" y="31154"/>
                  </a:cubicBezTo>
                  <a:cubicBezTo>
                    <a:pt x="23461" y="31762"/>
                    <a:pt x="23030" y="32901"/>
                    <a:pt x="23714" y="33812"/>
                  </a:cubicBezTo>
                  <a:cubicBezTo>
                    <a:pt x="24574" y="34900"/>
                    <a:pt x="26219" y="35305"/>
                    <a:pt x="27510" y="35457"/>
                  </a:cubicBezTo>
                  <a:cubicBezTo>
                    <a:pt x="27920" y="35506"/>
                    <a:pt x="28326" y="35528"/>
                    <a:pt x="28731" y="35528"/>
                  </a:cubicBezTo>
                  <a:cubicBezTo>
                    <a:pt x="30001" y="35528"/>
                    <a:pt x="31248" y="35308"/>
                    <a:pt x="32495" y="35001"/>
                  </a:cubicBezTo>
                  <a:cubicBezTo>
                    <a:pt x="34469" y="34520"/>
                    <a:pt x="36443" y="33989"/>
                    <a:pt x="38392" y="33483"/>
                  </a:cubicBezTo>
                  <a:cubicBezTo>
                    <a:pt x="39404" y="33230"/>
                    <a:pt x="40417" y="33027"/>
                    <a:pt x="41404" y="32749"/>
                  </a:cubicBezTo>
                  <a:cubicBezTo>
                    <a:pt x="41733" y="32647"/>
                    <a:pt x="42036" y="32572"/>
                    <a:pt x="42391" y="32470"/>
                  </a:cubicBezTo>
                  <a:cubicBezTo>
                    <a:pt x="42503" y="32448"/>
                    <a:pt x="42696" y="32365"/>
                    <a:pt x="42827" y="32365"/>
                  </a:cubicBezTo>
                  <a:cubicBezTo>
                    <a:pt x="42843" y="32365"/>
                    <a:pt x="42858" y="32366"/>
                    <a:pt x="42872" y="32369"/>
                  </a:cubicBezTo>
                  <a:cubicBezTo>
                    <a:pt x="43201" y="32521"/>
                    <a:pt x="43049" y="32647"/>
                    <a:pt x="43023" y="33002"/>
                  </a:cubicBezTo>
                  <a:cubicBezTo>
                    <a:pt x="42897" y="33761"/>
                    <a:pt x="42745" y="34520"/>
                    <a:pt x="42543" y="35305"/>
                  </a:cubicBezTo>
                  <a:lnTo>
                    <a:pt x="42492" y="35305"/>
                  </a:lnTo>
                  <a:cubicBezTo>
                    <a:pt x="40417" y="35431"/>
                    <a:pt x="38519" y="36317"/>
                    <a:pt x="36494" y="36595"/>
                  </a:cubicBezTo>
                  <a:cubicBezTo>
                    <a:pt x="35355" y="36773"/>
                    <a:pt x="34216" y="36975"/>
                    <a:pt x="33052" y="37076"/>
                  </a:cubicBezTo>
                  <a:cubicBezTo>
                    <a:pt x="32853" y="37095"/>
                    <a:pt x="32656" y="37104"/>
                    <a:pt x="32460" y="37104"/>
                  </a:cubicBezTo>
                  <a:cubicBezTo>
                    <a:pt x="31608" y="37104"/>
                    <a:pt x="30773" y="36947"/>
                    <a:pt x="29889" y="36823"/>
                  </a:cubicBezTo>
                  <a:cubicBezTo>
                    <a:pt x="28876" y="36671"/>
                    <a:pt x="27839" y="36697"/>
                    <a:pt x="26801" y="36595"/>
                  </a:cubicBezTo>
                  <a:cubicBezTo>
                    <a:pt x="25789" y="36469"/>
                    <a:pt x="24802" y="36216"/>
                    <a:pt x="23790" y="36165"/>
                  </a:cubicBezTo>
                  <a:cubicBezTo>
                    <a:pt x="22701" y="36089"/>
                    <a:pt x="21613" y="35937"/>
                    <a:pt x="20626" y="35457"/>
                  </a:cubicBezTo>
                  <a:cubicBezTo>
                    <a:pt x="19512" y="34925"/>
                    <a:pt x="18829" y="33913"/>
                    <a:pt x="18070" y="32976"/>
                  </a:cubicBezTo>
                  <a:cubicBezTo>
                    <a:pt x="18576" y="31888"/>
                    <a:pt x="19006" y="30775"/>
                    <a:pt x="19411" y="29636"/>
                  </a:cubicBezTo>
                  <a:cubicBezTo>
                    <a:pt x="19649" y="29699"/>
                    <a:pt x="19892" y="29720"/>
                    <a:pt x="20137" y="29720"/>
                  </a:cubicBezTo>
                  <a:cubicBezTo>
                    <a:pt x="20633" y="29720"/>
                    <a:pt x="21140" y="29634"/>
                    <a:pt x="21638" y="29634"/>
                  </a:cubicBezTo>
                  <a:cubicBezTo>
                    <a:pt x="21680" y="29634"/>
                    <a:pt x="21723" y="29635"/>
                    <a:pt x="21765" y="29636"/>
                  </a:cubicBezTo>
                  <a:cubicBezTo>
                    <a:pt x="22748" y="29680"/>
                    <a:pt x="23731" y="29742"/>
                    <a:pt x="24714" y="29742"/>
                  </a:cubicBezTo>
                  <a:cubicBezTo>
                    <a:pt x="24870" y="29742"/>
                    <a:pt x="25026" y="29741"/>
                    <a:pt x="25181" y="29737"/>
                  </a:cubicBezTo>
                  <a:cubicBezTo>
                    <a:pt x="27333" y="29686"/>
                    <a:pt x="29509" y="29433"/>
                    <a:pt x="31635" y="28953"/>
                  </a:cubicBezTo>
                  <a:cubicBezTo>
                    <a:pt x="33634" y="28497"/>
                    <a:pt x="35532" y="27687"/>
                    <a:pt x="37380" y="26852"/>
                  </a:cubicBezTo>
                  <a:cubicBezTo>
                    <a:pt x="39379" y="25966"/>
                    <a:pt x="41378" y="25334"/>
                    <a:pt x="43555" y="25030"/>
                  </a:cubicBezTo>
                  <a:close/>
                  <a:moveTo>
                    <a:pt x="532" y="28573"/>
                  </a:moveTo>
                  <a:cubicBezTo>
                    <a:pt x="684" y="28953"/>
                    <a:pt x="962" y="29332"/>
                    <a:pt x="1190" y="29636"/>
                  </a:cubicBezTo>
                  <a:cubicBezTo>
                    <a:pt x="1696" y="30319"/>
                    <a:pt x="2177" y="31028"/>
                    <a:pt x="2683" y="31711"/>
                  </a:cubicBezTo>
                  <a:cubicBezTo>
                    <a:pt x="3974" y="33356"/>
                    <a:pt x="5948" y="34191"/>
                    <a:pt x="7846" y="35001"/>
                  </a:cubicBezTo>
                  <a:cubicBezTo>
                    <a:pt x="8586" y="35297"/>
                    <a:pt x="9422" y="35761"/>
                    <a:pt x="10237" y="35761"/>
                  </a:cubicBezTo>
                  <a:cubicBezTo>
                    <a:pt x="10258" y="35761"/>
                    <a:pt x="10279" y="35761"/>
                    <a:pt x="10300" y="35760"/>
                  </a:cubicBezTo>
                  <a:cubicBezTo>
                    <a:pt x="10984" y="35710"/>
                    <a:pt x="11566" y="35406"/>
                    <a:pt x="12123" y="35052"/>
                  </a:cubicBezTo>
                  <a:cubicBezTo>
                    <a:pt x="12806" y="34621"/>
                    <a:pt x="13439" y="34039"/>
                    <a:pt x="14198" y="33685"/>
                  </a:cubicBezTo>
                  <a:cubicBezTo>
                    <a:pt x="15078" y="33299"/>
                    <a:pt x="16068" y="33167"/>
                    <a:pt x="17013" y="33167"/>
                  </a:cubicBezTo>
                  <a:cubicBezTo>
                    <a:pt x="17181" y="33167"/>
                    <a:pt x="17348" y="33171"/>
                    <a:pt x="17513" y="33179"/>
                  </a:cubicBezTo>
                  <a:cubicBezTo>
                    <a:pt x="16880" y="34546"/>
                    <a:pt x="16298" y="35937"/>
                    <a:pt x="15919" y="37405"/>
                  </a:cubicBezTo>
                  <a:cubicBezTo>
                    <a:pt x="15895" y="37403"/>
                    <a:pt x="15871" y="37401"/>
                    <a:pt x="15846" y="37401"/>
                  </a:cubicBezTo>
                  <a:cubicBezTo>
                    <a:pt x="15172" y="37401"/>
                    <a:pt x="14312" y="38379"/>
                    <a:pt x="13970" y="38721"/>
                  </a:cubicBezTo>
                  <a:cubicBezTo>
                    <a:pt x="13134" y="39558"/>
                    <a:pt x="12184" y="40733"/>
                    <a:pt x="10908" y="40733"/>
                  </a:cubicBezTo>
                  <a:cubicBezTo>
                    <a:pt x="10833" y="40733"/>
                    <a:pt x="10757" y="40729"/>
                    <a:pt x="10680" y="40721"/>
                  </a:cubicBezTo>
                  <a:cubicBezTo>
                    <a:pt x="9642" y="40594"/>
                    <a:pt x="8655" y="39835"/>
                    <a:pt x="7846" y="39177"/>
                  </a:cubicBezTo>
                  <a:cubicBezTo>
                    <a:pt x="7010" y="38494"/>
                    <a:pt x="6251" y="37785"/>
                    <a:pt x="5365" y="37178"/>
                  </a:cubicBezTo>
                  <a:cubicBezTo>
                    <a:pt x="4530" y="36595"/>
                    <a:pt x="3594" y="36266"/>
                    <a:pt x="3037" y="35330"/>
                  </a:cubicBezTo>
                  <a:cubicBezTo>
                    <a:pt x="2455" y="34444"/>
                    <a:pt x="2278" y="33407"/>
                    <a:pt x="1797" y="32470"/>
                  </a:cubicBezTo>
                  <a:cubicBezTo>
                    <a:pt x="1291" y="31407"/>
                    <a:pt x="253" y="30699"/>
                    <a:pt x="355" y="29433"/>
                  </a:cubicBezTo>
                  <a:cubicBezTo>
                    <a:pt x="405" y="29180"/>
                    <a:pt x="430" y="28877"/>
                    <a:pt x="532" y="28573"/>
                  </a:cubicBezTo>
                  <a:close/>
                  <a:moveTo>
                    <a:pt x="17893" y="33305"/>
                  </a:moveTo>
                  <a:cubicBezTo>
                    <a:pt x="18525" y="34115"/>
                    <a:pt x="19158" y="34950"/>
                    <a:pt x="20044" y="35533"/>
                  </a:cubicBezTo>
                  <a:cubicBezTo>
                    <a:pt x="20879" y="36039"/>
                    <a:pt x="21866" y="36292"/>
                    <a:pt x="22828" y="36418"/>
                  </a:cubicBezTo>
                  <a:cubicBezTo>
                    <a:pt x="23941" y="36545"/>
                    <a:pt x="24979" y="36646"/>
                    <a:pt x="26067" y="36823"/>
                  </a:cubicBezTo>
                  <a:cubicBezTo>
                    <a:pt x="27181" y="37051"/>
                    <a:pt x="28269" y="36975"/>
                    <a:pt x="29383" y="37102"/>
                  </a:cubicBezTo>
                  <a:cubicBezTo>
                    <a:pt x="30390" y="37222"/>
                    <a:pt x="31398" y="37433"/>
                    <a:pt x="32406" y="37433"/>
                  </a:cubicBezTo>
                  <a:cubicBezTo>
                    <a:pt x="32461" y="37433"/>
                    <a:pt x="32516" y="37432"/>
                    <a:pt x="32571" y="37431"/>
                  </a:cubicBezTo>
                  <a:cubicBezTo>
                    <a:pt x="33710" y="37405"/>
                    <a:pt x="34900" y="37178"/>
                    <a:pt x="35988" y="36975"/>
                  </a:cubicBezTo>
                  <a:cubicBezTo>
                    <a:pt x="37127" y="36823"/>
                    <a:pt x="38215" y="36570"/>
                    <a:pt x="39328" y="36292"/>
                  </a:cubicBezTo>
                  <a:cubicBezTo>
                    <a:pt x="40341" y="36013"/>
                    <a:pt x="41378" y="35710"/>
                    <a:pt x="42416" y="35634"/>
                  </a:cubicBezTo>
                  <a:lnTo>
                    <a:pt x="42416" y="35634"/>
                  </a:lnTo>
                  <a:cubicBezTo>
                    <a:pt x="42138" y="36671"/>
                    <a:pt x="41733" y="37658"/>
                    <a:pt x="41125" y="38494"/>
                  </a:cubicBezTo>
                  <a:cubicBezTo>
                    <a:pt x="40012" y="40088"/>
                    <a:pt x="38240" y="40619"/>
                    <a:pt x="36418" y="40872"/>
                  </a:cubicBezTo>
                  <a:cubicBezTo>
                    <a:pt x="36232" y="40898"/>
                    <a:pt x="36045" y="40909"/>
                    <a:pt x="35859" y="40909"/>
                  </a:cubicBezTo>
                  <a:cubicBezTo>
                    <a:pt x="34347" y="40909"/>
                    <a:pt x="32835" y="40148"/>
                    <a:pt x="31483" y="39607"/>
                  </a:cubicBezTo>
                  <a:cubicBezTo>
                    <a:pt x="29965" y="39000"/>
                    <a:pt x="28471" y="38342"/>
                    <a:pt x="26928" y="37911"/>
                  </a:cubicBezTo>
                  <a:cubicBezTo>
                    <a:pt x="26132" y="37691"/>
                    <a:pt x="25165" y="37448"/>
                    <a:pt x="24265" y="37448"/>
                  </a:cubicBezTo>
                  <a:cubicBezTo>
                    <a:pt x="23819" y="37448"/>
                    <a:pt x="23390" y="37508"/>
                    <a:pt x="23005" y="37658"/>
                  </a:cubicBezTo>
                  <a:cubicBezTo>
                    <a:pt x="22625" y="37785"/>
                    <a:pt x="22043" y="38114"/>
                    <a:pt x="21942" y="38569"/>
                  </a:cubicBezTo>
                  <a:cubicBezTo>
                    <a:pt x="21866" y="39076"/>
                    <a:pt x="22296" y="39632"/>
                    <a:pt x="22549" y="39987"/>
                  </a:cubicBezTo>
                  <a:cubicBezTo>
                    <a:pt x="23461" y="41277"/>
                    <a:pt x="24397" y="42593"/>
                    <a:pt x="25688" y="43505"/>
                  </a:cubicBezTo>
                  <a:cubicBezTo>
                    <a:pt x="26877" y="44365"/>
                    <a:pt x="28244" y="44947"/>
                    <a:pt x="29661" y="45377"/>
                  </a:cubicBezTo>
                  <a:cubicBezTo>
                    <a:pt x="31146" y="45834"/>
                    <a:pt x="32744" y="46106"/>
                    <a:pt x="34331" y="46106"/>
                  </a:cubicBezTo>
                  <a:cubicBezTo>
                    <a:pt x="35558" y="46106"/>
                    <a:pt x="36778" y="45944"/>
                    <a:pt x="37937" y="45580"/>
                  </a:cubicBezTo>
                  <a:lnTo>
                    <a:pt x="37937" y="45580"/>
                  </a:lnTo>
                  <a:cubicBezTo>
                    <a:pt x="37203" y="46339"/>
                    <a:pt x="36494" y="47098"/>
                    <a:pt x="35709" y="47782"/>
                  </a:cubicBezTo>
                  <a:cubicBezTo>
                    <a:pt x="35203" y="48186"/>
                    <a:pt x="34722" y="48591"/>
                    <a:pt x="34191" y="48946"/>
                  </a:cubicBezTo>
                  <a:cubicBezTo>
                    <a:pt x="34166" y="48946"/>
                    <a:pt x="34140" y="48920"/>
                    <a:pt x="34090" y="48920"/>
                  </a:cubicBezTo>
                  <a:cubicBezTo>
                    <a:pt x="33959" y="48932"/>
                    <a:pt x="33830" y="48937"/>
                    <a:pt x="33701" y="48937"/>
                  </a:cubicBezTo>
                  <a:cubicBezTo>
                    <a:pt x="32105" y="48937"/>
                    <a:pt x="30632" y="48108"/>
                    <a:pt x="29180" y="47453"/>
                  </a:cubicBezTo>
                  <a:cubicBezTo>
                    <a:pt x="27611" y="46719"/>
                    <a:pt x="25991" y="45959"/>
                    <a:pt x="24599" y="44922"/>
                  </a:cubicBezTo>
                  <a:cubicBezTo>
                    <a:pt x="23309" y="43935"/>
                    <a:pt x="22448" y="42492"/>
                    <a:pt x="21132" y="41530"/>
                  </a:cubicBezTo>
                  <a:cubicBezTo>
                    <a:pt x="20297" y="40948"/>
                    <a:pt x="18601" y="40645"/>
                    <a:pt x="18247" y="39607"/>
                  </a:cubicBezTo>
                  <a:cubicBezTo>
                    <a:pt x="18222" y="39582"/>
                    <a:pt x="18222" y="39556"/>
                    <a:pt x="18171" y="39506"/>
                  </a:cubicBezTo>
                  <a:cubicBezTo>
                    <a:pt x="17994" y="38240"/>
                    <a:pt x="17387" y="37076"/>
                    <a:pt x="16805" y="35912"/>
                  </a:cubicBezTo>
                  <a:lnTo>
                    <a:pt x="16805" y="35887"/>
                  </a:lnTo>
                  <a:cubicBezTo>
                    <a:pt x="17108" y="35001"/>
                    <a:pt x="17488" y="34141"/>
                    <a:pt x="17893" y="33305"/>
                  </a:cubicBezTo>
                  <a:close/>
                  <a:moveTo>
                    <a:pt x="18247" y="40265"/>
                  </a:moveTo>
                  <a:cubicBezTo>
                    <a:pt x="18854" y="40948"/>
                    <a:pt x="19993" y="41227"/>
                    <a:pt x="20677" y="41657"/>
                  </a:cubicBezTo>
                  <a:cubicBezTo>
                    <a:pt x="22246" y="42619"/>
                    <a:pt x="23157" y="44314"/>
                    <a:pt x="24599" y="45403"/>
                  </a:cubicBezTo>
                  <a:cubicBezTo>
                    <a:pt x="26118" y="46516"/>
                    <a:pt x="27864" y="47301"/>
                    <a:pt x="29585" y="48060"/>
                  </a:cubicBezTo>
                  <a:cubicBezTo>
                    <a:pt x="30901" y="48617"/>
                    <a:pt x="32192" y="49300"/>
                    <a:pt x="33634" y="49325"/>
                  </a:cubicBezTo>
                  <a:cubicBezTo>
                    <a:pt x="33179" y="49578"/>
                    <a:pt x="32748" y="49806"/>
                    <a:pt x="32242" y="49958"/>
                  </a:cubicBezTo>
                  <a:cubicBezTo>
                    <a:pt x="31559" y="50173"/>
                    <a:pt x="30933" y="50306"/>
                    <a:pt x="30309" y="50306"/>
                  </a:cubicBezTo>
                  <a:cubicBezTo>
                    <a:pt x="29686" y="50306"/>
                    <a:pt x="29066" y="50173"/>
                    <a:pt x="28396" y="49857"/>
                  </a:cubicBezTo>
                  <a:cubicBezTo>
                    <a:pt x="27130" y="49300"/>
                    <a:pt x="26042" y="48364"/>
                    <a:pt x="25030" y="47453"/>
                  </a:cubicBezTo>
                  <a:cubicBezTo>
                    <a:pt x="24473" y="46972"/>
                    <a:pt x="24017" y="46314"/>
                    <a:pt x="23283" y="46086"/>
                  </a:cubicBezTo>
                  <a:cubicBezTo>
                    <a:pt x="23173" y="46055"/>
                    <a:pt x="23065" y="46040"/>
                    <a:pt x="22960" y="46040"/>
                  </a:cubicBezTo>
                  <a:cubicBezTo>
                    <a:pt x="22461" y="46040"/>
                    <a:pt x="22042" y="46373"/>
                    <a:pt x="21917" y="46896"/>
                  </a:cubicBezTo>
                  <a:cubicBezTo>
                    <a:pt x="21740" y="47706"/>
                    <a:pt x="22195" y="48490"/>
                    <a:pt x="22651" y="49173"/>
                  </a:cubicBezTo>
                  <a:cubicBezTo>
                    <a:pt x="23764" y="50591"/>
                    <a:pt x="25409" y="51856"/>
                    <a:pt x="27231" y="52109"/>
                  </a:cubicBezTo>
                  <a:cubicBezTo>
                    <a:pt x="26573" y="52413"/>
                    <a:pt x="25915" y="52717"/>
                    <a:pt x="25207" y="52919"/>
                  </a:cubicBezTo>
                  <a:cubicBezTo>
                    <a:pt x="24296" y="51831"/>
                    <a:pt x="22524" y="51831"/>
                    <a:pt x="21284" y="51274"/>
                  </a:cubicBezTo>
                  <a:cubicBezTo>
                    <a:pt x="19361" y="50464"/>
                    <a:pt x="17361" y="48465"/>
                    <a:pt x="17007" y="46339"/>
                  </a:cubicBezTo>
                  <a:cubicBezTo>
                    <a:pt x="16678" y="44238"/>
                    <a:pt x="18196" y="42593"/>
                    <a:pt x="18247" y="40518"/>
                  </a:cubicBezTo>
                  <a:lnTo>
                    <a:pt x="18247" y="40265"/>
                  </a:lnTo>
                  <a:close/>
                  <a:moveTo>
                    <a:pt x="16602" y="36342"/>
                  </a:moveTo>
                  <a:cubicBezTo>
                    <a:pt x="17463" y="38063"/>
                    <a:pt x="18323" y="39835"/>
                    <a:pt x="17690" y="41784"/>
                  </a:cubicBezTo>
                  <a:cubicBezTo>
                    <a:pt x="17387" y="42720"/>
                    <a:pt x="16880" y="43530"/>
                    <a:pt x="16703" y="44492"/>
                  </a:cubicBezTo>
                  <a:cubicBezTo>
                    <a:pt x="16526" y="45301"/>
                    <a:pt x="16526" y="46187"/>
                    <a:pt x="16805" y="46972"/>
                  </a:cubicBezTo>
                  <a:cubicBezTo>
                    <a:pt x="17336" y="48693"/>
                    <a:pt x="18779" y="50236"/>
                    <a:pt x="20272" y="51173"/>
                  </a:cubicBezTo>
                  <a:cubicBezTo>
                    <a:pt x="21006" y="51603"/>
                    <a:pt x="21790" y="51856"/>
                    <a:pt x="22575" y="52084"/>
                  </a:cubicBezTo>
                  <a:cubicBezTo>
                    <a:pt x="23309" y="52261"/>
                    <a:pt x="24220" y="52489"/>
                    <a:pt x="24802" y="53020"/>
                  </a:cubicBezTo>
                  <a:cubicBezTo>
                    <a:pt x="24212" y="53168"/>
                    <a:pt x="23608" y="53258"/>
                    <a:pt x="23001" y="53258"/>
                  </a:cubicBezTo>
                  <a:cubicBezTo>
                    <a:pt x="22462" y="53258"/>
                    <a:pt x="21921" y="53187"/>
                    <a:pt x="21385" y="53020"/>
                  </a:cubicBezTo>
                  <a:cubicBezTo>
                    <a:pt x="20145" y="52666"/>
                    <a:pt x="18981" y="52109"/>
                    <a:pt x="17766" y="51704"/>
                  </a:cubicBezTo>
                  <a:cubicBezTo>
                    <a:pt x="16577" y="51325"/>
                    <a:pt x="15337" y="51072"/>
                    <a:pt x="14426" y="50110"/>
                  </a:cubicBezTo>
                  <a:cubicBezTo>
                    <a:pt x="13186" y="48819"/>
                    <a:pt x="12452" y="46820"/>
                    <a:pt x="12958" y="45074"/>
                  </a:cubicBezTo>
                  <a:cubicBezTo>
                    <a:pt x="13540" y="43125"/>
                    <a:pt x="15893" y="42214"/>
                    <a:pt x="16400" y="40214"/>
                  </a:cubicBezTo>
                  <a:cubicBezTo>
                    <a:pt x="16526" y="39683"/>
                    <a:pt x="16653" y="38924"/>
                    <a:pt x="16526" y="38392"/>
                  </a:cubicBezTo>
                  <a:cubicBezTo>
                    <a:pt x="16551" y="38190"/>
                    <a:pt x="16450" y="37785"/>
                    <a:pt x="16248" y="37557"/>
                  </a:cubicBezTo>
                  <a:cubicBezTo>
                    <a:pt x="16349" y="37152"/>
                    <a:pt x="16476" y="36773"/>
                    <a:pt x="16602" y="36342"/>
                  </a:cubicBezTo>
                  <a:close/>
                  <a:moveTo>
                    <a:pt x="32268" y="1"/>
                  </a:moveTo>
                  <a:cubicBezTo>
                    <a:pt x="31154" y="1"/>
                    <a:pt x="30294" y="861"/>
                    <a:pt x="29281" y="1215"/>
                  </a:cubicBezTo>
                  <a:cubicBezTo>
                    <a:pt x="29006" y="1313"/>
                    <a:pt x="28735" y="1342"/>
                    <a:pt x="28469" y="1342"/>
                  </a:cubicBezTo>
                  <a:cubicBezTo>
                    <a:pt x="28101" y="1342"/>
                    <a:pt x="27741" y="1287"/>
                    <a:pt x="27390" y="1287"/>
                  </a:cubicBezTo>
                  <a:cubicBezTo>
                    <a:pt x="26944" y="1287"/>
                    <a:pt x="26511" y="1375"/>
                    <a:pt x="26093" y="1772"/>
                  </a:cubicBezTo>
                  <a:cubicBezTo>
                    <a:pt x="25232" y="2607"/>
                    <a:pt x="24979" y="3923"/>
                    <a:pt x="24954" y="5062"/>
                  </a:cubicBezTo>
                  <a:cubicBezTo>
                    <a:pt x="24954" y="5644"/>
                    <a:pt x="25004" y="6201"/>
                    <a:pt x="25080" y="6732"/>
                  </a:cubicBezTo>
                  <a:cubicBezTo>
                    <a:pt x="25131" y="7416"/>
                    <a:pt x="25688" y="9440"/>
                    <a:pt x="24928" y="9845"/>
                  </a:cubicBezTo>
                  <a:cubicBezTo>
                    <a:pt x="24886" y="9868"/>
                    <a:pt x="24845" y="9879"/>
                    <a:pt x="24804" y="9879"/>
                  </a:cubicBezTo>
                  <a:cubicBezTo>
                    <a:pt x="24120" y="9879"/>
                    <a:pt x="23712" y="6803"/>
                    <a:pt x="23688" y="6277"/>
                  </a:cubicBezTo>
                  <a:cubicBezTo>
                    <a:pt x="23612" y="5391"/>
                    <a:pt x="23714" y="4505"/>
                    <a:pt x="23790" y="3569"/>
                  </a:cubicBezTo>
                  <a:cubicBezTo>
                    <a:pt x="23815" y="2911"/>
                    <a:pt x="23790" y="2253"/>
                    <a:pt x="23815" y="1595"/>
                  </a:cubicBezTo>
                  <a:cubicBezTo>
                    <a:pt x="23836" y="1131"/>
                    <a:pt x="23892" y="385"/>
                    <a:pt x="23426" y="385"/>
                  </a:cubicBezTo>
                  <a:cubicBezTo>
                    <a:pt x="23333" y="385"/>
                    <a:pt x="23220" y="414"/>
                    <a:pt x="23081" y="481"/>
                  </a:cubicBezTo>
                  <a:cubicBezTo>
                    <a:pt x="22195" y="962"/>
                    <a:pt x="21309" y="1899"/>
                    <a:pt x="21056" y="2860"/>
                  </a:cubicBezTo>
                  <a:cubicBezTo>
                    <a:pt x="20778" y="3949"/>
                    <a:pt x="20803" y="5138"/>
                    <a:pt x="20879" y="6277"/>
                  </a:cubicBezTo>
                  <a:cubicBezTo>
                    <a:pt x="20955" y="7972"/>
                    <a:pt x="20930" y="9693"/>
                    <a:pt x="20904" y="11389"/>
                  </a:cubicBezTo>
                  <a:cubicBezTo>
                    <a:pt x="20879" y="12781"/>
                    <a:pt x="20930" y="14198"/>
                    <a:pt x="20930" y="15590"/>
                  </a:cubicBezTo>
                  <a:cubicBezTo>
                    <a:pt x="20930" y="16324"/>
                    <a:pt x="20778" y="17083"/>
                    <a:pt x="20145" y="17539"/>
                  </a:cubicBezTo>
                  <a:cubicBezTo>
                    <a:pt x="19961" y="17666"/>
                    <a:pt x="19801" y="17720"/>
                    <a:pt x="19661" y="17720"/>
                  </a:cubicBezTo>
                  <a:cubicBezTo>
                    <a:pt x="19051" y="17720"/>
                    <a:pt x="18831" y="16682"/>
                    <a:pt x="18728" y="16147"/>
                  </a:cubicBezTo>
                  <a:cubicBezTo>
                    <a:pt x="18424" y="14628"/>
                    <a:pt x="18652" y="13110"/>
                    <a:pt x="18930" y="11617"/>
                  </a:cubicBezTo>
                  <a:cubicBezTo>
                    <a:pt x="19234" y="10073"/>
                    <a:pt x="19386" y="8479"/>
                    <a:pt x="19639" y="6935"/>
                  </a:cubicBezTo>
                  <a:cubicBezTo>
                    <a:pt x="19766" y="6049"/>
                    <a:pt x="19993" y="5163"/>
                    <a:pt x="20196" y="4278"/>
                  </a:cubicBezTo>
                  <a:cubicBezTo>
                    <a:pt x="20272" y="4024"/>
                    <a:pt x="20424" y="3645"/>
                    <a:pt x="20272" y="3392"/>
                  </a:cubicBezTo>
                  <a:cubicBezTo>
                    <a:pt x="20182" y="3258"/>
                    <a:pt x="20058" y="3211"/>
                    <a:pt x="19924" y="3211"/>
                  </a:cubicBezTo>
                  <a:cubicBezTo>
                    <a:pt x="19831" y="3211"/>
                    <a:pt x="19733" y="3234"/>
                    <a:pt x="19639" y="3265"/>
                  </a:cubicBezTo>
                  <a:cubicBezTo>
                    <a:pt x="18981" y="3442"/>
                    <a:pt x="18348" y="3822"/>
                    <a:pt x="17716" y="4126"/>
                  </a:cubicBezTo>
                  <a:cubicBezTo>
                    <a:pt x="16526" y="4657"/>
                    <a:pt x="15362" y="5290"/>
                    <a:pt x="14552" y="6327"/>
                  </a:cubicBezTo>
                  <a:cubicBezTo>
                    <a:pt x="13793" y="7314"/>
                    <a:pt x="13995" y="8580"/>
                    <a:pt x="14071" y="9744"/>
                  </a:cubicBezTo>
                  <a:cubicBezTo>
                    <a:pt x="14173" y="11237"/>
                    <a:pt x="14350" y="12680"/>
                    <a:pt x="14805" y="14122"/>
                  </a:cubicBezTo>
                  <a:cubicBezTo>
                    <a:pt x="15514" y="16451"/>
                    <a:pt x="16577" y="18678"/>
                    <a:pt x="17209" y="21031"/>
                  </a:cubicBezTo>
                  <a:cubicBezTo>
                    <a:pt x="17361" y="21639"/>
                    <a:pt x="17867" y="23182"/>
                    <a:pt x="17235" y="23663"/>
                  </a:cubicBezTo>
                  <a:cubicBezTo>
                    <a:pt x="17131" y="23744"/>
                    <a:pt x="17029" y="23779"/>
                    <a:pt x="16931" y="23779"/>
                  </a:cubicBezTo>
                  <a:cubicBezTo>
                    <a:pt x="16475" y="23779"/>
                    <a:pt x="16090" y="23039"/>
                    <a:pt x="15944" y="22727"/>
                  </a:cubicBezTo>
                  <a:cubicBezTo>
                    <a:pt x="15109" y="21132"/>
                    <a:pt x="14729" y="19310"/>
                    <a:pt x="14350" y="17564"/>
                  </a:cubicBezTo>
                  <a:cubicBezTo>
                    <a:pt x="13945" y="15641"/>
                    <a:pt x="13363" y="13743"/>
                    <a:pt x="13110" y="11769"/>
                  </a:cubicBezTo>
                  <a:cubicBezTo>
                    <a:pt x="13034" y="11009"/>
                    <a:pt x="12958" y="10200"/>
                    <a:pt x="13110" y="9390"/>
                  </a:cubicBezTo>
                  <a:cubicBezTo>
                    <a:pt x="13211" y="8959"/>
                    <a:pt x="13413" y="8555"/>
                    <a:pt x="13489" y="8074"/>
                  </a:cubicBezTo>
                  <a:cubicBezTo>
                    <a:pt x="13599" y="7548"/>
                    <a:pt x="13462" y="7022"/>
                    <a:pt x="12946" y="7022"/>
                  </a:cubicBezTo>
                  <a:cubicBezTo>
                    <a:pt x="12867" y="7022"/>
                    <a:pt x="12778" y="7034"/>
                    <a:pt x="12679" y="7061"/>
                  </a:cubicBezTo>
                  <a:cubicBezTo>
                    <a:pt x="10503" y="7593"/>
                    <a:pt x="9769" y="9719"/>
                    <a:pt x="9567" y="11667"/>
                  </a:cubicBezTo>
                  <a:cubicBezTo>
                    <a:pt x="9440" y="13009"/>
                    <a:pt x="9313" y="14325"/>
                    <a:pt x="9238" y="15691"/>
                  </a:cubicBezTo>
                  <a:cubicBezTo>
                    <a:pt x="9136" y="17058"/>
                    <a:pt x="9060" y="18450"/>
                    <a:pt x="9440" y="19766"/>
                  </a:cubicBezTo>
                  <a:cubicBezTo>
                    <a:pt x="9870" y="21132"/>
                    <a:pt x="10680" y="22297"/>
                    <a:pt x="11515" y="23435"/>
                  </a:cubicBezTo>
                  <a:cubicBezTo>
                    <a:pt x="11945" y="24068"/>
                    <a:pt x="12426" y="24676"/>
                    <a:pt x="12831" y="25334"/>
                  </a:cubicBezTo>
                  <a:cubicBezTo>
                    <a:pt x="13110" y="25789"/>
                    <a:pt x="13464" y="26295"/>
                    <a:pt x="13489" y="26801"/>
                  </a:cubicBezTo>
                  <a:cubicBezTo>
                    <a:pt x="13565" y="27308"/>
                    <a:pt x="13211" y="27687"/>
                    <a:pt x="12705" y="27738"/>
                  </a:cubicBezTo>
                  <a:cubicBezTo>
                    <a:pt x="12655" y="27745"/>
                    <a:pt x="12605" y="27749"/>
                    <a:pt x="12557" y="27749"/>
                  </a:cubicBezTo>
                  <a:cubicBezTo>
                    <a:pt x="12114" y="27749"/>
                    <a:pt x="11733" y="27455"/>
                    <a:pt x="11414" y="27181"/>
                  </a:cubicBezTo>
                  <a:cubicBezTo>
                    <a:pt x="10958" y="26725"/>
                    <a:pt x="10554" y="26270"/>
                    <a:pt x="10174" y="25789"/>
                  </a:cubicBezTo>
                  <a:cubicBezTo>
                    <a:pt x="9288" y="24676"/>
                    <a:pt x="8554" y="23486"/>
                    <a:pt x="7922" y="22221"/>
                  </a:cubicBezTo>
                  <a:cubicBezTo>
                    <a:pt x="6732" y="19715"/>
                    <a:pt x="6074" y="16931"/>
                    <a:pt x="6403" y="14148"/>
                  </a:cubicBezTo>
                  <a:cubicBezTo>
                    <a:pt x="6403" y="14072"/>
                    <a:pt x="6378" y="13996"/>
                    <a:pt x="6277" y="13945"/>
                  </a:cubicBezTo>
                  <a:cubicBezTo>
                    <a:pt x="6130" y="13895"/>
                    <a:pt x="5985" y="13871"/>
                    <a:pt x="5842" y="13871"/>
                  </a:cubicBezTo>
                  <a:cubicBezTo>
                    <a:pt x="4476" y="13871"/>
                    <a:pt x="3288" y="15995"/>
                    <a:pt x="2784" y="16957"/>
                  </a:cubicBezTo>
                  <a:cubicBezTo>
                    <a:pt x="2455" y="17539"/>
                    <a:pt x="2101" y="18247"/>
                    <a:pt x="2151" y="18931"/>
                  </a:cubicBezTo>
                  <a:cubicBezTo>
                    <a:pt x="2177" y="20095"/>
                    <a:pt x="2936" y="21132"/>
                    <a:pt x="3189" y="22246"/>
                  </a:cubicBezTo>
                  <a:cubicBezTo>
                    <a:pt x="3341" y="22980"/>
                    <a:pt x="3214" y="23562"/>
                    <a:pt x="3037" y="24271"/>
                  </a:cubicBezTo>
                  <a:cubicBezTo>
                    <a:pt x="2961" y="24549"/>
                    <a:pt x="2911" y="24777"/>
                    <a:pt x="2987" y="25055"/>
                  </a:cubicBezTo>
                  <a:cubicBezTo>
                    <a:pt x="3290" y="25966"/>
                    <a:pt x="4353" y="26599"/>
                    <a:pt x="5138" y="27054"/>
                  </a:cubicBezTo>
                  <a:cubicBezTo>
                    <a:pt x="6201" y="27611"/>
                    <a:pt x="7339" y="28067"/>
                    <a:pt x="8251" y="28851"/>
                  </a:cubicBezTo>
                  <a:cubicBezTo>
                    <a:pt x="8782" y="29307"/>
                    <a:pt x="9642" y="30319"/>
                    <a:pt x="9136" y="31028"/>
                  </a:cubicBezTo>
                  <a:cubicBezTo>
                    <a:pt x="8828" y="31512"/>
                    <a:pt x="8080" y="31671"/>
                    <a:pt x="7508" y="31671"/>
                  </a:cubicBezTo>
                  <a:cubicBezTo>
                    <a:pt x="7422" y="31671"/>
                    <a:pt x="7340" y="31667"/>
                    <a:pt x="7264" y="31660"/>
                  </a:cubicBezTo>
                  <a:cubicBezTo>
                    <a:pt x="5821" y="31610"/>
                    <a:pt x="4328" y="30471"/>
                    <a:pt x="3341" y="29459"/>
                  </a:cubicBezTo>
                  <a:cubicBezTo>
                    <a:pt x="2784" y="28851"/>
                    <a:pt x="2202" y="28219"/>
                    <a:pt x="2025" y="27409"/>
                  </a:cubicBezTo>
                  <a:cubicBezTo>
                    <a:pt x="1924" y="26928"/>
                    <a:pt x="1898" y="26422"/>
                    <a:pt x="1696" y="25941"/>
                  </a:cubicBezTo>
                  <a:cubicBezTo>
                    <a:pt x="1682" y="25874"/>
                    <a:pt x="1620" y="25843"/>
                    <a:pt x="1552" y="25843"/>
                  </a:cubicBezTo>
                  <a:cubicBezTo>
                    <a:pt x="1492" y="25843"/>
                    <a:pt x="1428" y="25868"/>
                    <a:pt x="1392" y="25916"/>
                  </a:cubicBezTo>
                  <a:cubicBezTo>
                    <a:pt x="684" y="26827"/>
                    <a:pt x="253" y="28067"/>
                    <a:pt x="127" y="29206"/>
                  </a:cubicBezTo>
                  <a:cubicBezTo>
                    <a:pt x="0" y="30243"/>
                    <a:pt x="532" y="31002"/>
                    <a:pt x="1139" y="31787"/>
                  </a:cubicBezTo>
                  <a:cubicBezTo>
                    <a:pt x="1949" y="32875"/>
                    <a:pt x="2075" y="34267"/>
                    <a:pt x="2835" y="35406"/>
                  </a:cubicBezTo>
                  <a:cubicBezTo>
                    <a:pt x="3442" y="36317"/>
                    <a:pt x="4328" y="36722"/>
                    <a:pt x="5214" y="37304"/>
                  </a:cubicBezTo>
                  <a:cubicBezTo>
                    <a:pt x="6960" y="38418"/>
                    <a:pt x="8352" y="40366"/>
                    <a:pt x="10452" y="40898"/>
                  </a:cubicBezTo>
                  <a:cubicBezTo>
                    <a:pt x="10652" y="40946"/>
                    <a:pt x="10846" y="40968"/>
                    <a:pt x="11034" y="40968"/>
                  </a:cubicBezTo>
                  <a:cubicBezTo>
                    <a:pt x="12139" y="40968"/>
                    <a:pt x="13062" y="40208"/>
                    <a:pt x="13818" y="39430"/>
                  </a:cubicBezTo>
                  <a:cubicBezTo>
                    <a:pt x="14223" y="39000"/>
                    <a:pt x="14628" y="38569"/>
                    <a:pt x="15084" y="38215"/>
                  </a:cubicBezTo>
                  <a:cubicBezTo>
                    <a:pt x="15261" y="38063"/>
                    <a:pt x="15590" y="37734"/>
                    <a:pt x="15843" y="37709"/>
                  </a:cubicBezTo>
                  <a:cubicBezTo>
                    <a:pt x="15884" y="37701"/>
                    <a:pt x="15920" y="37698"/>
                    <a:pt x="15950" y="37698"/>
                  </a:cubicBezTo>
                  <a:cubicBezTo>
                    <a:pt x="16123" y="37698"/>
                    <a:pt x="16133" y="37815"/>
                    <a:pt x="16197" y="37987"/>
                  </a:cubicBezTo>
                  <a:cubicBezTo>
                    <a:pt x="16476" y="38721"/>
                    <a:pt x="16349" y="39885"/>
                    <a:pt x="15969" y="40594"/>
                  </a:cubicBezTo>
                  <a:cubicBezTo>
                    <a:pt x="15387" y="41632"/>
                    <a:pt x="14375" y="42391"/>
                    <a:pt x="13666" y="43302"/>
                  </a:cubicBezTo>
                  <a:cubicBezTo>
                    <a:pt x="11414" y="46061"/>
                    <a:pt x="12983" y="50439"/>
                    <a:pt x="16273" y="51502"/>
                  </a:cubicBezTo>
                  <a:cubicBezTo>
                    <a:pt x="17463" y="51907"/>
                    <a:pt x="18652" y="52261"/>
                    <a:pt x="19816" y="52717"/>
                  </a:cubicBezTo>
                  <a:cubicBezTo>
                    <a:pt x="20803" y="53096"/>
                    <a:pt x="21714" y="53476"/>
                    <a:pt x="22777" y="53526"/>
                  </a:cubicBezTo>
                  <a:cubicBezTo>
                    <a:pt x="22914" y="53536"/>
                    <a:pt x="23050" y="53540"/>
                    <a:pt x="23186" y="53540"/>
                  </a:cubicBezTo>
                  <a:cubicBezTo>
                    <a:pt x="24893" y="53540"/>
                    <a:pt x="26565" y="52830"/>
                    <a:pt x="28041" y="52033"/>
                  </a:cubicBezTo>
                  <a:cubicBezTo>
                    <a:pt x="28218" y="51983"/>
                    <a:pt x="28168" y="51704"/>
                    <a:pt x="27991" y="51704"/>
                  </a:cubicBezTo>
                  <a:cubicBezTo>
                    <a:pt x="26751" y="51654"/>
                    <a:pt x="25586" y="51147"/>
                    <a:pt x="24599" y="50388"/>
                  </a:cubicBezTo>
                  <a:cubicBezTo>
                    <a:pt x="23739" y="49730"/>
                    <a:pt x="22676" y="48718"/>
                    <a:pt x="22398" y="47655"/>
                  </a:cubicBezTo>
                  <a:cubicBezTo>
                    <a:pt x="22243" y="47058"/>
                    <a:pt x="22416" y="46288"/>
                    <a:pt x="23036" y="46288"/>
                  </a:cubicBezTo>
                  <a:cubicBezTo>
                    <a:pt x="23126" y="46288"/>
                    <a:pt x="23225" y="46304"/>
                    <a:pt x="23334" y="46339"/>
                  </a:cubicBezTo>
                  <a:cubicBezTo>
                    <a:pt x="23739" y="46466"/>
                    <a:pt x="24093" y="46845"/>
                    <a:pt x="24372" y="47149"/>
                  </a:cubicBezTo>
                  <a:cubicBezTo>
                    <a:pt x="25055" y="47782"/>
                    <a:pt x="25738" y="48364"/>
                    <a:pt x="26472" y="48920"/>
                  </a:cubicBezTo>
                  <a:cubicBezTo>
                    <a:pt x="27358" y="49578"/>
                    <a:pt x="28345" y="50135"/>
                    <a:pt x="29383" y="50464"/>
                  </a:cubicBezTo>
                  <a:cubicBezTo>
                    <a:pt x="29721" y="50561"/>
                    <a:pt x="30048" y="50602"/>
                    <a:pt x="30371" y="50602"/>
                  </a:cubicBezTo>
                  <a:cubicBezTo>
                    <a:pt x="30894" y="50602"/>
                    <a:pt x="31407" y="50494"/>
                    <a:pt x="31939" y="50338"/>
                  </a:cubicBezTo>
                  <a:cubicBezTo>
                    <a:pt x="34773" y="49604"/>
                    <a:pt x="36671" y="47402"/>
                    <a:pt x="38696" y="45327"/>
                  </a:cubicBezTo>
                  <a:cubicBezTo>
                    <a:pt x="38772" y="45276"/>
                    <a:pt x="38772" y="45150"/>
                    <a:pt x="38696" y="45074"/>
                  </a:cubicBezTo>
                  <a:cubicBezTo>
                    <a:pt x="38649" y="45042"/>
                    <a:pt x="38612" y="45021"/>
                    <a:pt x="38566" y="45021"/>
                  </a:cubicBezTo>
                  <a:cubicBezTo>
                    <a:pt x="38538" y="45021"/>
                    <a:pt x="38507" y="45029"/>
                    <a:pt x="38468" y="45048"/>
                  </a:cubicBezTo>
                  <a:cubicBezTo>
                    <a:pt x="37162" y="45560"/>
                    <a:pt x="35745" y="45783"/>
                    <a:pt x="34311" y="45783"/>
                  </a:cubicBezTo>
                  <a:cubicBezTo>
                    <a:pt x="32271" y="45783"/>
                    <a:pt x="30198" y="45331"/>
                    <a:pt x="28370" y="44618"/>
                  </a:cubicBezTo>
                  <a:cubicBezTo>
                    <a:pt x="26953" y="44036"/>
                    <a:pt x="25561" y="43251"/>
                    <a:pt x="24549" y="42113"/>
                  </a:cubicBezTo>
                  <a:cubicBezTo>
                    <a:pt x="24017" y="41505"/>
                    <a:pt x="23562" y="40822"/>
                    <a:pt x="23081" y="40189"/>
                  </a:cubicBezTo>
                  <a:cubicBezTo>
                    <a:pt x="22575" y="39506"/>
                    <a:pt x="21891" y="38595"/>
                    <a:pt x="23005" y="38089"/>
                  </a:cubicBezTo>
                  <a:cubicBezTo>
                    <a:pt x="23394" y="37921"/>
                    <a:pt x="23844" y="37854"/>
                    <a:pt x="24316" y="37854"/>
                  </a:cubicBezTo>
                  <a:cubicBezTo>
                    <a:pt x="25409" y="37854"/>
                    <a:pt x="26626" y="38211"/>
                    <a:pt x="27510" y="38494"/>
                  </a:cubicBezTo>
                  <a:cubicBezTo>
                    <a:pt x="28876" y="38949"/>
                    <a:pt x="30218" y="39556"/>
                    <a:pt x="31534" y="40063"/>
                  </a:cubicBezTo>
                  <a:cubicBezTo>
                    <a:pt x="32824" y="40569"/>
                    <a:pt x="34166" y="41201"/>
                    <a:pt x="35583" y="41277"/>
                  </a:cubicBezTo>
                  <a:cubicBezTo>
                    <a:pt x="35715" y="41287"/>
                    <a:pt x="35850" y="41292"/>
                    <a:pt x="35987" y="41292"/>
                  </a:cubicBezTo>
                  <a:cubicBezTo>
                    <a:pt x="37244" y="41292"/>
                    <a:pt x="38684" y="40889"/>
                    <a:pt x="39733" y="40341"/>
                  </a:cubicBezTo>
                  <a:cubicBezTo>
                    <a:pt x="40999" y="39683"/>
                    <a:pt x="41859" y="38367"/>
                    <a:pt x="42315" y="37051"/>
                  </a:cubicBezTo>
                  <a:cubicBezTo>
                    <a:pt x="42897" y="35533"/>
                    <a:pt x="43276" y="33938"/>
                    <a:pt x="43504" y="32369"/>
                  </a:cubicBezTo>
                  <a:cubicBezTo>
                    <a:pt x="43504" y="32293"/>
                    <a:pt x="43454" y="32217"/>
                    <a:pt x="43378" y="32167"/>
                  </a:cubicBezTo>
                  <a:cubicBezTo>
                    <a:pt x="43242" y="32133"/>
                    <a:pt x="43107" y="32118"/>
                    <a:pt x="42974" y="32118"/>
                  </a:cubicBezTo>
                  <a:cubicBezTo>
                    <a:pt x="42416" y="32118"/>
                    <a:pt x="41885" y="32373"/>
                    <a:pt x="41353" y="32496"/>
                  </a:cubicBezTo>
                  <a:cubicBezTo>
                    <a:pt x="40341" y="32749"/>
                    <a:pt x="39328" y="32926"/>
                    <a:pt x="38316" y="33230"/>
                  </a:cubicBezTo>
                  <a:cubicBezTo>
                    <a:pt x="36064" y="33786"/>
                    <a:pt x="33811" y="34444"/>
                    <a:pt x="31559" y="34925"/>
                  </a:cubicBezTo>
                  <a:cubicBezTo>
                    <a:pt x="30604" y="35131"/>
                    <a:pt x="29607" y="35268"/>
                    <a:pt x="28612" y="35268"/>
                  </a:cubicBezTo>
                  <a:cubicBezTo>
                    <a:pt x="27892" y="35268"/>
                    <a:pt x="27173" y="35196"/>
                    <a:pt x="26472" y="35026"/>
                  </a:cubicBezTo>
                  <a:cubicBezTo>
                    <a:pt x="25713" y="34824"/>
                    <a:pt x="24903" y="34546"/>
                    <a:pt x="24296" y="34039"/>
                  </a:cubicBezTo>
                  <a:cubicBezTo>
                    <a:pt x="23461" y="33356"/>
                    <a:pt x="23536" y="32293"/>
                    <a:pt x="24422" y="31635"/>
                  </a:cubicBezTo>
                  <a:cubicBezTo>
                    <a:pt x="25162" y="31081"/>
                    <a:pt x="26197" y="30934"/>
                    <a:pt x="27235" y="30934"/>
                  </a:cubicBezTo>
                  <a:cubicBezTo>
                    <a:pt x="28046" y="30934"/>
                    <a:pt x="28858" y="31023"/>
                    <a:pt x="29534" y="31078"/>
                  </a:cubicBezTo>
                  <a:cubicBezTo>
                    <a:pt x="31092" y="31218"/>
                    <a:pt x="32649" y="31464"/>
                    <a:pt x="34226" y="31464"/>
                  </a:cubicBezTo>
                  <a:cubicBezTo>
                    <a:pt x="34366" y="31464"/>
                    <a:pt x="34506" y="31462"/>
                    <a:pt x="34647" y="31458"/>
                  </a:cubicBezTo>
                  <a:cubicBezTo>
                    <a:pt x="36469" y="31382"/>
                    <a:pt x="38443" y="31331"/>
                    <a:pt x="40265" y="31002"/>
                  </a:cubicBezTo>
                  <a:cubicBezTo>
                    <a:pt x="41049" y="30876"/>
                    <a:pt x="41859" y="30648"/>
                    <a:pt x="42644" y="30471"/>
                  </a:cubicBezTo>
                  <a:cubicBezTo>
                    <a:pt x="43125" y="30370"/>
                    <a:pt x="43707" y="30218"/>
                    <a:pt x="44036" y="29813"/>
                  </a:cubicBezTo>
                  <a:cubicBezTo>
                    <a:pt x="44668" y="28927"/>
                    <a:pt x="44263" y="27409"/>
                    <a:pt x="44137" y="26447"/>
                  </a:cubicBezTo>
                  <a:cubicBezTo>
                    <a:pt x="43884" y="24676"/>
                    <a:pt x="43681" y="22853"/>
                    <a:pt x="43757" y="21082"/>
                  </a:cubicBezTo>
                  <a:cubicBezTo>
                    <a:pt x="43757" y="20969"/>
                    <a:pt x="43656" y="20876"/>
                    <a:pt x="43544" y="20876"/>
                  </a:cubicBezTo>
                  <a:cubicBezTo>
                    <a:pt x="43531" y="20876"/>
                    <a:pt x="43517" y="20877"/>
                    <a:pt x="43504" y="20879"/>
                  </a:cubicBezTo>
                  <a:cubicBezTo>
                    <a:pt x="41404" y="21664"/>
                    <a:pt x="39278" y="22398"/>
                    <a:pt x="37329" y="23486"/>
                  </a:cubicBezTo>
                  <a:cubicBezTo>
                    <a:pt x="35532" y="24498"/>
                    <a:pt x="33786" y="25637"/>
                    <a:pt x="31913" y="26523"/>
                  </a:cubicBezTo>
                  <a:cubicBezTo>
                    <a:pt x="30370" y="27232"/>
                    <a:pt x="28725" y="27712"/>
                    <a:pt x="26978" y="27738"/>
                  </a:cubicBezTo>
                  <a:cubicBezTo>
                    <a:pt x="26320" y="27738"/>
                    <a:pt x="25510" y="27738"/>
                    <a:pt x="24878" y="27434"/>
                  </a:cubicBezTo>
                  <a:cubicBezTo>
                    <a:pt x="23865" y="26953"/>
                    <a:pt x="24549" y="25916"/>
                    <a:pt x="25106" y="25334"/>
                  </a:cubicBezTo>
                  <a:cubicBezTo>
                    <a:pt x="27712" y="22803"/>
                    <a:pt x="31331" y="23689"/>
                    <a:pt x="34596" y="23284"/>
                  </a:cubicBezTo>
                  <a:cubicBezTo>
                    <a:pt x="36216" y="23056"/>
                    <a:pt x="37835" y="22626"/>
                    <a:pt x="39253" y="21841"/>
                  </a:cubicBezTo>
                  <a:cubicBezTo>
                    <a:pt x="40138" y="21335"/>
                    <a:pt x="41505" y="20601"/>
                    <a:pt x="41657" y="19462"/>
                  </a:cubicBezTo>
                  <a:cubicBezTo>
                    <a:pt x="41758" y="18829"/>
                    <a:pt x="41505" y="18121"/>
                    <a:pt x="41328" y="17488"/>
                  </a:cubicBezTo>
                  <a:cubicBezTo>
                    <a:pt x="41151" y="16729"/>
                    <a:pt x="40898" y="15970"/>
                    <a:pt x="40670" y="15210"/>
                  </a:cubicBezTo>
                  <a:cubicBezTo>
                    <a:pt x="40366" y="14299"/>
                    <a:pt x="40240" y="13312"/>
                    <a:pt x="39809" y="12427"/>
                  </a:cubicBezTo>
                  <a:cubicBezTo>
                    <a:pt x="39627" y="12031"/>
                    <a:pt x="39425" y="11827"/>
                    <a:pt x="39162" y="11827"/>
                  </a:cubicBezTo>
                  <a:cubicBezTo>
                    <a:pt x="38988" y="11827"/>
                    <a:pt x="38786" y="11916"/>
                    <a:pt x="38544" y="12098"/>
                  </a:cubicBezTo>
                  <a:cubicBezTo>
                    <a:pt x="37785" y="12680"/>
                    <a:pt x="37253" y="13540"/>
                    <a:pt x="36570" y="14198"/>
                  </a:cubicBezTo>
                  <a:cubicBezTo>
                    <a:pt x="34318" y="16425"/>
                    <a:pt x="31255" y="18551"/>
                    <a:pt x="27991" y="18576"/>
                  </a:cubicBezTo>
                  <a:cubicBezTo>
                    <a:pt x="27459" y="18576"/>
                    <a:pt x="26447" y="18576"/>
                    <a:pt x="26649" y="17792"/>
                  </a:cubicBezTo>
                  <a:cubicBezTo>
                    <a:pt x="26852" y="17058"/>
                    <a:pt x="27738" y="16526"/>
                    <a:pt x="28345" y="16147"/>
                  </a:cubicBezTo>
                  <a:cubicBezTo>
                    <a:pt x="29028" y="15691"/>
                    <a:pt x="29762" y="15337"/>
                    <a:pt x="30445" y="14932"/>
                  </a:cubicBezTo>
                  <a:cubicBezTo>
                    <a:pt x="31205" y="14451"/>
                    <a:pt x="31913" y="13920"/>
                    <a:pt x="32647" y="13363"/>
                  </a:cubicBezTo>
                  <a:cubicBezTo>
                    <a:pt x="33457" y="12730"/>
                    <a:pt x="34292" y="12148"/>
                    <a:pt x="35127" y="11591"/>
                  </a:cubicBezTo>
                  <a:cubicBezTo>
                    <a:pt x="35709" y="11237"/>
                    <a:pt x="36317" y="10858"/>
                    <a:pt x="36772" y="10326"/>
                  </a:cubicBezTo>
                  <a:cubicBezTo>
                    <a:pt x="37506" y="9491"/>
                    <a:pt x="37380" y="8504"/>
                    <a:pt x="36848" y="7593"/>
                  </a:cubicBezTo>
                  <a:cubicBezTo>
                    <a:pt x="36241" y="6555"/>
                    <a:pt x="35330" y="5644"/>
                    <a:pt x="34545" y="4708"/>
                  </a:cubicBezTo>
                  <a:cubicBezTo>
                    <a:pt x="33913" y="3999"/>
                    <a:pt x="33179" y="3240"/>
                    <a:pt x="32799" y="2354"/>
                  </a:cubicBezTo>
                  <a:cubicBezTo>
                    <a:pt x="32521" y="1646"/>
                    <a:pt x="32470" y="912"/>
                    <a:pt x="32419" y="152"/>
                  </a:cubicBezTo>
                  <a:cubicBezTo>
                    <a:pt x="32419" y="102"/>
                    <a:pt x="32318" y="1"/>
                    <a:pt x="32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8" name="Google Shape;598;p17"/>
          <p:cNvSpPr txBox="1">
            <a:spLocks noGrp="1"/>
          </p:cNvSpPr>
          <p:nvPr>
            <p:ph type="title"/>
          </p:nvPr>
        </p:nvSpPr>
        <p:spPr>
          <a:xfrm>
            <a:off x="5158350" y="2458600"/>
            <a:ext cx="3326700" cy="11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 sz="3200"/>
              <a:t>Charte</a:t>
            </a:r>
            <a:br>
              <a:rPr lang="fr-FR" sz="3200"/>
            </a:br>
            <a:r>
              <a:rPr lang="fr-FR" sz="3200"/>
              <a:t>graphique</a:t>
            </a:r>
            <a:endParaRPr/>
          </a:p>
        </p:txBody>
      </p:sp>
      <p:grpSp>
        <p:nvGrpSpPr>
          <p:cNvPr id="599" name="Google Shape;599;p17"/>
          <p:cNvGrpSpPr/>
          <p:nvPr/>
        </p:nvGrpSpPr>
        <p:grpSpPr>
          <a:xfrm>
            <a:off x="2009553" y="606957"/>
            <a:ext cx="3148557" cy="3776361"/>
            <a:chOff x="11881500" y="2232800"/>
            <a:chExt cx="1783600" cy="2266050"/>
          </a:xfrm>
        </p:grpSpPr>
        <p:sp>
          <p:nvSpPr>
            <p:cNvPr id="600" name="Google Shape;600;p17"/>
            <p:cNvSpPr/>
            <p:nvPr/>
          </p:nvSpPr>
          <p:spPr>
            <a:xfrm>
              <a:off x="12058650" y="2232800"/>
              <a:ext cx="1495725" cy="2266050"/>
            </a:xfrm>
            <a:custGeom>
              <a:avLst/>
              <a:gdLst/>
              <a:ahLst/>
              <a:cxnLst/>
              <a:rect l="l" t="t" r="r" b="b"/>
              <a:pathLst>
                <a:path w="59829" h="90642" extrusionOk="0">
                  <a:moveTo>
                    <a:pt x="9673" y="0"/>
                  </a:moveTo>
                  <a:cubicBezTo>
                    <a:pt x="8625" y="0"/>
                    <a:pt x="7546" y="264"/>
                    <a:pt x="6429" y="892"/>
                  </a:cubicBezTo>
                  <a:cubicBezTo>
                    <a:pt x="2734" y="2942"/>
                    <a:pt x="1443" y="6384"/>
                    <a:pt x="836" y="10256"/>
                  </a:cubicBezTo>
                  <a:cubicBezTo>
                    <a:pt x="127" y="14735"/>
                    <a:pt x="684" y="19265"/>
                    <a:pt x="482" y="23795"/>
                  </a:cubicBezTo>
                  <a:cubicBezTo>
                    <a:pt x="1" y="33817"/>
                    <a:pt x="937" y="43712"/>
                    <a:pt x="3797" y="53431"/>
                  </a:cubicBezTo>
                  <a:cubicBezTo>
                    <a:pt x="5644" y="59631"/>
                    <a:pt x="7922" y="65705"/>
                    <a:pt x="11237" y="71298"/>
                  </a:cubicBezTo>
                  <a:cubicBezTo>
                    <a:pt x="15185" y="78004"/>
                    <a:pt x="19867" y="84002"/>
                    <a:pt x="26928" y="87697"/>
                  </a:cubicBezTo>
                  <a:cubicBezTo>
                    <a:pt x="30729" y="89673"/>
                    <a:pt x="34646" y="90642"/>
                    <a:pt x="38627" y="90642"/>
                  </a:cubicBezTo>
                  <a:cubicBezTo>
                    <a:pt x="41326" y="90642"/>
                    <a:pt x="44054" y="90196"/>
                    <a:pt x="46795" y="89317"/>
                  </a:cubicBezTo>
                  <a:cubicBezTo>
                    <a:pt x="53805" y="87039"/>
                    <a:pt x="57652" y="81750"/>
                    <a:pt x="58841" y="74664"/>
                  </a:cubicBezTo>
                  <a:cubicBezTo>
                    <a:pt x="59828" y="68868"/>
                    <a:pt x="59499" y="63048"/>
                    <a:pt x="57804" y="57353"/>
                  </a:cubicBezTo>
                  <a:cubicBezTo>
                    <a:pt x="56336" y="52494"/>
                    <a:pt x="54488" y="47838"/>
                    <a:pt x="51401" y="43712"/>
                  </a:cubicBezTo>
                  <a:cubicBezTo>
                    <a:pt x="46694" y="37461"/>
                    <a:pt x="40898" y="32172"/>
                    <a:pt x="35584" y="26427"/>
                  </a:cubicBezTo>
                  <a:cubicBezTo>
                    <a:pt x="31711" y="22201"/>
                    <a:pt x="28118" y="17772"/>
                    <a:pt x="25081" y="12888"/>
                  </a:cubicBezTo>
                  <a:cubicBezTo>
                    <a:pt x="22398" y="8585"/>
                    <a:pt x="19184" y="4663"/>
                    <a:pt x="14882" y="1879"/>
                  </a:cubicBezTo>
                  <a:cubicBezTo>
                    <a:pt x="13226" y="802"/>
                    <a:pt x="11498" y="0"/>
                    <a:pt x="9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13095000" y="3127850"/>
              <a:ext cx="570100" cy="439875"/>
            </a:xfrm>
            <a:custGeom>
              <a:avLst/>
              <a:gdLst/>
              <a:ahLst/>
              <a:cxnLst/>
              <a:rect l="l" t="t" r="r" b="b"/>
              <a:pathLst>
                <a:path w="22804" h="17595" extrusionOk="0">
                  <a:moveTo>
                    <a:pt x="13313" y="4165"/>
                  </a:moveTo>
                  <a:lnTo>
                    <a:pt x="13313" y="4165"/>
                  </a:lnTo>
                  <a:cubicBezTo>
                    <a:pt x="13136" y="5228"/>
                    <a:pt x="13515" y="6493"/>
                    <a:pt x="12300" y="7354"/>
                  </a:cubicBezTo>
                  <a:cubicBezTo>
                    <a:pt x="12047" y="6012"/>
                    <a:pt x="12554" y="5051"/>
                    <a:pt x="13313" y="4165"/>
                  </a:cubicBezTo>
                  <a:close/>
                  <a:moveTo>
                    <a:pt x="18147" y="9151"/>
                  </a:moveTo>
                  <a:lnTo>
                    <a:pt x="18147" y="9151"/>
                  </a:lnTo>
                  <a:cubicBezTo>
                    <a:pt x="17625" y="10298"/>
                    <a:pt x="16983" y="10844"/>
                    <a:pt x="16064" y="10844"/>
                  </a:cubicBezTo>
                  <a:cubicBezTo>
                    <a:pt x="15869" y="10844"/>
                    <a:pt x="15661" y="10819"/>
                    <a:pt x="15439" y="10770"/>
                  </a:cubicBezTo>
                  <a:cubicBezTo>
                    <a:pt x="16451" y="10441"/>
                    <a:pt x="16957" y="9277"/>
                    <a:pt x="18147" y="9151"/>
                  </a:cubicBezTo>
                  <a:close/>
                  <a:moveTo>
                    <a:pt x="2350" y="0"/>
                  </a:moveTo>
                  <a:cubicBezTo>
                    <a:pt x="2299" y="0"/>
                    <a:pt x="2250" y="18"/>
                    <a:pt x="2203" y="65"/>
                  </a:cubicBezTo>
                  <a:cubicBezTo>
                    <a:pt x="2051" y="192"/>
                    <a:pt x="2177" y="394"/>
                    <a:pt x="2228" y="546"/>
                  </a:cubicBezTo>
                  <a:cubicBezTo>
                    <a:pt x="2481" y="1280"/>
                    <a:pt x="2810" y="1963"/>
                    <a:pt x="2861" y="2722"/>
                  </a:cubicBezTo>
                  <a:cubicBezTo>
                    <a:pt x="2962" y="3684"/>
                    <a:pt x="3443" y="4342"/>
                    <a:pt x="4202" y="4899"/>
                  </a:cubicBezTo>
                  <a:cubicBezTo>
                    <a:pt x="5189" y="5633"/>
                    <a:pt x="6227" y="6265"/>
                    <a:pt x="7340" y="6999"/>
                  </a:cubicBezTo>
                  <a:cubicBezTo>
                    <a:pt x="7181" y="7022"/>
                    <a:pt x="7028" y="7033"/>
                    <a:pt x="6882" y="7033"/>
                  </a:cubicBezTo>
                  <a:cubicBezTo>
                    <a:pt x="6213" y="7033"/>
                    <a:pt x="5671" y="6798"/>
                    <a:pt x="5214" y="6341"/>
                  </a:cubicBezTo>
                  <a:cubicBezTo>
                    <a:pt x="4607" y="5709"/>
                    <a:pt x="3822" y="5481"/>
                    <a:pt x="2937" y="5481"/>
                  </a:cubicBezTo>
                  <a:cubicBezTo>
                    <a:pt x="2051" y="5481"/>
                    <a:pt x="1266" y="5861"/>
                    <a:pt x="406" y="5911"/>
                  </a:cubicBezTo>
                  <a:cubicBezTo>
                    <a:pt x="381" y="5911"/>
                    <a:pt x="352" y="5910"/>
                    <a:pt x="323" y="5910"/>
                  </a:cubicBezTo>
                  <a:cubicBezTo>
                    <a:pt x="177" y="5910"/>
                    <a:pt x="1" y="5928"/>
                    <a:pt x="1" y="6139"/>
                  </a:cubicBezTo>
                  <a:cubicBezTo>
                    <a:pt x="1" y="6367"/>
                    <a:pt x="203" y="6367"/>
                    <a:pt x="381" y="6417"/>
                  </a:cubicBezTo>
                  <a:cubicBezTo>
                    <a:pt x="887" y="6544"/>
                    <a:pt x="1342" y="6670"/>
                    <a:pt x="1798" y="6999"/>
                  </a:cubicBezTo>
                  <a:cubicBezTo>
                    <a:pt x="2630" y="7639"/>
                    <a:pt x="3533" y="7966"/>
                    <a:pt x="4487" y="7966"/>
                  </a:cubicBezTo>
                  <a:cubicBezTo>
                    <a:pt x="5042" y="7966"/>
                    <a:pt x="5615" y="7855"/>
                    <a:pt x="6201" y="7632"/>
                  </a:cubicBezTo>
                  <a:cubicBezTo>
                    <a:pt x="6532" y="7503"/>
                    <a:pt x="6860" y="7441"/>
                    <a:pt x="7180" y="7441"/>
                  </a:cubicBezTo>
                  <a:cubicBezTo>
                    <a:pt x="7742" y="7441"/>
                    <a:pt x="8283" y="7632"/>
                    <a:pt x="8783" y="7986"/>
                  </a:cubicBezTo>
                  <a:cubicBezTo>
                    <a:pt x="9162" y="8239"/>
                    <a:pt x="9871" y="8442"/>
                    <a:pt x="9795" y="8923"/>
                  </a:cubicBezTo>
                  <a:cubicBezTo>
                    <a:pt x="9744" y="9328"/>
                    <a:pt x="9010" y="9277"/>
                    <a:pt x="8555" y="9378"/>
                  </a:cubicBezTo>
                  <a:cubicBezTo>
                    <a:pt x="7543" y="9581"/>
                    <a:pt x="7340" y="9834"/>
                    <a:pt x="7112" y="10846"/>
                  </a:cubicBezTo>
                  <a:cubicBezTo>
                    <a:pt x="6910" y="11732"/>
                    <a:pt x="7036" y="12618"/>
                    <a:pt x="7036" y="13503"/>
                  </a:cubicBezTo>
                  <a:cubicBezTo>
                    <a:pt x="7036" y="13706"/>
                    <a:pt x="7011" y="13959"/>
                    <a:pt x="7264" y="13984"/>
                  </a:cubicBezTo>
                  <a:cubicBezTo>
                    <a:pt x="7277" y="13986"/>
                    <a:pt x="7290" y="13986"/>
                    <a:pt x="7302" y="13986"/>
                  </a:cubicBezTo>
                  <a:cubicBezTo>
                    <a:pt x="7498" y="13986"/>
                    <a:pt x="7546" y="13797"/>
                    <a:pt x="7593" y="13630"/>
                  </a:cubicBezTo>
                  <a:cubicBezTo>
                    <a:pt x="7796" y="12947"/>
                    <a:pt x="8277" y="12542"/>
                    <a:pt x="8783" y="12036"/>
                  </a:cubicBezTo>
                  <a:cubicBezTo>
                    <a:pt x="9365" y="11454"/>
                    <a:pt x="10073" y="10897"/>
                    <a:pt x="10048" y="9884"/>
                  </a:cubicBezTo>
                  <a:cubicBezTo>
                    <a:pt x="10032" y="9579"/>
                    <a:pt x="10179" y="9416"/>
                    <a:pt x="10380" y="9416"/>
                  </a:cubicBezTo>
                  <a:cubicBezTo>
                    <a:pt x="10495" y="9416"/>
                    <a:pt x="10628" y="9470"/>
                    <a:pt x="10757" y="9581"/>
                  </a:cubicBezTo>
                  <a:cubicBezTo>
                    <a:pt x="12174" y="10796"/>
                    <a:pt x="13363" y="12213"/>
                    <a:pt x="14376" y="13984"/>
                  </a:cubicBezTo>
                  <a:cubicBezTo>
                    <a:pt x="14173" y="13858"/>
                    <a:pt x="14097" y="13832"/>
                    <a:pt x="14072" y="13757"/>
                  </a:cubicBezTo>
                  <a:cubicBezTo>
                    <a:pt x="13144" y="12715"/>
                    <a:pt x="12047" y="12269"/>
                    <a:pt x="10811" y="12269"/>
                  </a:cubicBezTo>
                  <a:cubicBezTo>
                    <a:pt x="10395" y="12269"/>
                    <a:pt x="9963" y="12320"/>
                    <a:pt x="9517" y="12415"/>
                  </a:cubicBezTo>
                  <a:cubicBezTo>
                    <a:pt x="9365" y="12441"/>
                    <a:pt x="9137" y="12441"/>
                    <a:pt x="9061" y="12618"/>
                  </a:cubicBezTo>
                  <a:cubicBezTo>
                    <a:pt x="9010" y="12820"/>
                    <a:pt x="9188" y="12947"/>
                    <a:pt x="9314" y="13048"/>
                  </a:cubicBezTo>
                  <a:cubicBezTo>
                    <a:pt x="9896" y="13428"/>
                    <a:pt x="10402" y="13883"/>
                    <a:pt x="11086" y="14060"/>
                  </a:cubicBezTo>
                  <a:cubicBezTo>
                    <a:pt x="11668" y="14136"/>
                    <a:pt x="12174" y="14364"/>
                    <a:pt x="12655" y="14718"/>
                  </a:cubicBezTo>
                  <a:cubicBezTo>
                    <a:pt x="12863" y="14878"/>
                    <a:pt x="13092" y="14978"/>
                    <a:pt x="13328" y="14978"/>
                  </a:cubicBezTo>
                  <a:cubicBezTo>
                    <a:pt x="13464" y="14978"/>
                    <a:pt x="13604" y="14944"/>
                    <a:pt x="13743" y="14870"/>
                  </a:cubicBezTo>
                  <a:cubicBezTo>
                    <a:pt x="13966" y="14763"/>
                    <a:pt x="14165" y="14711"/>
                    <a:pt x="14344" y="14711"/>
                  </a:cubicBezTo>
                  <a:cubicBezTo>
                    <a:pt x="14757" y="14711"/>
                    <a:pt x="15065" y="14984"/>
                    <a:pt x="15312" y="15477"/>
                  </a:cubicBezTo>
                  <a:cubicBezTo>
                    <a:pt x="15363" y="15629"/>
                    <a:pt x="15489" y="15756"/>
                    <a:pt x="15616" y="15882"/>
                  </a:cubicBezTo>
                  <a:cubicBezTo>
                    <a:pt x="16702" y="17210"/>
                    <a:pt x="18109" y="17594"/>
                    <a:pt x="19606" y="17594"/>
                  </a:cubicBezTo>
                  <a:cubicBezTo>
                    <a:pt x="19992" y="17594"/>
                    <a:pt x="20384" y="17569"/>
                    <a:pt x="20779" y="17527"/>
                  </a:cubicBezTo>
                  <a:cubicBezTo>
                    <a:pt x="21437" y="17477"/>
                    <a:pt x="22095" y="17376"/>
                    <a:pt x="22803" y="17274"/>
                  </a:cubicBezTo>
                  <a:cubicBezTo>
                    <a:pt x="22778" y="17148"/>
                    <a:pt x="22778" y="16996"/>
                    <a:pt x="22727" y="16869"/>
                  </a:cubicBezTo>
                  <a:cubicBezTo>
                    <a:pt x="21639" y="17047"/>
                    <a:pt x="20500" y="17173"/>
                    <a:pt x="19361" y="17173"/>
                  </a:cubicBezTo>
                  <a:cubicBezTo>
                    <a:pt x="18298" y="17173"/>
                    <a:pt x="17438" y="16869"/>
                    <a:pt x="16679" y="16211"/>
                  </a:cubicBezTo>
                  <a:cubicBezTo>
                    <a:pt x="16122" y="15731"/>
                    <a:pt x="16223" y="15224"/>
                    <a:pt x="16881" y="14997"/>
                  </a:cubicBezTo>
                  <a:cubicBezTo>
                    <a:pt x="17033" y="14946"/>
                    <a:pt x="17236" y="14946"/>
                    <a:pt x="17387" y="14921"/>
                  </a:cubicBezTo>
                  <a:cubicBezTo>
                    <a:pt x="18374" y="14718"/>
                    <a:pt x="18729" y="14364"/>
                    <a:pt x="18881" y="13352"/>
                  </a:cubicBezTo>
                  <a:cubicBezTo>
                    <a:pt x="19007" y="12567"/>
                    <a:pt x="18729" y="11783"/>
                    <a:pt x="18906" y="11023"/>
                  </a:cubicBezTo>
                  <a:cubicBezTo>
                    <a:pt x="18931" y="10947"/>
                    <a:pt x="18855" y="10821"/>
                    <a:pt x="18779" y="10770"/>
                  </a:cubicBezTo>
                  <a:cubicBezTo>
                    <a:pt x="18748" y="10752"/>
                    <a:pt x="18719" y="10744"/>
                    <a:pt x="18691" y="10744"/>
                  </a:cubicBezTo>
                  <a:cubicBezTo>
                    <a:pt x="18605" y="10744"/>
                    <a:pt x="18533" y="10820"/>
                    <a:pt x="18476" y="10897"/>
                  </a:cubicBezTo>
                  <a:cubicBezTo>
                    <a:pt x="17413" y="12213"/>
                    <a:pt x="16021" y="13301"/>
                    <a:pt x="15869" y="15174"/>
                  </a:cubicBezTo>
                  <a:cubicBezTo>
                    <a:pt x="15869" y="15224"/>
                    <a:pt x="15768" y="15250"/>
                    <a:pt x="15692" y="15351"/>
                  </a:cubicBezTo>
                  <a:cubicBezTo>
                    <a:pt x="15211" y="14541"/>
                    <a:pt x="14730" y="13782"/>
                    <a:pt x="14249" y="13023"/>
                  </a:cubicBezTo>
                  <a:cubicBezTo>
                    <a:pt x="13996" y="12592"/>
                    <a:pt x="13743" y="12187"/>
                    <a:pt x="14072" y="11707"/>
                  </a:cubicBezTo>
                  <a:cubicBezTo>
                    <a:pt x="14256" y="11400"/>
                    <a:pt x="14504" y="11326"/>
                    <a:pt x="14778" y="11326"/>
                  </a:cubicBezTo>
                  <a:cubicBezTo>
                    <a:pt x="14957" y="11326"/>
                    <a:pt x="15147" y="11358"/>
                    <a:pt x="15337" y="11378"/>
                  </a:cubicBezTo>
                  <a:cubicBezTo>
                    <a:pt x="15452" y="11386"/>
                    <a:pt x="15565" y="11390"/>
                    <a:pt x="15676" y="11390"/>
                  </a:cubicBezTo>
                  <a:cubicBezTo>
                    <a:pt x="16569" y="11390"/>
                    <a:pt x="17339" y="11108"/>
                    <a:pt x="17969" y="10365"/>
                  </a:cubicBezTo>
                  <a:cubicBezTo>
                    <a:pt x="18374" y="9884"/>
                    <a:pt x="18729" y="9302"/>
                    <a:pt x="19285" y="8999"/>
                  </a:cubicBezTo>
                  <a:cubicBezTo>
                    <a:pt x="19412" y="8923"/>
                    <a:pt x="19539" y="8796"/>
                    <a:pt x="19437" y="8619"/>
                  </a:cubicBezTo>
                  <a:cubicBezTo>
                    <a:pt x="19387" y="8467"/>
                    <a:pt x="19184" y="8467"/>
                    <a:pt x="19058" y="8467"/>
                  </a:cubicBezTo>
                  <a:cubicBezTo>
                    <a:pt x="16957" y="8518"/>
                    <a:pt x="14831" y="8720"/>
                    <a:pt x="13920" y="11150"/>
                  </a:cubicBezTo>
                  <a:cubicBezTo>
                    <a:pt x="13895" y="11276"/>
                    <a:pt x="13794" y="11378"/>
                    <a:pt x="13718" y="11454"/>
                  </a:cubicBezTo>
                  <a:cubicBezTo>
                    <a:pt x="13670" y="11534"/>
                    <a:pt x="13601" y="11583"/>
                    <a:pt x="13513" y="11583"/>
                  </a:cubicBezTo>
                  <a:cubicBezTo>
                    <a:pt x="13461" y="11583"/>
                    <a:pt x="13403" y="11567"/>
                    <a:pt x="13338" y="11529"/>
                  </a:cubicBezTo>
                  <a:cubicBezTo>
                    <a:pt x="12073" y="10821"/>
                    <a:pt x="11668" y="9049"/>
                    <a:pt x="12528" y="7885"/>
                  </a:cubicBezTo>
                  <a:cubicBezTo>
                    <a:pt x="12883" y="7379"/>
                    <a:pt x="13313" y="6974"/>
                    <a:pt x="13515" y="6341"/>
                  </a:cubicBezTo>
                  <a:cubicBezTo>
                    <a:pt x="13971" y="4823"/>
                    <a:pt x="13692" y="3330"/>
                    <a:pt x="13439" y="1811"/>
                  </a:cubicBezTo>
                  <a:cubicBezTo>
                    <a:pt x="13416" y="1693"/>
                    <a:pt x="13392" y="1530"/>
                    <a:pt x="13203" y="1530"/>
                  </a:cubicBezTo>
                  <a:cubicBezTo>
                    <a:pt x="13190" y="1530"/>
                    <a:pt x="13176" y="1531"/>
                    <a:pt x="13161" y="1533"/>
                  </a:cubicBezTo>
                  <a:cubicBezTo>
                    <a:pt x="13009" y="1558"/>
                    <a:pt x="13009" y="1685"/>
                    <a:pt x="12958" y="1811"/>
                  </a:cubicBezTo>
                  <a:cubicBezTo>
                    <a:pt x="12832" y="2824"/>
                    <a:pt x="12275" y="3608"/>
                    <a:pt x="11769" y="4469"/>
                  </a:cubicBezTo>
                  <a:cubicBezTo>
                    <a:pt x="11187" y="5456"/>
                    <a:pt x="10807" y="6519"/>
                    <a:pt x="11364" y="7657"/>
                  </a:cubicBezTo>
                  <a:cubicBezTo>
                    <a:pt x="11642" y="8265"/>
                    <a:pt x="11693" y="8872"/>
                    <a:pt x="11567" y="9530"/>
                  </a:cubicBezTo>
                  <a:cubicBezTo>
                    <a:pt x="11238" y="9480"/>
                    <a:pt x="11060" y="9252"/>
                    <a:pt x="10833" y="9049"/>
                  </a:cubicBezTo>
                  <a:cubicBezTo>
                    <a:pt x="10149" y="8493"/>
                    <a:pt x="9441" y="7885"/>
                    <a:pt x="8757" y="7328"/>
                  </a:cubicBezTo>
                  <a:cubicBezTo>
                    <a:pt x="7872" y="6645"/>
                    <a:pt x="7846" y="6468"/>
                    <a:pt x="8606" y="5683"/>
                  </a:cubicBezTo>
                  <a:cubicBezTo>
                    <a:pt x="9415" y="4823"/>
                    <a:pt x="9871" y="3811"/>
                    <a:pt x="9668" y="2596"/>
                  </a:cubicBezTo>
                  <a:cubicBezTo>
                    <a:pt x="9567" y="2039"/>
                    <a:pt x="9365" y="1533"/>
                    <a:pt x="9415" y="926"/>
                  </a:cubicBezTo>
                  <a:cubicBezTo>
                    <a:pt x="9415" y="774"/>
                    <a:pt x="9415" y="622"/>
                    <a:pt x="9238" y="571"/>
                  </a:cubicBezTo>
                  <a:cubicBezTo>
                    <a:pt x="9112" y="571"/>
                    <a:pt x="9010" y="672"/>
                    <a:pt x="8985" y="799"/>
                  </a:cubicBezTo>
                  <a:cubicBezTo>
                    <a:pt x="8808" y="1179"/>
                    <a:pt x="8631" y="1508"/>
                    <a:pt x="8378" y="1811"/>
                  </a:cubicBezTo>
                  <a:cubicBezTo>
                    <a:pt x="7492" y="2798"/>
                    <a:pt x="7214" y="3937"/>
                    <a:pt x="7467" y="5228"/>
                  </a:cubicBezTo>
                  <a:cubicBezTo>
                    <a:pt x="7517" y="5506"/>
                    <a:pt x="7543" y="5810"/>
                    <a:pt x="7593" y="6114"/>
                  </a:cubicBezTo>
                  <a:cubicBezTo>
                    <a:pt x="7613" y="6289"/>
                    <a:pt x="7602" y="6434"/>
                    <a:pt x="7446" y="6434"/>
                  </a:cubicBezTo>
                  <a:cubicBezTo>
                    <a:pt x="7400" y="6434"/>
                    <a:pt x="7340" y="6421"/>
                    <a:pt x="7264" y="6392"/>
                  </a:cubicBezTo>
                  <a:cubicBezTo>
                    <a:pt x="5999" y="6012"/>
                    <a:pt x="5316" y="5253"/>
                    <a:pt x="5265" y="3962"/>
                  </a:cubicBezTo>
                  <a:cubicBezTo>
                    <a:pt x="5240" y="2090"/>
                    <a:pt x="4329" y="875"/>
                    <a:pt x="2684" y="141"/>
                  </a:cubicBezTo>
                  <a:cubicBezTo>
                    <a:pt x="2579" y="89"/>
                    <a:pt x="2462" y="0"/>
                    <a:pt x="2350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12244025" y="3158650"/>
              <a:ext cx="392300" cy="1207750"/>
            </a:xfrm>
            <a:custGeom>
              <a:avLst/>
              <a:gdLst/>
              <a:ahLst/>
              <a:cxnLst/>
              <a:rect l="l" t="t" r="r" b="b"/>
              <a:pathLst>
                <a:path w="15692" h="48310" extrusionOk="0">
                  <a:moveTo>
                    <a:pt x="6847" y="0"/>
                  </a:moveTo>
                  <a:cubicBezTo>
                    <a:pt x="6578" y="0"/>
                    <a:pt x="6277" y="154"/>
                    <a:pt x="5923" y="453"/>
                  </a:cubicBezTo>
                  <a:cubicBezTo>
                    <a:pt x="5493" y="807"/>
                    <a:pt x="5113" y="1212"/>
                    <a:pt x="4708" y="1592"/>
                  </a:cubicBezTo>
                  <a:cubicBezTo>
                    <a:pt x="3164" y="3059"/>
                    <a:pt x="1924" y="4730"/>
                    <a:pt x="811" y="6552"/>
                  </a:cubicBezTo>
                  <a:cubicBezTo>
                    <a:pt x="128" y="7665"/>
                    <a:pt x="1" y="8045"/>
                    <a:pt x="760" y="9133"/>
                  </a:cubicBezTo>
                  <a:cubicBezTo>
                    <a:pt x="2152" y="11082"/>
                    <a:pt x="3544" y="13005"/>
                    <a:pt x="4961" y="14903"/>
                  </a:cubicBezTo>
                  <a:cubicBezTo>
                    <a:pt x="5822" y="16093"/>
                    <a:pt x="6834" y="17105"/>
                    <a:pt x="8074" y="17915"/>
                  </a:cubicBezTo>
                  <a:cubicBezTo>
                    <a:pt x="10478" y="19535"/>
                    <a:pt x="12655" y="21433"/>
                    <a:pt x="14350" y="23812"/>
                  </a:cubicBezTo>
                  <a:cubicBezTo>
                    <a:pt x="14578" y="24115"/>
                    <a:pt x="14933" y="24444"/>
                    <a:pt x="14806" y="24875"/>
                  </a:cubicBezTo>
                  <a:cubicBezTo>
                    <a:pt x="14654" y="25507"/>
                    <a:pt x="14806" y="26140"/>
                    <a:pt x="14907" y="26747"/>
                  </a:cubicBezTo>
                  <a:cubicBezTo>
                    <a:pt x="14958" y="27279"/>
                    <a:pt x="15034" y="27785"/>
                    <a:pt x="14933" y="28317"/>
                  </a:cubicBezTo>
                  <a:cubicBezTo>
                    <a:pt x="14426" y="31202"/>
                    <a:pt x="13920" y="34112"/>
                    <a:pt x="13414" y="36997"/>
                  </a:cubicBezTo>
                  <a:cubicBezTo>
                    <a:pt x="12781" y="40515"/>
                    <a:pt x="11946" y="43982"/>
                    <a:pt x="11010" y="47424"/>
                  </a:cubicBezTo>
                  <a:cubicBezTo>
                    <a:pt x="10934" y="47677"/>
                    <a:pt x="10757" y="47981"/>
                    <a:pt x="11060" y="48310"/>
                  </a:cubicBezTo>
                  <a:cubicBezTo>
                    <a:pt x="11162" y="48031"/>
                    <a:pt x="11263" y="47803"/>
                    <a:pt x="11314" y="47601"/>
                  </a:cubicBezTo>
                  <a:cubicBezTo>
                    <a:pt x="12402" y="43729"/>
                    <a:pt x="13338" y="39806"/>
                    <a:pt x="14021" y="35858"/>
                  </a:cubicBezTo>
                  <a:cubicBezTo>
                    <a:pt x="14325" y="33859"/>
                    <a:pt x="14553" y="31860"/>
                    <a:pt x="15110" y="29936"/>
                  </a:cubicBezTo>
                  <a:cubicBezTo>
                    <a:pt x="15692" y="27937"/>
                    <a:pt x="14806" y="25912"/>
                    <a:pt x="15489" y="23964"/>
                  </a:cubicBezTo>
                  <a:cubicBezTo>
                    <a:pt x="15540" y="23888"/>
                    <a:pt x="15489" y="23736"/>
                    <a:pt x="15439" y="23685"/>
                  </a:cubicBezTo>
                  <a:cubicBezTo>
                    <a:pt x="15401" y="23655"/>
                    <a:pt x="15365" y="23643"/>
                    <a:pt x="15332" y="23643"/>
                  </a:cubicBezTo>
                  <a:cubicBezTo>
                    <a:pt x="15256" y="23643"/>
                    <a:pt x="15196" y="23708"/>
                    <a:pt x="15160" y="23761"/>
                  </a:cubicBezTo>
                  <a:cubicBezTo>
                    <a:pt x="15071" y="23896"/>
                    <a:pt x="15000" y="23944"/>
                    <a:pt x="14940" y="23944"/>
                  </a:cubicBezTo>
                  <a:cubicBezTo>
                    <a:pt x="14832" y="23944"/>
                    <a:pt x="14761" y="23783"/>
                    <a:pt x="14679" y="23685"/>
                  </a:cubicBezTo>
                  <a:cubicBezTo>
                    <a:pt x="12908" y="20927"/>
                    <a:pt x="10377" y="19003"/>
                    <a:pt x="7745" y="17156"/>
                  </a:cubicBezTo>
                  <a:cubicBezTo>
                    <a:pt x="7087" y="16675"/>
                    <a:pt x="6454" y="16219"/>
                    <a:pt x="5948" y="15587"/>
                  </a:cubicBezTo>
                  <a:cubicBezTo>
                    <a:pt x="4303" y="13562"/>
                    <a:pt x="2835" y="11360"/>
                    <a:pt x="1317" y="9260"/>
                  </a:cubicBezTo>
                  <a:cubicBezTo>
                    <a:pt x="355" y="7868"/>
                    <a:pt x="381" y="7868"/>
                    <a:pt x="1368" y="6425"/>
                  </a:cubicBezTo>
                  <a:cubicBezTo>
                    <a:pt x="1418" y="6349"/>
                    <a:pt x="1494" y="6274"/>
                    <a:pt x="1519" y="6172"/>
                  </a:cubicBezTo>
                  <a:cubicBezTo>
                    <a:pt x="2658" y="3945"/>
                    <a:pt x="4480" y="2300"/>
                    <a:pt x="6252" y="554"/>
                  </a:cubicBezTo>
                  <a:cubicBezTo>
                    <a:pt x="6450" y="369"/>
                    <a:pt x="6641" y="247"/>
                    <a:pt x="6825" y="247"/>
                  </a:cubicBezTo>
                  <a:cubicBezTo>
                    <a:pt x="6994" y="247"/>
                    <a:pt x="7157" y="350"/>
                    <a:pt x="7315" y="605"/>
                  </a:cubicBezTo>
                  <a:cubicBezTo>
                    <a:pt x="7568" y="1035"/>
                    <a:pt x="8074" y="1440"/>
                    <a:pt x="7264" y="1870"/>
                  </a:cubicBezTo>
                  <a:cubicBezTo>
                    <a:pt x="5164" y="3110"/>
                    <a:pt x="3266" y="4629"/>
                    <a:pt x="1874" y="6678"/>
                  </a:cubicBezTo>
                  <a:cubicBezTo>
                    <a:pt x="1519" y="7235"/>
                    <a:pt x="1317" y="7691"/>
                    <a:pt x="1621" y="8298"/>
                  </a:cubicBezTo>
                  <a:cubicBezTo>
                    <a:pt x="1773" y="8652"/>
                    <a:pt x="1950" y="9032"/>
                    <a:pt x="2177" y="9336"/>
                  </a:cubicBezTo>
                  <a:cubicBezTo>
                    <a:pt x="3418" y="11082"/>
                    <a:pt x="4809" y="12752"/>
                    <a:pt x="5847" y="14600"/>
                  </a:cubicBezTo>
                  <a:cubicBezTo>
                    <a:pt x="6606" y="15916"/>
                    <a:pt x="7897" y="16042"/>
                    <a:pt x="9036" y="16726"/>
                  </a:cubicBezTo>
                  <a:cubicBezTo>
                    <a:pt x="9011" y="16523"/>
                    <a:pt x="9011" y="16473"/>
                    <a:pt x="8985" y="16422"/>
                  </a:cubicBezTo>
                  <a:cubicBezTo>
                    <a:pt x="8859" y="16346"/>
                    <a:pt x="8757" y="16219"/>
                    <a:pt x="8631" y="16169"/>
                  </a:cubicBezTo>
                  <a:cubicBezTo>
                    <a:pt x="7087" y="15764"/>
                    <a:pt x="6201" y="14625"/>
                    <a:pt x="5442" y="13309"/>
                  </a:cubicBezTo>
                  <a:cubicBezTo>
                    <a:pt x="5341" y="13107"/>
                    <a:pt x="5164" y="12955"/>
                    <a:pt x="5037" y="12752"/>
                  </a:cubicBezTo>
                  <a:cubicBezTo>
                    <a:pt x="4050" y="11360"/>
                    <a:pt x="3013" y="10019"/>
                    <a:pt x="2127" y="8526"/>
                  </a:cubicBezTo>
                  <a:cubicBezTo>
                    <a:pt x="1874" y="8121"/>
                    <a:pt x="1545" y="7615"/>
                    <a:pt x="1924" y="7185"/>
                  </a:cubicBezTo>
                  <a:cubicBezTo>
                    <a:pt x="2835" y="6122"/>
                    <a:pt x="3519" y="4831"/>
                    <a:pt x="4658" y="3996"/>
                  </a:cubicBezTo>
                  <a:cubicBezTo>
                    <a:pt x="5746" y="3186"/>
                    <a:pt x="6935" y="2452"/>
                    <a:pt x="8099" y="1693"/>
                  </a:cubicBezTo>
                  <a:cubicBezTo>
                    <a:pt x="8309" y="1558"/>
                    <a:pt x="8511" y="1414"/>
                    <a:pt x="8713" y="1414"/>
                  </a:cubicBezTo>
                  <a:cubicBezTo>
                    <a:pt x="8853" y="1414"/>
                    <a:pt x="8993" y="1482"/>
                    <a:pt x="9137" y="1668"/>
                  </a:cubicBezTo>
                  <a:cubicBezTo>
                    <a:pt x="9466" y="2072"/>
                    <a:pt x="9491" y="2857"/>
                    <a:pt x="9112" y="3186"/>
                  </a:cubicBezTo>
                  <a:cubicBezTo>
                    <a:pt x="8833" y="3439"/>
                    <a:pt x="8479" y="3591"/>
                    <a:pt x="8150" y="3768"/>
                  </a:cubicBezTo>
                  <a:cubicBezTo>
                    <a:pt x="7745" y="4021"/>
                    <a:pt x="7264" y="4148"/>
                    <a:pt x="6986" y="4578"/>
                  </a:cubicBezTo>
                  <a:cubicBezTo>
                    <a:pt x="7011" y="4603"/>
                    <a:pt x="7011" y="4629"/>
                    <a:pt x="7062" y="4629"/>
                  </a:cubicBezTo>
                  <a:cubicBezTo>
                    <a:pt x="7821" y="4375"/>
                    <a:pt x="8606" y="4072"/>
                    <a:pt x="9264" y="3591"/>
                  </a:cubicBezTo>
                  <a:cubicBezTo>
                    <a:pt x="9846" y="3186"/>
                    <a:pt x="9896" y="2604"/>
                    <a:pt x="9669" y="1971"/>
                  </a:cubicBezTo>
                  <a:cubicBezTo>
                    <a:pt x="9536" y="1551"/>
                    <a:pt x="9248" y="1189"/>
                    <a:pt x="8823" y="1189"/>
                  </a:cubicBezTo>
                  <a:cubicBezTo>
                    <a:pt x="8762" y="1189"/>
                    <a:pt x="8698" y="1196"/>
                    <a:pt x="8631" y="1212"/>
                  </a:cubicBezTo>
                  <a:cubicBezTo>
                    <a:pt x="8534" y="1236"/>
                    <a:pt x="8451" y="1247"/>
                    <a:pt x="8378" y="1247"/>
                  </a:cubicBezTo>
                  <a:cubicBezTo>
                    <a:pt x="8073" y="1247"/>
                    <a:pt x="7955" y="1048"/>
                    <a:pt x="7770" y="782"/>
                  </a:cubicBezTo>
                  <a:cubicBezTo>
                    <a:pt x="7486" y="255"/>
                    <a:pt x="7193" y="0"/>
                    <a:pt x="6847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12020075" y="2362875"/>
              <a:ext cx="1620350" cy="2000375"/>
            </a:xfrm>
            <a:custGeom>
              <a:avLst/>
              <a:gdLst/>
              <a:ahLst/>
              <a:cxnLst/>
              <a:rect l="l" t="t" r="r" b="b"/>
              <a:pathLst>
                <a:path w="64814" h="80015" extrusionOk="0">
                  <a:moveTo>
                    <a:pt x="23780" y="688"/>
                  </a:moveTo>
                  <a:cubicBezTo>
                    <a:pt x="24891" y="688"/>
                    <a:pt x="25977" y="984"/>
                    <a:pt x="27029" y="1889"/>
                  </a:cubicBezTo>
                  <a:cubicBezTo>
                    <a:pt x="28370" y="3053"/>
                    <a:pt x="29686" y="4268"/>
                    <a:pt x="30977" y="5812"/>
                  </a:cubicBezTo>
                  <a:cubicBezTo>
                    <a:pt x="29559" y="5913"/>
                    <a:pt x="28370" y="6116"/>
                    <a:pt x="27282" y="6622"/>
                  </a:cubicBezTo>
                  <a:cubicBezTo>
                    <a:pt x="22296" y="8849"/>
                    <a:pt x="18323" y="12291"/>
                    <a:pt x="14805" y="16365"/>
                  </a:cubicBezTo>
                  <a:cubicBezTo>
                    <a:pt x="13034" y="18390"/>
                    <a:pt x="11996" y="20921"/>
                    <a:pt x="10832" y="23325"/>
                  </a:cubicBezTo>
                  <a:cubicBezTo>
                    <a:pt x="10650" y="23689"/>
                    <a:pt x="10508" y="23866"/>
                    <a:pt x="10357" y="23866"/>
                  </a:cubicBezTo>
                  <a:cubicBezTo>
                    <a:pt x="10216" y="23866"/>
                    <a:pt x="10067" y="23708"/>
                    <a:pt x="9870" y="23401"/>
                  </a:cubicBezTo>
                  <a:cubicBezTo>
                    <a:pt x="9313" y="22515"/>
                    <a:pt x="8681" y="21629"/>
                    <a:pt x="7972" y="20794"/>
                  </a:cubicBezTo>
                  <a:cubicBezTo>
                    <a:pt x="6049" y="18618"/>
                    <a:pt x="5846" y="16213"/>
                    <a:pt x="6960" y="13632"/>
                  </a:cubicBezTo>
                  <a:cubicBezTo>
                    <a:pt x="7618" y="12038"/>
                    <a:pt x="8579" y="10620"/>
                    <a:pt x="9592" y="9228"/>
                  </a:cubicBezTo>
                  <a:cubicBezTo>
                    <a:pt x="12401" y="5306"/>
                    <a:pt x="15944" y="2395"/>
                    <a:pt x="20727" y="1181"/>
                  </a:cubicBezTo>
                  <a:cubicBezTo>
                    <a:pt x="21759" y="929"/>
                    <a:pt x="22779" y="688"/>
                    <a:pt x="23780" y="688"/>
                  </a:cubicBezTo>
                  <a:close/>
                  <a:moveTo>
                    <a:pt x="19585" y="38339"/>
                  </a:moveTo>
                  <a:cubicBezTo>
                    <a:pt x="19803" y="38339"/>
                    <a:pt x="20006" y="38421"/>
                    <a:pt x="20044" y="38585"/>
                  </a:cubicBezTo>
                  <a:cubicBezTo>
                    <a:pt x="20373" y="39522"/>
                    <a:pt x="21081" y="40154"/>
                    <a:pt x="21841" y="40762"/>
                  </a:cubicBezTo>
                  <a:cubicBezTo>
                    <a:pt x="21386" y="41035"/>
                    <a:pt x="21125" y="41185"/>
                    <a:pt x="20927" y="41185"/>
                  </a:cubicBezTo>
                  <a:cubicBezTo>
                    <a:pt x="20686" y="41185"/>
                    <a:pt x="20539" y="40960"/>
                    <a:pt x="20246" y="40458"/>
                  </a:cubicBezTo>
                  <a:cubicBezTo>
                    <a:pt x="19948" y="39950"/>
                    <a:pt x="19577" y="39611"/>
                    <a:pt x="19032" y="39611"/>
                  </a:cubicBezTo>
                  <a:cubicBezTo>
                    <a:pt x="18791" y="39611"/>
                    <a:pt x="18515" y="39678"/>
                    <a:pt x="18196" y="39825"/>
                  </a:cubicBezTo>
                  <a:cubicBezTo>
                    <a:pt x="18576" y="39269"/>
                    <a:pt x="18854" y="38940"/>
                    <a:pt x="19031" y="38585"/>
                  </a:cubicBezTo>
                  <a:cubicBezTo>
                    <a:pt x="19133" y="38421"/>
                    <a:pt x="19367" y="38339"/>
                    <a:pt x="19585" y="38339"/>
                  </a:cubicBezTo>
                  <a:close/>
                  <a:moveTo>
                    <a:pt x="18994" y="39997"/>
                  </a:moveTo>
                  <a:cubicBezTo>
                    <a:pt x="19451" y="39997"/>
                    <a:pt x="20123" y="40738"/>
                    <a:pt x="20196" y="41293"/>
                  </a:cubicBezTo>
                  <a:cubicBezTo>
                    <a:pt x="20094" y="41724"/>
                    <a:pt x="19614" y="41648"/>
                    <a:pt x="19335" y="41774"/>
                  </a:cubicBezTo>
                  <a:cubicBezTo>
                    <a:pt x="19325" y="41779"/>
                    <a:pt x="19314" y="41782"/>
                    <a:pt x="19302" y="41782"/>
                  </a:cubicBezTo>
                  <a:cubicBezTo>
                    <a:pt x="19067" y="41782"/>
                    <a:pt x="18448" y="40892"/>
                    <a:pt x="18424" y="40483"/>
                  </a:cubicBezTo>
                  <a:cubicBezTo>
                    <a:pt x="18373" y="40104"/>
                    <a:pt x="18627" y="40028"/>
                    <a:pt x="18930" y="40003"/>
                  </a:cubicBezTo>
                  <a:cubicBezTo>
                    <a:pt x="18951" y="39999"/>
                    <a:pt x="18972" y="39997"/>
                    <a:pt x="18994" y="39997"/>
                  </a:cubicBezTo>
                  <a:close/>
                  <a:moveTo>
                    <a:pt x="23648" y="1"/>
                  </a:moveTo>
                  <a:cubicBezTo>
                    <a:pt x="23254" y="1"/>
                    <a:pt x="22846" y="40"/>
                    <a:pt x="22423" y="118"/>
                  </a:cubicBezTo>
                  <a:cubicBezTo>
                    <a:pt x="16880" y="1155"/>
                    <a:pt x="12578" y="3939"/>
                    <a:pt x="9364" y="8520"/>
                  </a:cubicBezTo>
                  <a:cubicBezTo>
                    <a:pt x="8023" y="10418"/>
                    <a:pt x="6681" y="12316"/>
                    <a:pt x="5998" y="14594"/>
                  </a:cubicBezTo>
                  <a:cubicBezTo>
                    <a:pt x="5315" y="17049"/>
                    <a:pt x="5745" y="19149"/>
                    <a:pt x="7390" y="21098"/>
                  </a:cubicBezTo>
                  <a:cubicBezTo>
                    <a:pt x="8858" y="22793"/>
                    <a:pt x="10022" y="24717"/>
                    <a:pt x="11262" y="26615"/>
                  </a:cubicBezTo>
                  <a:cubicBezTo>
                    <a:pt x="11869" y="27501"/>
                    <a:pt x="11667" y="28057"/>
                    <a:pt x="10806" y="28614"/>
                  </a:cubicBezTo>
                  <a:cubicBezTo>
                    <a:pt x="7466" y="30917"/>
                    <a:pt x="4606" y="33777"/>
                    <a:pt x="2430" y="37219"/>
                  </a:cubicBezTo>
                  <a:cubicBezTo>
                    <a:pt x="1291" y="39016"/>
                    <a:pt x="405" y="40990"/>
                    <a:pt x="101" y="43040"/>
                  </a:cubicBezTo>
                  <a:cubicBezTo>
                    <a:pt x="0" y="43672"/>
                    <a:pt x="0" y="44305"/>
                    <a:pt x="51" y="44912"/>
                  </a:cubicBezTo>
                  <a:cubicBezTo>
                    <a:pt x="253" y="43571"/>
                    <a:pt x="658" y="41724"/>
                    <a:pt x="1569" y="39648"/>
                  </a:cubicBezTo>
                  <a:cubicBezTo>
                    <a:pt x="3670" y="34941"/>
                    <a:pt x="6985" y="32334"/>
                    <a:pt x="9541" y="30335"/>
                  </a:cubicBezTo>
                  <a:cubicBezTo>
                    <a:pt x="10857" y="29297"/>
                    <a:pt x="15362" y="25906"/>
                    <a:pt x="22119" y="24059"/>
                  </a:cubicBezTo>
                  <a:cubicBezTo>
                    <a:pt x="24133" y="23512"/>
                    <a:pt x="26661" y="22818"/>
                    <a:pt x="29869" y="22818"/>
                  </a:cubicBezTo>
                  <a:cubicBezTo>
                    <a:pt x="29926" y="22818"/>
                    <a:pt x="29983" y="22818"/>
                    <a:pt x="30040" y="22819"/>
                  </a:cubicBezTo>
                  <a:cubicBezTo>
                    <a:pt x="30673" y="22819"/>
                    <a:pt x="32698" y="22895"/>
                    <a:pt x="36747" y="23046"/>
                  </a:cubicBezTo>
                  <a:cubicBezTo>
                    <a:pt x="38392" y="23122"/>
                    <a:pt x="38696" y="23122"/>
                    <a:pt x="38772" y="23122"/>
                  </a:cubicBezTo>
                  <a:cubicBezTo>
                    <a:pt x="38620" y="24413"/>
                    <a:pt x="38873" y="25678"/>
                    <a:pt x="38898" y="26944"/>
                  </a:cubicBezTo>
                  <a:cubicBezTo>
                    <a:pt x="38949" y="29095"/>
                    <a:pt x="39278" y="31246"/>
                    <a:pt x="39151" y="33423"/>
                  </a:cubicBezTo>
                  <a:cubicBezTo>
                    <a:pt x="38999" y="36181"/>
                    <a:pt x="38316" y="36864"/>
                    <a:pt x="36215" y="37598"/>
                  </a:cubicBezTo>
                  <a:cubicBezTo>
                    <a:pt x="35709" y="37801"/>
                    <a:pt x="35178" y="37927"/>
                    <a:pt x="34646" y="38054"/>
                  </a:cubicBezTo>
                  <a:cubicBezTo>
                    <a:pt x="32040" y="38560"/>
                    <a:pt x="29408" y="38687"/>
                    <a:pt x="26801" y="38965"/>
                  </a:cubicBezTo>
                  <a:cubicBezTo>
                    <a:pt x="26422" y="39003"/>
                    <a:pt x="26044" y="39021"/>
                    <a:pt x="25668" y="39021"/>
                  </a:cubicBezTo>
                  <a:cubicBezTo>
                    <a:pt x="24286" y="39021"/>
                    <a:pt x="22926" y="38775"/>
                    <a:pt x="21613" y="38358"/>
                  </a:cubicBezTo>
                  <a:cubicBezTo>
                    <a:pt x="20778" y="38105"/>
                    <a:pt x="20778" y="38079"/>
                    <a:pt x="21284" y="37371"/>
                  </a:cubicBezTo>
                  <a:cubicBezTo>
                    <a:pt x="21512" y="37067"/>
                    <a:pt x="21739" y="36738"/>
                    <a:pt x="21512" y="36333"/>
                  </a:cubicBezTo>
                  <a:cubicBezTo>
                    <a:pt x="21329" y="36023"/>
                    <a:pt x="21068" y="35963"/>
                    <a:pt x="20775" y="35963"/>
                  </a:cubicBezTo>
                  <a:cubicBezTo>
                    <a:pt x="20662" y="35963"/>
                    <a:pt x="20543" y="35972"/>
                    <a:pt x="20423" y="35979"/>
                  </a:cubicBezTo>
                  <a:cubicBezTo>
                    <a:pt x="19935" y="36021"/>
                    <a:pt x="19429" y="36117"/>
                    <a:pt x="18921" y="36117"/>
                  </a:cubicBezTo>
                  <a:cubicBezTo>
                    <a:pt x="18823" y="36117"/>
                    <a:pt x="18725" y="36113"/>
                    <a:pt x="18627" y="36105"/>
                  </a:cubicBezTo>
                  <a:cubicBezTo>
                    <a:pt x="18586" y="36104"/>
                    <a:pt x="18547" y="36103"/>
                    <a:pt x="18507" y="36103"/>
                  </a:cubicBezTo>
                  <a:cubicBezTo>
                    <a:pt x="17754" y="36103"/>
                    <a:pt x="17155" y="36335"/>
                    <a:pt x="16602" y="36864"/>
                  </a:cubicBezTo>
                  <a:cubicBezTo>
                    <a:pt x="16222" y="37219"/>
                    <a:pt x="15919" y="37700"/>
                    <a:pt x="15311" y="37851"/>
                  </a:cubicBezTo>
                  <a:cubicBezTo>
                    <a:pt x="15286" y="37244"/>
                    <a:pt x="15792" y="36966"/>
                    <a:pt x="15868" y="36485"/>
                  </a:cubicBezTo>
                  <a:cubicBezTo>
                    <a:pt x="15843" y="36460"/>
                    <a:pt x="15843" y="36434"/>
                    <a:pt x="15817" y="36434"/>
                  </a:cubicBezTo>
                  <a:cubicBezTo>
                    <a:pt x="15185" y="36966"/>
                    <a:pt x="14982" y="37801"/>
                    <a:pt x="14400" y="38358"/>
                  </a:cubicBezTo>
                  <a:cubicBezTo>
                    <a:pt x="13894" y="38864"/>
                    <a:pt x="13919" y="39395"/>
                    <a:pt x="14324" y="39901"/>
                  </a:cubicBezTo>
                  <a:cubicBezTo>
                    <a:pt x="14856" y="40534"/>
                    <a:pt x="15083" y="41293"/>
                    <a:pt x="15362" y="42053"/>
                  </a:cubicBezTo>
                  <a:cubicBezTo>
                    <a:pt x="15868" y="43394"/>
                    <a:pt x="16324" y="44710"/>
                    <a:pt x="16577" y="46102"/>
                  </a:cubicBezTo>
                  <a:cubicBezTo>
                    <a:pt x="16627" y="46481"/>
                    <a:pt x="16728" y="46937"/>
                    <a:pt x="17437" y="47114"/>
                  </a:cubicBezTo>
                  <a:cubicBezTo>
                    <a:pt x="16931" y="46431"/>
                    <a:pt x="16830" y="45773"/>
                    <a:pt x="16703" y="45140"/>
                  </a:cubicBezTo>
                  <a:cubicBezTo>
                    <a:pt x="16551" y="44280"/>
                    <a:pt x="16248" y="43495"/>
                    <a:pt x="15969" y="42660"/>
                  </a:cubicBezTo>
                  <a:cubicBezTo>
                    <a:pt x="15615" y="41749"/>
                    <a:pt x="15311" y="40838"/>
                    <a:pt x="14982" y="39876"/>
                  </a:cubicBezTo>
                  <a:cubicBezTo>
                    <a:pt x="14830" y="39395"/>
                    <a:pt x="14906" y="39016"/>
                    <a:pt x="15235" y="38636"/>
                  </a:cubicBezTo>
                  <a:cubicBezTo>
                    <a:pt x="15868" y="37953"/>
                    <a:pt x="16551" y="37320"/>
                    <a:pt x="17260" y="36713"/>
                  </a:cubicBezTo>
                  <a:cubicBezTo>
                    <a:pt x="17441" y="36577"/>
                    <a:pt x="17642" y="36401"/>
                    <a:pt x="17863" y="36401"/>
                  </a:cubicBezTo>
                  <a:cubicBezTo>
                    <a:pt x="17889" y="36401"/>
                    <a:pt x="17916" y="36403"/>
                    <a:pt x="17943" y="36409"/>
                  </a:cubicBezTo>
                  <a:cubicBezTo>
                    <a:pt x="18166" y="36439"/>
                    <a:pt x="18388" y="36451"/>
                    <a:pt x="18608" y="36451"/>
                  </a:cubicBezTo>
                  <a:cubicBezTo>
                    <a:pt x="19315" y="36451"/>
                    <a:pt x="20014" y="36333"/>
                    <a:pt x="20727" y="36333"/>
                  </a:cubicBezTo>
                  <a:cubicBezTo>
                    <a:pt x="21132" y="36333"/>
                    <a:pt x="21309" y="36561"/>
                    <a:pt x="21157" y="36915"/>
                  </a:cubicBezTo>
                  <a:cubicBezTo>
                    <a:pt x="20991" y="37320"/>
                    <a:pt x="20690" y="37858"/>
                    <a:pt x="20297" y="37858"/>
                  </a:cubicBezTo>
                  <a:cubicBezTo>
                    <a:pt x="20272" y="37858"/>
                    <a:pt x="20247" y="37856"/>
                    <a:pt x="20221" y="37851"/>
                  </a:cubicBezTo>
                  <a:cubicBezTo>
                    <a:pt x="20084" y="37834"/>
                    <a:pt x="19954" y="37826"/>
                    <a:pt x="19832" y="37826"/>
                  </a:cubicBezTo>
                  <a:cubicBezTo>
                    <a:pt x="18872" y="37826"/>
                    <a:pt x="18356" y="38345"/>
                    <a:pt x="18019" y="39243"/>
                  </a:cubicBezTo>
                  <a:cubicBezTo>
                    <a:pt x="17994" y="39370"/>
                    <a:pt x="17867" y="39446"/>
                    <a:pt x="17817" y="39522"/>
                  </a:cubicBezTo>
                  <a:cubicBezTo>
                    <a:pt x="17741" y="39623"/>
                    <a:pt x="17640" y="39775"/>
                    <a:pt x="17690" y="39876"/>
                  </a:cubicBezTo>
                  <a:cubicBezTo>
                    <a:pt x="17994" y="40635"/>
                    <a:pt x="18373" y="41395"/>
                    <a:pt x="18652" y="42154"/>
                  </a:cubicBezTo>
                  <a:cubicBezTo>
                    <a:pt x="18716" y="42320"/>
                    <a:pt x="18801" y="42365"/>
                    <a:pt x="18892" y="42365"/>
                  </a:cubicBezTo>
                  <a:cubicBezTo>
                    <a:pt x="19001" y="42365"/>
                    <a:pt x="19119" y="42301"/>
                    <a:pt x="19224" y="42301"/>
                  </a:cubicBezTo>
                  <a:cubicBezTo>
                    <a:pt x="19273" y="42301"/>
                    <a:pt x="19319" y="42315"/>
                    <a:pt x="19360" y="42356"/>
                  </a:cubicBezTo>
                  <a:cubicBezTo>
                    <a:pt x="19462" y="42432"/>
                    <a:pt x="19538" y="42508"/>
                    <a:pt x="19639" y="42609"/>
                  </a:cubicBezTo>
                  <a:cubicBezTo>
                    <a:pt x="20272" y="43293"/>
                    <a:pt x="20980" y="43925"/>
                    <a:pt x="21486" y="44685"/>
                  </a:cubicBezTo>
                  <a:cubicBezTo>
                    <a:pt x="22195" y="45722"/>
                    <a:pt x="23182" y="46481"/>
                    <a:pt x="24346" y="46912"/>
                  </a:cubicBezTo>
                  <a:cubicBezTo>
                    <a:pt x="25991" y="47468"/>
                    <a:pt x="27003" y="48633"/>
                    <a:pt x="27813" y="50100"/>
                  </a:cubicBezTo>
                  <a:cubicBezTo>
                    <a:pt x="28446" y="51265"/>
                    <a:pt x="29028" y="52429"/>
                    <a:pt x="30040" y="53390"/>
                  </a:cubicBezTo>
                  <a:cubicBezTo>
                    <a:pt x="30774" y="54048"/>
                    <a:pt x="31103" y="54934"/>
                    <a:pt x="31103" y="55946"/>
                  </a:cubicBezTo>
                  <a:cubicBezTo>
                    <a:pt x="31053" y="58477"/>
                    <a:pt x="30774" y="61008"/>
                    <a:pt x="30724" y="63539"/>
                  </a:cubicBezTo>
                  <a:cubicBezTo>
                    <a:pt x="30546" y="68828"/>
                    <a:pt x="30243" y="74143"/>
                    <a:pt x="30521" y="79432"/>
                  </a:cubicBezTo>
                  <a:cubicBezTo>
                    <a:pt x="30521" y="79584"/>
                    <a:pt x="30471" y="79837"/>
                    <a:pt x="30800" y="79862"/>
                  </a:cubicBezTo>
                  <a:cubicBezTo>
                    <a:pt x="30977" y="79103"/>
                    <a:pt x="30926" y="78344"/>
                    <a:pt x="30875" y="77610"/>
                  </a:cubicBezTo>
                  <a:cubicBezTo>
                    <a:pt x="30597" y="74295"/>
                    <a:pt x="30926" y="70979"/>
                    <a:pt x="30926" y="67689"/>
                  </a:cubicBezTo>
                  <a:cubicBezTo>
                    <a:pt x="30926" y="63412"/>
                    <a:pt x="31533" y="59186"/>
                    <a:pt x="31382" y="54909"/>
                  </a:cubicBezTo>
                  <a:cubicBezTo>
                    <a:pt x="31382" y="54646"/>
                    <a:pt x="31430" y="54467"/>
                    <a:pt x="31587" y="54467"/>
                  </a:cubicBezTo>
                  <a:cubicBezTo>
                    <a:pt x="31656" y="54467"/>
                    <a:pt x="31746" y="54502"/>
                    <a:pt x="31863" y="54580"/>
                  </a:cubicBezTo>
                  <a:cubicBezTo>
                    <a:pt x="33508" y="55820"/>
                    <a:pt x="35178" y="57035"/>
                    <a:pt x="36367" y="58730"/>
                  </a:cubicBezTo>
                  <a:cubicBezTo>
                    <a:pt x="36696" y="59211"/>
                    <a:pt x="36924" y="59945"/>
                    <a:pt x="37456" y="60021"/>
                  </a:cubicBezTo>
                  <a:cubicBezTo>
                    <a:pt x="38518" y="60198"/>
                    <a:pt x="38341" y="60907"/>
                    <a:pt x="38240" y="61514"/>
                  </a:cubicBezTo>
                  <a:cubicBezTo>
                    <a:pt x="37987" y="63539"/>
                    <a:pt x="37253" y="65462"/>
                    <a:pt x="36696" y="67411"/>
                  </a:cubicBezTo>
                  <a:cubicBezTo>
                    <a:pt x="35532" y="71409"/>
                    <a:pt x="34039" y="75307"/>
                    <a:pt x="32622" y="79230"/>
                  </a:cubicBezTo>
                  <a:cubicBezTo>
                    <a:pt x="32521" y="79457"/>
                    <a:pt x="32318" y="79710"/>
                    <a:pt x="32521" y="79989"/>
                  </a:cubicBezTo>
                  <a:cubicBezTo>
                    <a:pt x="32824" y="79837"/>
                    <a:pt x="32900" y="79508"/>
                    <a:pt x="33001" y="79305"/>
                  </a:cubicBezTo>
                  <a:cubicBezTo>
                    <a:pt x="34520" y="75307"/>
                    <a:pt x="36038" y="71283"/>
                    <a:pt x="37177" y="67183"/>
                  </a:cubicBezTo>
                  <a:cubicBezTo>
                    <a:pt x="37759" y="65083"/>
                    <a:pt x="38569" y="63058"/>
                    <a:pt x="38620" y="60881"/>
                  </a:cubicBezTo>
                  <a:cubicBezTo>
                    <a:pt x="38620" y="60401"/>
                    <a:pt x="38696" y="59743"/>
                    <a:pt x="38012" y="59717"/>
                  </a:cubicBezTo>
                  <a:cubicBezTo>
                    <a:pt x="37481" y="59717"/>
                    <a:pt x="37202" y="59515"/>
                    <a:pt x="37000" y="59110"/>
                  </a:cubicBezTo>
                  <a:cubicBezTo>
                    <a:pt x="36595" y="58300"/>
                    <a:pt x="36064" y="57591"/>
                    <a:pt x="35355" y="56984"/>
                  </a:cubicBezTo>
                  <a:cubicBezTo>
                    <a:pt x="34419" y="56200"/>
                    <a:pt x="33558" y="55314"/>
                    <a:pt x="32546" y="54630"/>
                  </a:cubicBezTo>
                  <a:cubicBezTo>
                    <a:pt x="30875" y="53416"/>
                    <a:pt x="29230" y="52226"/>
                    <a:pt x="28345" y="50202"/>
                  </a:cubicBezTo>
                  <a:cubicBezTo>
                    <a:pt x="27636" y="48557"/>
                    <a:pt x="26472" y="47342"/>
                    <a:pt x="24802" y="46659"/>
                  </a:cubicBezTo>
                  <a:cubicBezTo>
                    <a:pt x="24321" y="46456"/>
                    <a:pt x="23840" y="46203"/>
                    <a:pt x="23384" y="45950"/>
                  </a:cubicBezTo>
                  <a:cubicBezTo>
                    <a:pt x="22549" y="45469"/>
                    <a:pt x="21992" y="44760"/>
                    <a:pt x="21486" y="43875"/>
                  </a:cubicBezTo>
                  <a:cubicBezTo>
                    <a:pt x="22549" y="43875"/>
                    <a:pt x="23578" y="43852"/>
                    <a:pt x="24596" y="43852"/>
                  </a:cubicBezTo>
                  <a:cubicBezTo>
                    <a:pt x="25105" y="43852"/>
                    <a:pt x="25611" y="43858"/>
                    <a:pt x="26118" y="43875"/>
                  </a:cubicBezTo>
                  <a:cubicBezTo>
                    <a:pt x="26624" y="43875"/>
                    <a:pt x="27079" y="44178"/>
                    <a:pt x="27434" y="44558"/>
                  </a:cubicBezTo>
                  <a:cubicBezTo>
                    <a:pt x="28471" y="45722"/>
                    <a:pt x="29534" y="46912"/>
                    <a:pt x="30496" y="48177"/>
                  </a:cubicBezTo>
                  <a:cubicBezTo>
                    <a:pt x="30977" y="48810"/>
                    <a:pt x="31761" y="49012"/>
                    <a:pt x="32571" y="49113"/>
                  </a:cubicBezTo>
                  <a:cubicBezTo>
                    <a:pt x="31508" y="48683"/>
                    <a:pt x="30673" y="47924"/>
                    <a:pt x="29964" y="47038"/>
                  </a:cubicBezTo>
                  <a:cubicBezTo>
                    <a:pt x="29332" y="46279"/>
                    <a:pt x="28699" y="45545"/>
                    <a:pt x="28092" y="44786"/>
                  </a:cubicBezTo>
                  <a:cubicBezTo>
                    <a:pt x="27383" y="43900"/>
                    <a:pt x="26472" y="43444"/>
                    <a:pt x="25333" y="43444"/>
                  </a:cubicBezTo>
                  <a:cubicBezTo>
                    <a:pt x="24802" y="43444"/>
                    <a:pt x="24258" y="43432"/>
                    <a:pt x="23717" y="43432"/>
                  </a:cubicBezTo>
                  <a:cubicBezTo>
                    <a:pt x="23176" y="43432"/>
                    <a:pt x="22638" y="43444"/>
                    <a:pt x="22119" y="43495"/>
                  </a:cubicBezTo>
                  <a:cubicBezTo>
                    <a:pt x="22054" y="43500"/>
                    <a:pt x="21991" y="43502"/>
                    <a:pt x="21930" y="43502"/>
                  </a:cubicBezTo>
                  <a:cubicBezTo>
                    <a:pt x="20991" y="43502"/>
                    <a:pt x="20491" y="42963"/>
                    <a:pt x="19968" y="42179"/>
                  </a:cubicBezTo>
                  <a:cubicBezTo>
                    <a:pt x="21360" y="42128"/>
                    <a:pt x="22676" y="42053"/>
                    <a:pt x="23916" y="41749"/>
                  </a:cubicBezTo>
                  <a:cubicBezTo>
                    <a:pt x="24204" y="41668"/>
                    <a:pt x="24475" y="41631"/>
                    <a:pt x="24733" y="41631"/>
                  </a:cubicBezTo>
                  <a:cubicBezTo>
                    <a:pt x="25604" y="41631"/>
                    <a:pt x="26314" y="42060"/>
                    <a:pt x="26978" y="42685"/>
                  </a:cubicBezTo>
                  <a:cubicBezTo>
                    <a:pt x="27560" y="43242"/>
                    <a:pt x="28092" y="43799"/>
                    <a:pt x="28623" y="44330"/>
                  </a:cubicBezTo>
                  <a:cubicBezTo>
                    <a:pt x="29230" y="44938"/>
                    <a:pt x="29914" y="45444"/>
                    <a:pt x="30724" y="45823"/>
                  </a:cubicBezTo>
                  <a:cubicBezTo>
                    <a:pt x="30814" y="45868"/>
                    <a:pt x="30904" y="45949"/>
                    <a:pt x="31020" y="45949"/>
                  </a:cubicBezTo>
                  <a:cubicBezTo>
                    <a:pt x="31100" y="45949"/>
                    <a:pt x="31193" y="45911"/>
                    <a:pt x="31306" y="45798"/>
                  </a:cubicBezTo>
                  <a:cubicBezTo>
                    <a:pt x="29990" y="45165"/>
                    <a:pt x="28901" y="44280"/>
                    <a:pt x="27940" y="43191"/>
                  </a:cubicBezTo>
                  <a:cubicBezTo>
                    <a:pt x="27611" y="42862"/>
                    <a:pt x="27256" y="42533"/>
                    <a:pt x="26877" y="42230"/>
                  </a:cubicBezTo>
                  <a:cubicBezTo>
                    <a:pt x="26252" y="41680"/>
                    <a:pt x="25570" y="41358"/>
                    <a:pt x="24789" y="41358"/>
                  </a:cubicBezTo>
                  <a:cubicBezTo>
                    <a:pt x="24526" y="41358"/>
                    <a:pt x="24253" y="41394"/>
                    <a:pt x="23966" y="41470"/>
                  </a:cubicBezTo>
                  <a:cubicBezTo>
                    <a:pt x="23045" y="41686"/>
                    <a:pt x="22093" y="41841"/>
                    <a:pt x="21052" y="41841"/>
                  </a:cubicBezTo>
                  <a:cubicBezTo>
                    <a:pt x="20749" y="41841"/>
                    <a:pt x="20439" y="41828"/>
                    <a:pt x="20120" y="41799"/>
                  </a:cubicBezTo>
                  <a:cubicBezTo>
                    <a:pt x="21360" y="41344"/>
                    <a:pt x="22397" y="40914"/>
                    <a:pt x="23435" y="40509"/>
                  </a:cubicBezTo>
                  <a:cubicBezTo>
                    <a:pt x="23850" y="40354"/>
                    <a:pt x="24246" y="40277"/>
                    <a:pt x="24633" y="40277"/>
                  </a:cubicBezTo>
                  <a:cubicBezTo>
                    <a:pt x="25263" y="40277"/>
                    <a:pt x="25871" y="40481"/>
                    <a:pt x="26497" y="40888"/>
                  </a:cubicBezTo>
                  <a:cubicBezTo>
                    <a:pt x="27940" y="41850"/>
                    <a:pt x="29230" y="42989"/>
                    <a:pt x="30521" y="44052"/>
                  </a:cubicBezTo>
                  <a:cubicBezTo>
                    <a:pt x="30926" y="44381"/>
                    <a:pt x="31356" y="44685"/>
                    <a:pt x="31863" y="44836"/>
                  </a:cubicBezTo>
                  <a:cubicBezTo>
                    <a:pt x="31913" y="44558"/>
                    <a:pt x="31761" y="44431"/>
                    <a:pt x="31635" y="44381"/>
                  </a:cubicBezTo>
                  <a:cubicBezTo>
                    <a:pt x="30091" y="43293"/>
                    <a:pt x="28699" y="42027"/>
                    <a:pt x="27206" y="40863"/>
                  </a:cubicBezTo>
                  <a:cubicBezTo>
                    <a:pt x="26415" y="40237"/>
                    <a:pt x="25581" y="39858"/>
                    <a:pt x="24684" y="39858"/>
                  </a:cubicBezTo>
                  <a:cubicBezTo>
                    <a:pt x="24203" y="39858"/>
                    <a:pt x="23703" y="39967"/>
                    <a:pt x="23182" y="40205"/>
                  </a:cubicBezTo>
                  <a:cubicBezTo>
                    <a:pt x="22894" y="40326"/>
                    <a:pt x="22597" y="40493"/>
                    <a:pt x="22291" y="40493"/>
                  </a:cubicBezTo>
                  <a:cubicBezTo>
                    <a:pt x="22086" y="40493"/>
                    <a:pt x="21877" y="40418"/>
                    <a:pt x="21663" y="40205"/>
                  </a:cubicBezTo>
                  <a:cubicBezTo>
                    <a:pt x="21259" y="39775"/>
                    <a:pt x="20778" y="39471"/>
                    <a:pt x="20525" y="38889"/>
                  </a:cubicBezTo>
                  <a:cubicBezTo>
                    <a:pt x="20474" y="38763"/>
                    <a:pt x="20398" y="38611"/>
                    <a:pt x="20525" y="38484"/>
                  </a:cubicBezTo>
                  <a:cubicBezTo>
                    <a:pt x="20561" y="38448"/>
                    <a:pt x="20604" y="38434"/>
                    <a:pt x="20649" y="38434"/>
                  </a:cubicBezTo>
                  <a:cubicBezTo>
                    <a:pt x="20729" y="38434"/>
                    <a:pt x="20814" y="38477"/>
                    <a:pt x="20879" y="38509"/>
                  </a:cubicBezTo>
                  <a:cubicBezTo>
                    <a:pt x="22372" y="39142"/>
                    <a:pt x="23916" y="39370"/>
                    <a:pt x="25485" y="39572"/>
                  </a:cubicBezTo>
                  <a:cubicBezTo>
                    <a:pt x="26472" y="39699"/>
                    <a:pt x="27332" y="40003"/>
                    <a:pt x="28092" y="40635"/>
                  </a:cubicBezTo>
                  <a:cubicBezTo>
                    <a:pt x="29585" y="41901"/>
                    <a:pt x="31103" y="43166"/>
                    <a:pt x="32546" y="44457"/>
                  </a:cubicBezTo>
                  <a:cubicBezTo>
                    <a:pt x="35431" y="47038"/>
                    <a:pt x="38316" y="49569"/>
                    <a:pt x="41606" y="51594"/>
                  </a:cubicBezTo>
                  <a:cubicBezTo>
                    <a:pt x="43200" y="52606"/>
                    <a:pt x="44643" y="53871"/>
                    <a:pt x="45934" y="55314"/>
                  </a:cubicBezTo>
                  <a:cubicBezTo>
                    <a:pt x="47326" y="56858"/>
                    <a:pt x="47933" y="58680"/>
                    <a:pt x="47604" y="60730"/>
                  </a:cubicBezTo>
                  <a:cubicBezTo>
                    <a:pt x="47452" y="61767"/>
                    <a:pt x="47250" y="62805"/>
                    <a:pt x="46997" y="63817"/>
                  </a:cubicBezTo>
                  <a:cubicBezTo>
                    <a:pt x="45731" y="68828"/>
                    <a:pt x="44947" y="73864"/>
                    <a:pt x="44719" y="79002"/>
                  </a:cubicBezTo>
                  <a:cubicBezTo>
                    <a:pt x="44719" y="79331"/>
                    <a:pt x="44592" y="79710"/>
                    <a:pt x="44896" y="80014"/>
                  </a:cubicBezTo>
                  <a:cubicBezTo>
                    <a:pt x="44947" y="79938"/>
                    <a:pt x="45023" y="79862"/>
                    <a:pt x="45048" y="79812"/>
                  </a:cubicBezTo>
                  <a:cubicBezTo>
                    <a:pt x="45098" y="79305"/>
                    <a:pt x="45174" y="78799"/>
                    <a:pt x="45200" y="78318"/>
                  </a:cubicBezTo>
                  <a:cubicBezTo>
                    <a:pt x="45326" y="75130"/>
                    <a:pt x="45807" y="71966"/>
                    <a:pt x="46339" y="68828"/>
                  </a:cubicBezTo>
                  <a:cubicBezTo>
                    <a:pt x="46414" y="68499"/>
                    <a:pt x="46566" y="68246"/>
                    <a:pt x="46794" y="67968"/>
                  </a:cubicBezTo>
                  <a:cubicBezTo>
                    <a:pt x="47629" y="66829"/>
                    <a:pt x="48439" y="65665"/>
                    <a:pt x="49249" y="64526"/>
                  </a:cubicBezTo>
                  <a:lnTo>
                    <a:pt x="49249" y="64526"/>
                  </a:lnTo>
                  <a:cubicBezTo>
                    <a:pt x="48135" y="65412"/>
                    <a:pt x="47452" y="66601"/>
                    <a:pt x="46668" y="67765"/>
                  </a:cubicBezTo>
                  <a:cubicBezTo>
                    <a:pt x="46541" y="67537"/>
                    <a:pt x="46617" y="67335"/>
                    <a:pt x="46693" y="67132"/>
                  </a:cubicBezTo>
                  <a:cubicBezTo>
                    <a:pt x="46971" y="65867"/>
                    <a:pt x="47300" y="64602"/>
                    <a:pt x="47579" y="63311"/>
                  </a:cubicBezTo>
                  <a:cubicBezTo>
                    <a:pt x="47806" y="62299"/>
                    <a:pt x="48009" y="61337"/>
                    <a:pt x="48110" y="60274"/>
                  </a:cubicBezTo>
                  <a:cubicBezTo>
                    <a:pt x="48338" y="57769"/>
                    <a:pt x="47123" y="55921"/>
                    <a:pt x="45529" y="54276"/>
                  </a:cubicBezTo>
                  <a:cubicBezTo>
                    <a:pt x="45149" y="53897"/>
                    <a:pt x="45048" y="53669"/>
                    <a:pt x="45427" y="53188"/>
                  </a:cubicBezTo>
                  <a:cubicBezTo>
                    <a:pt x="46111" y="52327"/>
                    <a:pt x="46845" y="51492"/>
                    <a:pt x="47452" y="50429"/>
                  </a:cubicBezTo>
                  <a:lnTo>
                    <a:pt x="47452" y="50429"/>
                  </a:lnTo>
                  <a:cubicBezTo>
                    <a:pt x="46997" y="50505"/>
                    <a:pt x="46870" y="50784"/>
                    <a:pt x="46718" y="51011"/>
                  </a:cubicBezTo>
                  <a:cubicBezTo>
                    <a:pt x="46212" y="51669"/>
                    <a:pt x="45706" y="52302"/>
                    <a:pt x="45200" y="53011"/>
                  </a:cubicBezTo>
                  <a:cubicBezTo>
                    <a:pt x="45049" y="53217"/>
                    <a:pt x="44912" y="53326"/>
                    <a:pt x="44759" y="53326"/>
                  </a:cubicBezTo>
                  <a:cubicBezTo>
                    <a:pt x="44629" y="53326"/>
                    <a:pt x="44487" y="53249"/>
                    <a:pt x="44314" y="53087"/>
                  </a:cubicBezTo>
                  <a:cubicBezTo>
                    <a:pt x="43023" y="51998"/>
                    <a:pt x="41657" y="51011"/>
                    <a:pt x="40239" y="50126"/>
                  </a:cubicBezTo>
                  <a:cubicBezTo>
                    <a:pt x="39404" y="49594"/>
                    <a:pt x="38594" y="49088"/>
                    <a:pt x="37835" y="48455"/>
                  </a:cubicBezTo>
                  <a:cubicBezTo>
                    <a:pt x="34216" y="45444"/>
                    <a:pt x="30800" y="42204"/>
                    <a:pt x="27079" y="39345"/>
                  </a:cubicBezTo>
                  <a:cubicBezTo>
                    <a:pt x="27256" y="39167"/>
                    <a:pt x="27560" y="39218"/>
                    <a:pt x="27763" y="39167"/>
                  </a:cubicBezTo>
                  <a:cubicBezTo>
                    <a:pt x="29256" y="39041"/>
                    <a:pt x="30724" y="38914"/>
                    <a:pt x="32192" y="38763"/>
                  </a:cubicBezTo>
                  <a:cubicBezTo>
                    <a:pt x="32367" y="38741"/>
                    <a:pt x="32508" y="38728"/>
                    <a:pt x="32621" y="38728"/>
                  </a:cubicBezTo>
                  <a:cubicBezTo>
                    <a:pt x="33048" y="38728"/>
                    <a:pt x="33088" y="38918"/>
                    <a:pt x="33128" y="39598"/>
                  </a:cubicBezTo>
                  <a:cubicBezTo>
                    <a:pt x="33153" y="40256"/>
                    <a:pt x="32951" y="40990"/>
                    <a:pt x="33381" y="41749"/>
                  </a:cubicBezTo>
                  <a:cubicBezTo>
                    <a:pt x="33558" y="40939"/>
                    <a:pt x="33432" y="40306"/>
                    <a:pt x="33432" y="39674"/>
                  </a:cubicBezTo>
                  <a:cubicBezTo>
                    <a:pt x="33457" y="38611"/>
                    <a:pt x="33457" y="38585"/>
                    <a:pt x="34570" y="38408"/>
                  </a:cubicBezTo>
                  <a:cubicBezTo>
                    <a:pt x="34697" y="38383"/>
                    <a:pt x="34824" y="38383"/>
                    <a:pt x="34950" y="38383"/>
                  </a:cubicBezTo>
                  <a:cubicBezTo>
                    <a:pt x="35279" y="40812"/>
                    <a:pt x="35962" y="43166"/>
                    <a:pt x="37253" y="45241"/>
                  </a:cubicBezTo>
                  <a:cubicBezTo>
                    <a:pt x="37051" y="44077"/>
                    <a:pt x="36342" y="43065"/>
                    <a:pt x="36089" y="41926"/>
                  </a:cubicBezTo>
                  <a:cubicBezTo>
                    <a:pt x="36149" y="41899"/>
                    <a:pt x="36201" y="41888"/>
                    <a:pt x="36246" y="41888"/>
                  </a:cubicBezTo>
                  <a:cubicBezTo>
                    <a:pt x="36372" y="41888"/>
                    <a:pt x="36451" y="41971"/>
                    <a:pt x="36544" y="42027"/>
                  </a:cubicBezTo>
                  <a:cubicBezTo>
                    <a:pt x="40847" y="44482"/>
                    <a:pt x="45554" y="45975"/>
                    <a:pt x="50261" y="47342"/>
                  </a:cubicBezTo>
                  <a:cubicBezTo>
                    <a:pt x="53172" y="48152"/>
                    <a:pt x="56183" y="48708"/>
                    <a:pt x="58891" y="50176"/>
                  </a:cubicBezTo>
                  <a:cubicBezTo>
                    <a:pt x="61346" y="51518"/>
                    <a:pt x="63143" y="53390"/>
                    <a:pt x="63750" y="56098"/>
                  </a:cubicBezTo>
                  <a:cubicBezTo>
                    <a:pt x="64130" y="57819"/>
                    <a:pt x="63953" y="59540"/>
                    <a:pt x="63447" y="61261"/>
                  </a:cubicBezTo>
                  <a:cubicBezTo>
                    <a:pt x="62384" y="64779"/>
                    <a:pt x="60764" y="68094"/>
                    <a:pt x="59018" y="71308"/>
                  </a:cubicBezTo>
                  <a:cubicBezTo>
                    <a:pt x="57626" y="73940"/>
                    <a:pt x="56209" y="76547"/>
                    <a:pt x="55323" y="79381"/>
                  </a:cubicBezTo>
                  <a:cubicBezTo>
                    <a:pt x="55272" y="79584"/>
                    <a:pt x="55070" y="79888"/>
                    <a:pt x="55348" y="79963"/>
                  </a:cubicBezTo>
                  <a:cubicBezTo>
                    <a:pt x="55375" y="79970"/>
                    <a:pt x="55400" y="79973"/>
                    <a:pt x="55423" y="79973"/>
                  </a:cubicBezTo>
                  <a:cubicBezTo>
                    <a:pt x="55656" y="79973"/>
                    <a:pt x="55679" y="79644"/>
                    <a:pt x="55702" y="79483"/>
                  </a:cubicBezTo>
                  <a:cubicBezTo>
                    <a:pt x="56411" y="77230"/>
                    <a:pt x="57449" y="75155"/>
                    <a:pt x="58512" y="73054"/>
                  </a:cubicBezTo>
                  <a:cubicBezTo>
                    <a:pt x="59397" y="71384"/>
                    <a:pt x="60359" y="69714"/>
                    <a:pt x="61144" y="67968"/>
                  </a:cubicBezTo>
                  <a:cubicBezTo>
                    <a:pt x="62156" y="65741"/>
                    <a:pt x="63244" y="63564"/>
                    <a:pt x="63877" y="61185"/>
                  </a:cubicBezTo>
                  <a:cubicBezTo>
                    <a:pt x="64813" y="57642"/>
                    <a:pt x="64408" y="54403"/>
                    <a:pt x="61675" y="51695"/>
                  </a:cubicBezTo>
                  <a:cubicBezTo>
                    <a:pt x="60005" y="50075"/>
                    <a:pt x="57828" y="49113"/>
                    <a:pt x="55500" y="48379"/>
                  </a:cubicBezTo>
                  <a:cubicBezTo>
                    <a:pt x="52488" y="47443"/>
                    <a:pt x="49350" y="46886"/>
                    <a:pt x="46339" y="45823"/>
                  </a:cubicBezTo>
                  <a:cubicBezTo>
                    <a:pt x="43226" y="44685"/>
                    <a:pt x="40088" y="43647"/>
                    <a:pt x="37152" y="42103"/>
                  </a:cubicBezTo>
                  <a:cubicBezTo>
                    <a:pt x="36089" y="41546"/>
                    <a:pt x="35557" y="40838"/>
                    <a:pt x="35456" y="39648"/>
                  </a:cubicBezTo>
                  <a:cubicBezTo>
                    <a:pt x="35431" y="39243"/>
                    <a:pt x="35482" y="38712"/>
                    <a:pt x="35001" y="38459"/>
                  </a:cubicBezTo>
                  <a:cubicBezTo>
                    <a:pt x="35811" y="38231"/>
                    <a:pt x="36595" y="37953"/>
                    <a:pt x="37380" y="37598"/>
                  </a:cubicBezTo>
                  <a:cubicBezTo>
                    <a:pt x="38696" y="37067"/>
                    <a:pt x="39252" y="36055"/>
                    <a:pt x="39505" y="34789"/>
                  </a:cubicBezTo>
                  <a:cubicBezTo>
                    <a:pt x="39632" y="34131"/>
                    <a:pt x="39733" y="33448"/>
                    <a:pt x="39708" y="32765"/>
                  </a:cubicBezTo>
                  <a:cubicBezTo>
                    <a:pt x="39531" y="29652"/>
                    <a:pt x="39354" y="26564"/>
                    <a:pt x="39202" y="23426"/>
                  </a:cubicBezTo>
                  <a:cubicBezTo>
                    <a:pt x="39202" y="23325"/>
                    <a:pt x="39202" y="23249"/>
                    <a:pt x="39151" y="23173"/>
                  </a:cubicBezTo>
                  <a:cubicBezTo>
                    <a:pt x="45326" y="23021"/>
                    <a:pt x="50084" y="19073"/>
                    <a:pt x="51400" y="17884"/>
                  </a:cubicBezTo>
                  <a:cubicBezTo>
                    <a:pt x="51754" y="17605"/>
                    <a:pt x="52058" y="17302"/>
                    <a:pt x="52387" y="16998"/>
                  </a:cubicBezTo>
                  <a:lnTo>
                    <a:pt x="52387" y="16998"/>
                  </a:lnTo>
                  <a:cubicBezTo>
                    <a:pt x="51678" y="17580"/>
                    <a:pt x="50919" y="18111"/>
                    <a:pt x="50160" y="18618"/>
                  </a:cubicBezTo>
                  <a:cubicBezTo>
                    <a:pt x="45987" y="21413"/>
                    <a:pt x="41440" y="22668"/>
                    <a:pt x="36638" y="22668"/>
                  </a:cubicBezTo>
                  <a:cubicBezTo>
                    <a:pt x="35441" y="22668"/>
                    <a:pt x="34228" y="22591"/>
                    <a:pt x="33001" y="22439"/>
                  </a:cubicBezTo>
                  <a:cubicBezTo>
                    <a:pt x="32104" y="22333"/>
                    <a:pt x="31214" y="22284"/>
                    <a:pt x="30328" y="22284"/>
                  </a:cubicBezTo>
                  <a:cubicBezTo>
                    <a:pt x="27615" y="22284"/>
                    <a:pt x="24948" y="22745"/>
                    <a:pt x="22296" y="23451"/>
                  </a:cubicBezTo>
                  <a:cubicBezTo>
                    <a:pt x="19158" y="24312"/>
                    <a:pt x="16172" y="25577"/>
                    <a:pt x="13337" y="27197"/>
                  </a:cubicBezTo>
                  <a:cubicBezTo>
                    <a:pt x="13167" y="27299"/>
                    <a:pt x="12962" y="27504"/>
                    <a:pt x="12746" y="27504"/>
                  </a:cubicBezTo>
                  <a:cubicBezTo>
                    <a:pt x="12641" y="27504"/>
                    <a:pt x="12534" y="27456"/>
                    <a:pt x="12426" y="27323"/>
                  </a:cubicBezTo>
                  <a:cubicBezTo>
                    <a:pt x="12173" y="26994"/>
                    <a:pt x="12300" y="26615"/>
                    <a:pt x="12527" y="26311"/>
                  </a:cubicBezTo>
                  <a:cubicBezTo>
                    <a:pt x="12780" y="25957"/>
                    <a:pt x="13059" y="25653"/>
                    <a:pt x="13388" y="25349"/>
                  </a:cubicBezTo>
                  <a:cubicBezTo>
                    <a:pt x="17462" y="21528"/>
                    <a:pt x="21663" y="17808"/>
                    <a:pt x="26042" y="14315"/>
                  </a:cubicBezTo>
                  <a:cubicBezTo>
                    <a:pt x="28395" y="12417"/>
                    <a:pt x="31002" y="10924"/>
                    <a:pt x="34014" y="10367"/>
                  </a:cubicBezTo>
                  <a:cubicBezTo>
                    <a:pt x="34238" y="10314"/>
                    <a:pt x="34470" y="10275"/>
                    <a:pt x="34705" y="10275"/>
                  </a:cubicBezTo>
                  <a:cubicBezTo>
                    <a:pt x="34920" y="10275"/>
                    <a:pt x="35137" y="10308"/>
                    <a:pt x="35355" y="10393"/>
                  </a:cubicBezTo>
                  <a:cubicBezTo>
                    <a:pt x="36158" y="10721"/>
                    <a:pt x="36988" y="10852"/>
                    <a:pt x="37844" y="10852"/>
                  </a:cubicBezTo>
                  <a:cubicBezTo>
                    <a:pt x="38175" y="10852"/>
                    <a:pt x="38509" y="10833"/>
                    <a:pt x="38847" y="10797"/>
                  </a:cubicBezTo>
                  <a:cubicBezTo>
                    <a:pt x="42239" y="10468"/>
                    <a:pt x="45554" y="9709"/>
                    <a:pt x="48869" y="9203"/>
                  </a:cubicBezTo>
                  <a:lnTo>
                    <a:pt x="59397" y="7482"/>
                  </a:lnTo>
                  <a:cubicBezTo>
                    <a:pt x="59448" y="7685"/>
                    <a:pt x="59473" y="7735"/>
                    <a:pt x="59473" y="7811"/>
                  </a:cubicBezTo>
                  <a:cubicBezTo>
                    <a:pt x="59397" y="7963"/>
                    <a:pt x="59347" y="8140"/>
                    <a:pt x="59271" y="8317"/>
                  </a:cubicBezTo>
                  <a:cubicBezTo>
                    <a:pt x="58588" y="9760"/>
                    <a:pt x="57752" y="11126"/>
                    <a:pt x="56816" y="12392"/>
                  </a:cubicBezTo>
                  <a:cubicBezTo>
                    <a:pt x="56917" y="12265"/>
                    <a:pt x="56993" y="12164"/>
                    <a:pt x="57094" y="12038"/>
                  </a:cubicBezTo>
                  <a:cubicBezTo>
                    <a:pt x="58385" y="10418"/>
                    <a:pt x="59600" y="8697"/>
                    <a:pt x="60410" y="6748"/>
                  </a:cubicBezTo>
                  <a:lnTo>
                    <a:pt x="60410" y="6748"/>
                  </a:lnTo>
                  <a:cubicBezTo>
                    <a:pt x="55323" y="7457"/>
                    <a:pt x="50287" y="8343"/>
                    <a:pt x="45225" y="9203"/>
                  </a:cubicBezTo>
                  <a:cubicBezTo>
                    <a:pt x="42947" y="9583"/>
                    <a:pt x="40670" y="10089"/>
                    <a:pt x="38341" y="10165"/>
                  </a:cubicBezTo>
                  <a:cubicBezTo>
                    <a:pt x="38213" y="10170"/>
                    <a:pt x="38086" y="10173"/>
                    <a:pt x="37961" y="10173"/>
                  </a:cubicBezTo>
                  <a:cubicBezTo>
                    <a:pt x="36262" y="10173"/>
                    <a:pt x="34863" y="9672"/>
                    <a:pt x="33685" y="8140"/>
                  </a:cubicBezTo>
                  <a:cubicBezTo>
                    <a:pt x="31812" y="5711"/>
                    <a:pt x="29762" y="3408"/>
                    <a:pt x="27383" y="1434"/>
                  </a:cubicBezTo>
                  <a:cubicBezTo>
                    <a:pt x="26258" y="486"/>
                    <a:pt x="25041" y="1"/>
                    <a:pt x="23648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11881500" y="3543625"/>
              <a:ext cx="483400" cy="820875"/>
            </a:xfrm>
            <a:custGeom>
              <a:avLst/>
              <a:gdLst/>
              <a:ahLst/>
              <a:cxnLst/>
              <a:rect l="l" t="t" r="r" b="b"/>
              <a:pathLst>
                <a:path w="19336" h="32835" extrusionOk="0">
                  <a:moveTo>
                    <a:pt x="19090" y="1"/>
                  </a:moveTo>
                  <a:cubicBezTo>
                    <a:pt x="18984" y="1"/>
                    <a:pt x="18894" y="52"/>
                    <a:pt x="18804" y="112"/>
                  </a:cubicBezTo>
                  <a:cubicBezTo>
                    <a:pt x="16501" y="1377"/>
                    <a:pt x="13971" y="2162"/>
                    <a:pt x="11465" y="3048"/>
                  </a:cubicBezTo>
                  <a:cubicBezTo>
                    <a:pt x="9086" y="3908"/>
                    <a:pt x="6758" y="4794"/>
                    <a:pt x="4632" y="6211"/>
                  </a:cubicBezTo>
                  <a:cubicBezTo>
                    <a:pt x="1747" y="8160"/>
                    <a:pt x="102" y="10817"/>
                    <a:pt x="51" y="14309"/>
                  </a:cubicBezTo>
                  <a:cubicBezTo>
                    <a:pt x="1" y="17043"/>
                    <a:pt x="633" y="19599"/>
                    <a:pt x="1772" y="22028"/>
                  </a:cubicBezTo>
                  <a:cubicBezTo>
                    <a:pt x="3367" y="25445"/>
                    <a:pt x="5138" y="28811"/>
                    <a:pt x="6454" y="32329"/>
                  </a:cubicBezTo>
                  <a:cubicBezTo>
                    <a:pt x="6530" y="32506"/>
                    <a:pt x="6555" y="32759"/>
                    <a:pt x="6910" y="32835"/>
                  </a:cubicBezTo>
                  <a:cubicBezTo>
                    <a:pt x="7011" y="32379"/>
                    <a:pt x="6783" y="32025"/>
                    <a:pt x="6657" y="31696"/>
                  </a:cubicBezTo>
                  <a:cubicBezTo>
                    <a:pt x="5872" y="29545"/>
                    <a:pt x="4758" y="27444"/>
                    <a:pt x="3771" y="25318"/>
                  </a:cubicBezTo>
                  <a:cubicBezTo>
                    <a:pt x="2380" y="22332"/>
                    <a:pt x="861" y="19371"/>
                    <a:pt x="507" y="16005"/>
                  </a:cubicBezTo>
                  <a:cubicBezTo>
                    <a:pt x="77" y="11602"/>
                    <a:pt x="1620" y="8438"/>
                    <a:pt x="5366" y="6160"/>
                  </a:cubicBezTo>
                  <a:cubicBezTo>
                    <a:pt x="7568" y="4794"/>
                    <a:pt x="9997" y="3933"/>
                    <a:pt x="12477" y="3098"/>
                  </a:cubicBezTo>
                  <a:cubicBezTo>
                    <a:pt x="14401" y="2415"/>
                    <a:pt x="16400" y="1833"/>
                    <a:pt x="18222" y="846"/>
                  </a:cubicBezTo>
                  <a:cubicBezTo>
                    <a:pt x="18602" y="618"/>
                    <a:pt x="19057" y="491"/>
                    <a:pt x="19336" y="87"/>
                  </a:cubicBezTo>
                  <a:cubicBezTo>
                    <a:pt x="19243" y="25"/>
                    <a:pt x="19163" y="1"/>
                    <a:pt x="19090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12172550" y="4012075"/>
              <a:ext cx="249925" cy="353700"/>
            </a:xfrm>
            <a:custGeom>
              <a:avLst/>
              <a:gdLst/>
              <a:ahLst/>
              <a:cxnLst/>
              <a:rect l="l" t="t" r="r" b="b"/>
              <a:pathLst>
                <a:path w="9997" h="14148" extrusionOk="0">
                  <a:moveTo>
                    <a:pt x="0" y="0"/>
                  </a:moveTo>
                  <a:cubicBezTo>
                    <a:pt x="203" y="582"/>
                    <a:pt x="684" y="962"/>
                    <a:pt x="1114" y="1342"/>
                  </a:cubicBezTo>
                  <a:cubicBezTo>
                    <a:pt x="2987" y="2911"/>
                    <a:pt x="4556" y="4682"/>
                    <a:pt x="5669" y="6884"/>
                  </a:cubicBezTo>
                  <a:cubicBezTo>
                    <a:pt x="6808" y="9086"/>
                    <a:pt x="7972" y="11262"/>
                    <a:pt x="9187" y="13464"/>
                  </a:cubicBezTo>
                  <a:cubicBezTo>
                    <a:pt x="9313" y="13717"/>
                    <a:pt x="9364" y="14097"/>
                    <a:pt x="9997" y="14147"/>
                  </a:cubicBezTo>
                  <a:cubicBezTo>
                    <a:pt x="7137" y="8959"/>
                    <a:pt x="5036" y="3493"/>
                    <a:pt x="0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12159900" y="3697225"/>
              <a:ext cx="379625" cy="147500"/>
            </a:xfrm>
            <a:custGeom>
              <a:avLst/>
              <a:gdLst/>
              <a:ahLst/>
              <a:cxnLst/>
              <a:rect l="l" t="t" r="r" b="b"/>
              <a:pathLst>
                <a:path w="15185" h="5900" extrusionOk="0">
                  <a:moveTo>
                    <a:pt x="789" y="1"/>
                  </a:moveTo>
                  <a:cubicBezTo>
                    <a:pt x="530" y="1"/>
                    <a:pt x="267" y="21"/>
                    <a:pt x="0" y="67"/>
                  </a:cubicBezTo>
                  <a:cubicBezTo>
                    <a:pt x="101" y="168"/>
                    <a:pt x="127" y="244"/>
                    <a:pt x="177" y="244"/>
                  </a:cubicBezTo>
                  <a:cubicBezTo>
                    <a:pt x="2708" y="295"/>
                    <a:pt x="4884" y="1383"/>
                    <a:pt x="7036" y="2471"/>
                  </a:cubicBezTo>
                  <a:cubicBezTo>
                    <a:pt x="9339" y="3686"/>
                    <a:pt x="11591" y="5002"/>
                    <a:pt x="14147" y="5736"/>
                  </a:cubicBezTo>
                  <a:cubicBezTo>
                    <a:pt x="14390" y="5788"/>
                    <a:pt x="14632" y="5899"/>
                    <a:pt x="14867" y="5899"/>
                  </a:cubicBezTo>
                  <a:cubicBezTo>
                    <a:pt x="14975" y="5899"/>
                    <a:pt x="15081" y="5876"/>
                    <a:pt x="15185" y="5812"/>
                  </a:cubicBezTo>
                  <a:cubicBezTo>
                    <a:pt x="15159" y="5584"/>
                    <a:pt x="15008" y="5584"/>
                    <a:pt x="14906" y="5559"/>
                  </a:cubicBezTo>
                  <a:cubicBezTo>
                    <a:pt x="12780" y="5002"/>
                    <a:pt x="10857" y="4116"/>
                    <a:pt x="8934" y="3104"/>
                  </a:cubicBezTo>
                  <a:cubicBezTo>
                    <a:pt x="6884" y="2041"/>
                    <a:pt x="4809" y="877"/>
                    <a:pt x="2531" y="269"/>
                  </a:cubicBezTo>
                  <a:cubicBezTo>
                    <a:pt x="1965" y="110"/>
                    <a:pt x="1387" y="1"/>
                    <a:pt x="789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12636300" y="3088200"/>
              <a:ext cx="294225" cy="146100"/>
            </a:xfrm>
            <a:custGeom>
              <a:avLst/>
              <a:gdLst/>
              <a:ahLst/>
              <a:cxnLst/>
              <a:rect l="l" t="t" r="r" b="b"/>
              <a:pathLst>
                <a:path w="11769" h="5844" extrusionOk="0">
                  <a:moveTo>
                    <a:pt x="8909" y="2132"/>
                  </a:moveTo>
                  <a:lnTo>
                    <a:pt x="8909" y="2132"/>
                  </a:lnTo>
                  <a:cubicBezTo>
                    <a:pt x="7998" y="3018"/>
                    <a:pt x="6809" y="3043"/>
                    <a:pt x="5619" y="3094"/>
                  </a:cubicBezTo>
                  <a:cubicBezTo>
                    <a:pt x="6733" y="2841"/>
                    <a:pt x="7745" y="2157"/>
                    <a:pt x="8909" y="2132"/>
                  </a:cubicBezTo>
                  <a:close/>
                  <a:moveTo>
                    <a:pt x="9524" y="0"/>
                  </a:moveTo>
                  <a:cubicBezTo>
                    <a:pt x="9035" y="0"/>
                    <a:pt x="8552" y="124"/>
                    <a:pt x="8074" y="462"/>
                  </a:cubicBezTo>
                  <a:cubicBezTo>
                    <a:pt x="7800" y="622"/>
                    <a:pt x="7546" y="823"/>
                    <a:pt x="7238" y="823"/>
                  </a:cubicBezTo>
                  <a:cubicBezTo>
                    <a:pt x="7205" y="823"/>
                    <a:pt x="7172" y="821"/>
                    <a:pt x="7138" y="816"/>
                  </a:cubicBezTo>
                  <a:cubicBezTo>
                    <a:pt x="6941" y="786"/>
                    <a:pt x="6749" y="772"/>
                    <a:pt x="6560" y="772"/>
                  </a:cubicBezTo>
                  <a:cubicBezTo>
                    <a:pt x="5632" y="772"/>
                    <a:pt x="4794" y="1112"/>
                    <a:pt x="3974" y="1575"/>
                  </a:cubicBezTo>
                  <a:cubicBezTo>
                    <a:pt x="2962" y="2107"/>
                    <a:pt x="1874" y="2334"/>
                    <a:pt x="785" y="2638"/>
                  </a:cubicBezTo>
                  <a:cubicBezTo>
                    <a:pt x="51" y="2866"/>
                    <a:pt x="1" y="3094"/>
                    <a:pt x="558" y="3600"/>
                  </a:cubicBezTo>
                  <a:cubicBezTo>
                    <a:pt x="2190" y="5102"/>
                    <a:pt x="4012" y="5843"/>
                    <a:pt x="6014" y="5843"/>
                  </a:cubicBezTo>
                  <a:cubicBezTo>
                    <a:pt x="6745" y="5843"/>
                    <a:pt x="7499" y="5745"/>
                    <a:pt x="8276" y="5548"/>
                  </a:cubicBezTo>
                  <a:cubicBezTo>
                    <a:pt x="8631" y="5422"/>
                    <a:pt x="8985" y="5295"/>
                    <a:pt x="9289" y="5169"/>
                  </a:cubicBezTo>
                  <a:cubicBezTo>
                    <a:pt x="10782" y="4536"/>
                    <a:pt x="11313" y="3372"/>
                    <a:pt x="11263" y="1828"/>
                  </a:cubicBezTo>
                  <a:cubicBezTo>
                    <a:pt x="11263" y="1575"/>
                    <a:pt x="11288" y="1373"/>
                    <a:pt x="11465" y="1196"/>
                  </a:cubicBezTo>
                  <a:cubicBezTo>
                    <a:pt x="11769" y="841"/>
                    <a:pt x="11668" y="512"/>
                    <a:pt x="11263" y="360"/>
                  </a:cubicBezTo>
                  <a:cubicBezTo>
                    <a:pt x="10676" y="169"/>
                    <a:pt x="10096" y="0"/>
                    <a:pt x="9524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8" name="Google Shape;608;p17"/>
          <p:cNvSpPr txBox="1"/>
          <p:nvPr/>
        </p:nvSpPr>
        <p:spPr>
          <a:xfrm>
            <a:off x="4138325" y="4765718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</a:t>
            </a: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7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18"/>
          <p:cNvSpPr txBox="1"/>
          <p:nvPr/>
        </p:nvSpPr>
        <p:spPr>
          <a:xfrm>
            <a:off x="4138325" y="4765718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</a:t>
            </a: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8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pic>
        <p:nvPicPr>
          <p:cNvPr id="614" name="Google Shape;6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3475" y="780641"/>
            <a:ext cx="3318825" cy="358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20"/>
          <p:cNvSpPr txBox="1"/>
          <p:nvPr/>
        </p:nvSpPr>
        <p:spPr>
          <a:xfrm>
            <a:off x="4138325" y="4765718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2</a:t>
            </a: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9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620" name="Google Shape;620;p20"/>
          <p:cNvSpPr txBox="1"/>
          <p:nvPr/>
        </p:nvSpPr>
        <p:spPr>
          <a:xfrm>
            <a:off x="609600" y="2059575"/>
            <a:ext cx="8906100" cy="19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rPr lang="fr-FR" sz="29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Couleurs</a:t>
            </a:r>
            <a:r>
              <a:rPr lang="fr-FR" sz="2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- </a:t>
            </a:r>
            <a:r>
              <a:rPr lang="fr-FR" sz="29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Police</a:t>
            </a:r>
            <a:r>
              <a:rPr lang="fr-FR" sz="29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 - </a:t>
            </a:r>
            <a:r>
              <a:rPr lang="fr-FR" sz="29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Barre de navigation</a:t>
            </a:r>
            <a:endParaRPr sz="2900" b="0" i="0" u="none" strike="noStrike" cap="non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1" name="Google Shape;621;p20"/>
          <p:cNvSpPr txBox="1">
            <a:spLocks noGrp="1"/>
          </p:cNvSpPr>
          <p:nvPr>
            <p:ph type="title"/>
          </p:nvPr>
        </p:nvSpPr>
        <p:spPr>
          <a:xfrm>
            <a:off x="2214301" y="709450"/>
            <a:ext cx="4715400" cy="11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 sz="4000"/>
              <a:t>Choix de Template</a:t>
            </a:r>
            <a:endParaRPr sz="4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6" name="Google Shape;626;p42"/>
          <p:cNvPicPr preferRelativeResize="0"/>
          <p:nvPr/>
        </p:nvPicPr>
        <p:blipFill rotWithShape="1">
          <a:blip r:embed="rId3">
            <a:alphaModFix/>
          </a:blip>
          <a:srcRect t="32800" r="6536"/>
          <a:stretch/>
        </p:blipFill>
        <p:spPr>
          <a:xfrm>
            <a:off x="4721600" y="851586"/>
            <a:ext cx="2293431" cy="17904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42"/>
          <p:cNvPicPr preferRelativeResize="0"/>
          <p:nvPr/>
        </p:nvPicPr>
        <p:blipFill rotWithShape="1">
          <a:blip r:embed="rId4">
            <a:alphaModFix/>
          </a:blip>
          <a:srcRect t="11550" b="2947"/>
          <a:stretch/>
        </p:blipFill>
        <p:spPr>
          <a:xfrm>
            <a:off x="1784713" y="948426"/>
            <a:ext cx="2293431" cy="2328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8" name="Google Shape;628;p42"/>
          <p:cNvPicPr preferRelativeResize="0"/>
          <p:nvPr/>
        </p:nvPicPr>
        <p:blipFill rotWithShape="1">
          <a:blip r:embed="rId5">
            <a:alphaModFix/>
          </a:blip>
          <a:srcRect t="9028" b="82639"/>
          <a:stretch/>
        </p:blipFill>
        <p:spPr>
          <a:xfrm>
            <a:off x="1784712" y="734299"/>
            <a:ext cx="2293431" cy="22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42"/>
          <p:cNvPicPr preferRelativeResize="0"/>
          <p:nvPr/>
        </p:nvPicPr>
        <p:blipFill rotWithShape="1">
          <a:blip r:embed="rId6">
            <a:alphaModFix/>
          </a:blip>
          <a:srcRect t="9188" b="29920"/>
          <a:stretch/>
        </p:blipFill>
        <p:spPr>
          <a:xfrm>
            <a:off x="1784713" y="3251233"/>
            <a:ext cx="2293431" cy="1884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0" name="Google Shape;630;p42"/>
          <p:cNvPicPr preferRelativeResize="0"/>
          <p:nvPr/>
        </p:nvPicPr>
        <p:blipFill rotWithShape="1">
          <a:blip r:embed="rId7">
            <a:alphaModFix/>
          </a:blip>
          <a:srcRect t="13621"/>
          <a:stretch/>
        </p:blipFill>
        <p:spPr>
          <a:xfrm>
            <a:off x="4721600" y="2536800"/>
            <a:ext cx="2303207" cy="2606700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42"/>
          <p:cNvSpPr txBox="1">
            <a:spLocks noGrp="1"/>
          </p:cNvSpPr>
          <p:nvPr>
            <p:ph type="title"/>
          </p:nvPr>
        </p:nvSpPr>
        <p:spPr>
          <a:xfrm>
            <a:off x="2657872" y="-161376"/>
            <a:ext cx="3595500" cy="11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 sz="2800"/>
              <a:t>Notre Template</a:t>
            </a:r>
            <a:endParaRPr sz="2800"/>
          </a:p>
        </p:txBody>
      </p:sp>
      <p:sp>
        <p:nvSpPr>
          <p:cNvPr id="632" name="Google Shape;632;p42"/>
          <p:cNvSpPr txBox="1"/>
          <p:nvPr/>
        </p:nvSpPr>
        <p:spPr>
          <a:xfrm>
            <a:off x="4186075" y="4988300"/>
            <a:ext cx="606000" cy="3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30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7" name="Google Shape;637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19450" y="495825"/>
            <a:ext cx="6385052" cy="3587025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p43"/>
          <p:cNvSpPr txBox="1"/>
          <p:nvPr/>
        </p:nvSpPr>
        <p:spPr>
          <a:xfrm>
            <a:off x="4128249" y="4789600"/>
            <a:ext cx="6060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31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"/>
          <p:cNvSpPr/>
          <p:nvPr/>
        </p:nvSpPr>
        <p:spPr>
          <a:xfrm rot="8100501">
            <a:off x="1962323" y="1626627"/>
            <a:ext cx="824922" cy="677091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"/>
          <p:cNvSpPr/>
          <p:nvPr/>
        </p:nvSpPr>
        <p:spPr>
          <a:xfrm rot="-2408841">
            <a:off x="5658004" y="3122789"/>
            <a:ext cx="887412" cy="728477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"/>
          <p:cNvSpPr/>
          <p:nvPr/>
        </p:nvSpPr>
        <p:spPr>
          <a:xfrm rot="3856903">
            <a:off x="4405996" y="1578450"/>
            <a:ext cx="683910" cy="754684"/>
          </a:xfrm>
          <a:custGeom>
            <a:avLst/>
            <a:gdLst/>
            <a:ahLst/>
            <a:cxnLst/>
            <a:rect l="l" t="t" r="r" b="b"/>
            <a:pathLst>
              <a:path w="70078" h="77330" extrusionOk="0">
                <a:moveTo>
                  <a:pt x="29231" y="0"/>
                </a:moveTo>
                <a:cubicBezTo>
                  <a:pt x="25789" y="25"/>
                  <a:pt x="22575" y="456"/>
                  <a:pt x="19411" y="1012"/>
                </a:cubicBezTo>
                <a:cubicBezTo>
                  <a:pt x="11389" y="2354"/>
                  <a:pt x="6276" y="6023"/>
                  <a:pt x="3644" y="11566"/>
                </a:cubicBezTo>
                <a:cubicBezTo>
                  <a:pt x="1721" y="15615"/>
                  <a:pt x="633" y="19942"/>
                  <a:pt x="304" y="24548"/>
                </a:cubicBezTo>
                <a:cubicBezTo>
                  <a:pt x="0" y="28496"/>
                  <a:pt x="0" y="32470"/>
                  <a:pt x="456" y="36595"/>
                </a:cubicBezTo>
                <a:cubicBezTo>
                  <a:pt x="1291" y="44061"/>
                  <a:pt x="2986" y="51628"/>
                  <a:pt x="6757" y="59296"/>
                </a:cubicBezTo>
                <a:cubicBezTo>
                  <a:pt x="8453" y="62788"/>
                  <a:pt x="10427" y="66180"/>
                  <a:pt x="13337" y="69419"/>
                </a:cubicBezTo>
                <a:cubicBezTo>
                  <a:pt x="15438" y="71798"/>
                  <a:pt x="18019" y="73924"/>
                  <a:pt x="21436" y="75366"/>
                </a:cubicBezTo>
                <a:cubicBezTo>
                  <a:pt x="24583" y="76712"/>
                  <a:pt x="27696" y="77330"/>
                  <a:pt x="30761" y="77330"/>
                </a:cubicBezTo>
                <a:cubicBezTo>
                  <a:pt x="31443" y="77330"/>
                  <a:pt x="32122" y="77299"/>
                  <a:pt x="32799" y="77239"/>
                </a:cubicBezTo>
                <a:cubicBezTo>
                  <a:pt x="37430" y="76834"/>
                  <a:pt x="40948" y="75215"/>
                  <a:pt x="43884" y="73013"/>
                </a:cubicBezTo>
                <a:cubicBezTo>
                  <a:pt x="46668" y="70938"/>
                  <a:pt x="48895" y="68508"/>
                  <a:pt x="51096" y="66053"/>
                </a:cubicBezTo>
                <a:cubicBezTo>
                  <a:pt x="53880" y="62915"/>
                  <a:pt x="56588" y="59752"/>
                  <a:pt x="58992" y="56436"/>
                </a:cubicBezTo>
                <a:cubicBezTo>
                  <a:pt x="60637" y="54108"/>
                  <a:pt x="62156" y="51754"/>
                  <a:pt x="63548" y="49299"/>
                </a:cubicBezTo>
                <a:cubicBezTo>
                  <a:pt x="65016" y="46718"/>
                  <a:pt x="66408" y="44086"/>
                  <a:pt x="67648" y="41302"/>
                </a:cubicBezTo>
                <a:cubicBezTo>
                  <a:pt x="68027" y="40138"/>
                  <a:pt x="68432" y="38873"/>
                  <a:pt x="68761" y="37607"/>
                </a:cubicBezTo>
                <a:cubicBezTo>
                  <a:pt x="69419" y="35127"/>
                  <a:pt x="69900" y="32647"/>
                  <a:pt x="69976" y="30040"/>
                </a:cubicBezTo>
                <a:cubicBezTo>
                  <a:pt x="70077" y="27383"/>
                  <a:pt x="69976" y="24700"/>
                  <a:pt x="69014" y="21891"/>
                </a:cubicBezTo>
                <a:cubicBezTo>
                  <a:pt x="67293" y="16880"/>
                  <a:pt x="62839" y="12856"/>
                  <a:pt x="57297" y="9263"/>
                </a:cubicBezTo>
                <a:cubicBezTo>
                  <a:pt x="54791" y="7618"/>
                  <a:pt x="51982" y="6352"/>
                  <a:pt x="49274" y="5011"/>
                </a:cubicBezTo>
                <a:cubicBezTo>
                  <a:pt x="47655" y="4226"/>
                  <a:pt x="45984" y="3568"/>
                  <a:pt x="44238" y="2986"/>
                </a:cubicBezTo>
                <a:cubicBezTo>
                  <a:pt x="41935" y="2227"/>
                  <a:pt x="39581" y="1721"/>
                  <a:pt x="37253" y="1189"/>
                </a:cubicBezTo>
                <a:cubicBezTo>
                  <a:pt x="34545" y="557"/>
                  <a:pt x="31863" y="0"/>
                  <a:pt x="292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"/>
          <p:cNvSpPr/>
          <p:nvPr/>
        </p:nvSpPr>
        <p:spPr>
          <a:xfrm rot="-4009698">
            <a:off x="3139026" y="3078654"/>
            <a:ext cx="647079" cy="890498"/>
          </a:xfrm>
          <a:custGeom>
            <a:avLst/>
            <a:gdLst/>
            <a:ahLst/>
            <a:cxnLst/>
            <a:rect l="l" t="t" r="r" b="b"/>
            <a:pathLst>
              <a:path w="31897" h="43901" extrusionOk="0">
                <a:moveTo>
                  <a:pt x="15242" y="0"/>
                </a:moveTo>
                <a:cubicBezTo>
                  <a:pt x="13916" y="0"/>
                  <a:pt x="12581" y="245"/>
                  <a:pt x="11338" y="689"/>
                </a:cubicBezTo>
                <a:cubicBezTo>
                  <a:pt x="8605" y="1676"/>
                  <a:pt x="6226" y="3524"/>
                  <a:pt x="4201" y="5675"/>
                </a:cubicBezTo>
                <a:cubicBezTo>
                  <a:pt x="2759" y="7219"/>
                  <a:pt x="1418" y="9016"/>
                  <a:pt x="760" y="11015"/>
                </a:cubicBezTo>
                <a:cubicBezTo>
                  <a:pt x="0" y="13343"/>
                  <a:pt x="101" y="15823"/>
                  <a:pt x="532" y="18202"/>
                </a:cubicBezTo>
                <a:cubicBezTo>
                  <a:pt x="2025" y="26427"/>
                  <a:pt x="7011" y="33513"/>
                  <a:pt x="12325" y="39967"/>
                </a:cubicBezTo>
                <a:cubicBezTo>
                  <a:pt x="13793" y="41738"/>
                  <a:pt x="15489" y="43586"/>
                  <a:pt x="17741" y="43864"/>
                </a:cubicBezTo>
                <a:cubicBezTo>
                  <a:pt x="17938" y="43889"/>
                  <a:pt x="18135" y="43901"/>
                  <a:pt x="18330" y="43901"/>
                </a:cubicBezTo>
                <a:cubicBezTo>
                  <a:pt x="20139" y="43901"/>
                  <a:pt x="21859" y="42900"/>
                  <a:pt x="23435" y="41941"/>
                </a:cubicBezTo>
                <a:cubicBezTo>
                  <a:pt x="25738" y="40549"/>
                  <a:pt x="28143" y="39056"/>
                  <a:pt x="29610" y="36778"/>
                </a:cubicBezTo>
                <a:cubicBezTo>
                  <a:pt x="30749" y="34981"/>
                  <a:pt x="31205" y="32830"/>
                  <a:pt x="31407" y="30704"/>
                </a:cubicBezTo>
                <a:cubicBezTo>
                  <a:pt x="31897" y="25718"/>
                  <a:pt x="31077" y="20624"/>
                  <a:pt x="29087" y="16055"/>
                </a:cubicBezTo>
                <a:lnTo>
                  <a:pt x="29087" y="16055"/>
                </a:lnTo>
                <a:cubicBezTo>
                  <a:pt x="27713" y="12285"/>
                  <a:pt x="26243" y="8548"/>
                  <a:pt x="23967" y="5245"/>
                </a:cubicBezTo>
                <a:cubicBezTo>
                  <a:pt x="22878" y="3625"/>
                  <a:pt x="21562" y="2107"/>
                  <a:pt x="19867" y="1170"/>
                </a:cubicBezTo>
                <a:cubicBezTo>
                  <a:pt x="18462" y="364"/>
                  <a:pt x="16859" y="0"/>
                  <a:pt x="1524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"/>
          <p:cNvSpPr txBox="1">
            <a:spLocks noGrp="1"/>
          </p:cNvSpPr>
          <p:nvPr>
            <p:ph type="title" idx="15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/>
              <a:t>Sommaire</a:t>
            </a:r>
            <a:endParaRPr/>
          </a:p>
        </p:txBody>
      </p:sp>
      <p:sp>
        <p:nvSpPr>
          <p:cNvPr id="196" name="Google Shape;196;p3"/>
          <p:cNvSpPr txBox="1">
            <a:spLocks noGrp="1"/>
          </p:cNvSpPr>
          <p:nvPr>
            <p:ph type="title"/>
          </p:nvPr>
        </p:nvSpPr>
        <p:spPr>
          <a:xfrm>
            <a:off x="821147" y="2270046"/>
            <a:ext cx="3020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fr-FR" sz="1800"/>
              <a:t>Notre idée </a:t>
            </a:r>
            <a:endParaRPr sz="1800"/>
          </a:p>
        </p:txBody>
      </p:sp>
      <p:sp>
        <p:nvSpPr>
          <p:cNvPr id="197" name="Google Shape;197;p3"/>
          <p:cNvSpPr txBox="1">
            <a:spLocks noGrp="1"/>
          </p:cNvSpPr>
          <p:nvPr>
            <p:ph type="title" idx="2"/>
          </p:nvPr>
        </p:nvSpPr>
        <p:spPr>
          <a:xfrm>
            <a:off x="2065484" y="1682023"/>
            <a:ext cx="618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-FR"/>
              <a:t>01</a:t>
            </a:r>
            <a:endParaRPr/>
          </a:p>
        </p:txBody>
      </p:sp>
      <p:sp>
        <p:nvSpPr>
          <p:cNvPr id="198" name="Google Shape;198;p3"/>
          <p:cNvSpPr txBox="1">
            <a:spLocks noGrp="1"/>
          </p:cNvSpPr>
          <p:nvPr>
            <p:ph type="title" idx="3"/>
          </p:nvPr>
        </p:nvSpPr>
        <p:spPr>
          <a:xfrm>
            <a:off x="5598486" y="2281324"/>
            <a:ext cx="3020400" cy="709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fr-FR" sz="1800"/>
              <a:t>Nos modules et</a:t>
            </a:r>
            <a:br>
              <a:rPr lang="fr-FR" sz="1800"/>
            </a:br>
            <a:r>
              <a:rPr lang="fr-FR" sz="1800"/>
              <a:t>diagrammes</a:t>
            </a:r>
            <a:endParaRPr sz="1800"/>
          </a:p>
        </p:txBody>
      </p:sp>
      <p:sp>
        <p:nvSpPr>
          <p:cNvPr id="199" name="Google Shape;199;p3"/>
          <p:cNvSpPr txBox="1">
            <a:spLocks noGrp="1"/>
          </p:cNvSpPr>
          <p:nvPr>
            <p:ph type="title" idx="5"/>
          </p:nvPr>
        </p:nvSpPr>
        <p:spPr>
          <a:xfrm>
            <a:off x="4452939" y="1678024"/>
            <a:ext cx="618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-FR"/>
              <a:t>02</a:t>
            </a:r>
            <a:endParaRPr/>
          </a:p>
        </p:txBody>
      </p:sp>
      <p:sp>
        <p:nvSpPr>
          <p:cNvPr id="200" name="Google Shape;200;p3"/>
          <p:cNvSpPr txBox="1">
            <a:spLocks noGrp="1"/>
          </p:cNvSpPr>
          <p:nvPr>
            <p:ph type="title" idx="6"/>
          </p:nvPr>
        </p:nvSpPr>
        <p:spPr>
          <a:xfrm>
            <a:off x="4525981" y="4098264"/>
            <a:ext cx="3020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fr-FR" sz="1800"/>
              <a:t>valeur</a:t>
            </a:r>
            <a:br>
              <a:rPr lang="fr-FR" sz="1800"/>
            </a:br>
            <a:r>
              <a:rPr lang="fr-FR" sz="1800"/>
              <a:t>ajoutée</a:t>
            </a:r>
            <a:endParaRPr sz="1800"/>
          </a:p>
        </p:txBody>
      </p:sp>
      <p:sp>
        <p:nvSpPr>
          <p:cNvPr id="201" name="Google Shape;201;p3"/>
          <p:cNvSpPr txBox="1">
            <a:spLocks noGrp="1"/>
          </p:cNvSpPr>
          <p:nvPr>
            <p:ph type="title" idx="9"/>
          </p:nvPr>
        </p:nvSpPr>
        <p:spPr>
          <a:xfrm>
            <a:off x="1952365" y="3786010"/>
            <a:ext cx="3020400" cy="709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fr-FR" sz="1800"/>
              <a:t>Notre charte</a:t>
            </a:r>
            <a:br>
              <a:rPr lang="fr-FR" sz="1800"/>
            </a:br>
            <a:r>
              <a:rPr lang="fr-FR" sz="1800"/>
              <a:t>graphique</a:t>
            </a:r>
            <a:endParaRPr sz="1800"/>
          </a:p>
        </p:txBody>
      </p:sp>
      <p:sp>
        <p:nvSpPr>
          <p:cNvPr id="202" name="Google Shape;202;p3"/>
          <p:cNvSpPr txBox="1">
            <a:spLocks noGrp="1"/>
          </p:cNvSpPr>
          <p:nvPr>
            <p:ph type="title" idx="14"/>
          </p:nvPr>
        </p:nvSpPr>
        <p:spPr>
          <a:xfrm>
            <a:off x="3153265" y="3283161"/>
            <a:ext cx="618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-FR"/>
              <a:t>04</a:t>
            </a:r>
            <a:endParaRPr/>
          </a:p>
        </p:txBody>
      </p:sp>
      <p:sp>
        <p:nvSpPr>
          <p:cNvPr id="203" name="Google Shape;203;p3"/>
          <p:cNvSpPr/>
          <p:nvPr/>
        </p:nvSpPr>
        <p:spPr>
          <a:xfrm>
            <a:off x="7363245" y="3143471"/>
            <a:ext cx="110546" cy="122853"/>
          </a:xfrm>
          <a:custGeom>
            <a:avLst/>
            <a:gdLst/>
            <a:ahLst/>
            <a:cxnLst/>
            <a:rect l="l" t="t" r="r" b="b"/>
            <a:pathLst>
              <a:path w="2506" h="2785" extrusionOk="0">
                <a:moveTo>
                  <a:pt x="1269" y="1"/>
                </a:moveTo>
                <a:cubicBezTo>
                  <a:pt x="1247" y="1"/>
                  <a:pt x="1228" y="20"/>
                  <a:pt x="1215" y="58"/>
                </a:cubicBezTo>
                <a:cubicBezTo>
                  <a:pt x="962" y="614"/>
                  <a:pt x="633" y="1095"/>
                  <a:pt x="76" y="1348"/>
                </a:cubicBezTo>
                <a:cubicBezTo>
                  <a:pt x="0" y="1374"/>
                  <a:pt x="0" y="1424"/>
                  <a:pt x="76" y="1475"/>
                </a:cubicBezTo>
                <a:cubicBezTo>
                  <a:pt x="633" y="1728"/>
                  <a:pt x="987" y="2209"/>
                  <a:pt x="1215" y="2765"/>
                </a:cubicBezTo>
                <a:cubicBezTo>
                  <a:pt x="1215" y="2778"/>
                  <a:pt x="1234" y="2784"/>
                  <a:pt x="1260" y="2784"/>
                </a:cubicBezTo>
                <a:cubicBezTo>
                  <a:pt x="1285" y="2784"/>
                  <a:pt x="1316" y="2778"/>
                  <a:pt x="1342" y="2765"/>
                </a:cubicBezTo>
                <a:cubicBezTo>
                  <a:pt x="1544" y="2183"/>
                  <a:pt x="1873" y="1728"/>
                  <a:pt x="2430" y="1475"/>
                </a:cubicBezTo>
                <a:cubicBezTo>
                  <a:pt x="2506" y="1424"/>
                  <a:pt x="2506" y="1374"/>
                  <a:pt x="2430" y="1348"/>
                </a:cubicBezTo>
                <a:cubicBezTo>
                  <a:pt x="1873" y="1095"/>
                  <a:pt x="1544" y="614"/>
                  <a:pt x="1342" y="58"/>
                </a:cubicBezTo>
                <a:cubicBezTo>
                  <a:pt x="1316" y="20"/>
                  <a:pt x="1291" y="1"/>
                  <a:pt x="126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"/>
          <p:cNvSpPr/>
          <p:nvPr/>
        </p:nvSpPr>
        <p:spPr>
          <a:xfrm rot="-2408841">
            <a:off x="6665512" y="1552744"/>
            <a:ext cx="887412" cy="728477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3"/>
          <p:cNvSpPr/>
          <p:nvPr/>
        </p:nvSpPr>
        <p:spPr>
          <a:xfrm>
            <a:off x="1913541" y="1681037"/>
            <a:ext cx="110546" cy="122853"/>
          </a:xfrm>
          <a:custGeom>
            <a:avLst/>
            <a:gdLst/>
            <a:ahLst/>
            <a:cxnLst/>
            <a:rect l="l" t="t" r="r" b="b"/>
            <a:pathLst>
              <a:path w="2506" h="2785" extrusionOk="0">
                <a:moveTo>
                  <a:pt x="1269" y="1"/>
                </a:moveTo>
                <a:cubicBezTo>
                  <a:pt x="1247" y="1"/>
                  <a:pt x="1228" y="20"/>
                  <a:pt x="1215" y="58"/>
                </a:cubicBezTo>
                <a:cubicBezTo>
                  <a:pt x="962" y="614"/>
                  <a:pt x="633" y="1095"/>
                  <a:pt x="76" y="1348"/>
                </a:cubicBezTo>
                <a:cubicBezTo>
                  <a:pt x="0" y="1374"/>
                  <a:pt x="0" y="1424"/>
                  <a:pt x="76" y="1475"/>
                </a:cubicBezTo>
                <a:cubicBezTo>
                  <a:pt x="633" y="1728"/>
                  <a:pt x="987" y="2209"/>
                  <a:pt x="1215" y="2765"/>
                </a:cubicBezTo>
                <a:cubicBezTo>
                  <a:pt x="1215" y="2778"/>
                  <a:pt x="1234" y="2784"/>
                  <a:pt x="1260" y="2784"/>
                </a:cubicBezTo>
                <a:cubicBezTo>
                  <a:pt x="1285" y="2784"/>
                  <a:pt x="1316" y="2778"/>
                  <a:pt x="1342" y="2765"/>
                </a:cubicBezTo>
                <a:cubicBezTo>
                  <a:pt x="1544" y="2183"/>
                  <a:pt x="1873" y="1728"/>
                  <a:pt x="2430" y="1475"/>
                </a:cubicBezTo>
                <a:cubicBezTo>
                  <a:pt x="2506" y="1424"/>
                  <a:pt x="2506" y="1374"/>
                  <a:pt x="2430" y="1348"/>
                </a:cubicBezTo>
                <a:cubicBezTo>
                  <a:pt x="1873" y="1095"/>
                  <a:pt x="1544" y="614"/>
                  <a:pt x="1342" y="58"/>
                </a:cubicBezTo>
                <a:cubicBezTo>
                  <a:pt x="1316" y="20"/>
                  <a:pt x="1291" y="1"/>
                  <a:pt x="126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"/>
          <p:cNvSpPr txBox="1">
            <a:spLocks noGrp="1"/>
          </p:cNvSpPr>
          <p:nvPr>
            <p:ph type="title" idx="8"/>
          </p:nvPr>
        </p:nvSpPr>
        <p:spPr>
          <a:xfrm>
            <a:off x="6799918" y="1720568"/>
            <a:ext cx="618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-FR"/>
              <a:t>03</a:t>
            </a:r>
            <a:endParaRPr/>
          </a:p>
        </p:txBody>
      </p:sp>
      <p:sp>
        <p:nvSpPr>
          <p:cNvPr id="207" name="Google Shape;207;p3"/>
          <p:cNvSpPr/>
          <p:nvPr/>
        </p:nvSpPr>
        <p:spPr>
          <a:xfrm>
            <a:off x="1954938" y="1479229"/>
            <a:ext cx="110546" cy="122853"/>
          </a:xfrm>
          <a:custGeom>
            <a:avLst/>
            <a:gdLst/>
            <a:ahLst/>
            <a:cxnLst/>
            <a:rect l="l" t="t" r="r" b="b"/>
            <a:pathLst>
              <a:path w="2506" h="2785" extrusionOk="0">
                <a:moveTo>
                  <a:pt x="1269" y="1"/>
                </a:moveTo>
                <a:cubicBezTo>
                  <a:pt x="1247" y="1"/>
                  <a:pt x="1228" y="20"/>
                  <a:pt x="1215" y="58"/>
                </a:cubicBezTo>
                <a:cubicBezTo>
                  <a:pt x="962" y="614"/>
                  <a:pt x="633" y="1095"/>
                  <a:pt x="76" y="1348"/>
                </a:cubicBezTo>
                <a:cubicBezTo>
                  <a:pt x="0" y="1374"/>
                  <a:pt x="0" y="1424"/>
                  <a:pt x="76" y="1475"/>
                </a:cubicBezTo>
                <a:cubicBezTo>
                  <a:pt x="633" y="1728"/>
                  <a:pt x="987" y="2209"/>
                  <a:pt x="1215" y="2765"/>
                </a:cubicBezTo>
                <a:cubicBezTo>
                  <a:pt x="1215" y="2778"/>
                  <a:pt x="1234" y="2784"/>
                  <a:pt x="1260" y="2784"/>
                </a:cubicBezTo>
                <a:cubicBezTo>
                  <a:pt x="1285" y="2784"/>
                  <a:pt x="1316" y="2778"/>
                  <a:pt x="1342" y="2765"/>
                </a:cubicBezTo>
                <a:cubicBezTo>
                  <a:pt x="1544" y="2183"/>
                  <a:pt x="1873" y="1728"/>
                  <a:pt x="2430" y="1475"/>
                </a:cubicBezTo>
                <a:cubicBezTo>
                  <a:pt x="2506" y="1424"/>
                  <a:pt x="2506" y="1374"/>
                  <a:pt x="2430" y="1348"/>
                </a:cubicBezTo>
                <a:cubicBezTo>
                  <a:pt x="1873" y="1095"/>
                  <a:pt x="1544" y="614"/>
                  <a:pt x="1342" y="58"/>
                </a:cubicBezTo>
                <a:cubicBezTo>
                  <a:pt x="1316" y="20"/>
                  <a:pt x="1291" y="1"/>
                  <a:pt x="126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"/>
          <p:cNvSpPr txBox="1"/>
          <p:nvPr/>
        </p:nvSpPr>
        <p:spPr>
          <a:xfrm>
            <a:off x="7805779" y="1803890"/>
            <a:ext cx="18473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"/>
          <p:cNvSpPr txBox="1"/>
          <p:nvPr/>
        </p:nvSpPr>
        <p:spPr>
          <a:xfrm>
            <a:off x="5726881" y="3291064"/>
            <a:ext cx="618600" cy="3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layfair Display SemiBold"/>
              <a:buNone/>
            </a:pPr>
            <a:r>
              <a:rPr lang="fr-FR" sz="3500" b="0" i="0" u="none" strike="noStrike" cap="none">
                <a:solidFill>
                  <a:schemeClr val="lt2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05</a:t>
            </a:r>
            <a:endParaRPr sz="3500" b="0" i="0" u="none" strike="noStrike" cap="none">
              <a:solidFill>
                <a:schemeClr val="lt2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210" name="Google Shape;210;p3"/>
          <p:cNvSpPr txBox="1"/>
          <p:nvPr/>
        </p:nvSpPr>
        <p:spPr>
          <a:xfrm>
            <a:off x="3268548" y="2240378"/>
            <a:ext cx="3020400" cy="709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SemiBold"/>
              <a:buNone/>
            </a:pPr>
            <a:r>
              <a:rPr lang="fr-FR" sz="18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Les sites</a:t>
            </a:r>
            <a:endParaRPr sz="18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SemiBold"/>
              <a:buNone/>
            </a:pPr>
            <a:r>
              <a:rPr lang="fr-FR" sz="18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concurrents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"/>
          <p:cNvSpPr txBox="1"/>
          <p:nvPr/>
        </p:nvSpPr>
        <p:spPr>
          <a:xfrm>
            <a:off x="4138326" y="4765718"/>
            <a:ext cx="373714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3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2"/>
          <p:cNvSpPr/>
          <p:nvPr/>
        </p:nvSpPr>
        <p:spPr>
          <a:xfrm rot="3856993">
            <a:off x="3140742" y="3130157"/>
            <a:ext cx="1323078" cy="1459996"/>
          </a:xfrm>
          <a:custGeom>
            <a:avLst/>
            <a:gdLst/>
            <a:ahLst/>
            <a:cxnLst/>
            <a:rect l="l" t="t" r="r" b="b"/>
            <a:pathLst>
              <a:path w="70078" h="77330" extrusionOk="0">
                <a:moveTo>
                  <a:pt x="29231" y="0"/>
                </a:moveTo>
                <a:cubicBezTo>
                  <a:pt x="25789" y="25"/>
                  <a:pt x="22575" y="456"/>
                  <a:pt x="19411" y="1012"/>
                </a:cubicBezTo>
                <a:cubicBezTo>
                  <a:pt x="11389" y="2354"/>
                  <a:pt x="6276" y="6023"/>
                  <a:pt x="3644" y="11566"/>
                </a:cubicBezTo>
                <a:cubicBezTo>
                  <a:pt x="1721" y="15615"/>
                  <a:pt x="633" y="19942"/>
                  <a:pt x="304" y="24548"/>
                </a:cubicBezTo>
                <a:cubicBezTo>
                  <a:pt x="0" y="28496"/>
                  <a:pt x="0" y="32470"/>
                  <a:pt x="456" y="36595"/>
                </a:cubicBezTo>
                <a:cubicBezTo>
                  <a:pt x="1291" y="44061"/>
                  <a:pt x="2986" y="51628"/>
                  <a:pt x="6757" y="59296"/>
                </a:cubicBezTo>
                <a:cubicBezTo>
                  <a:pt x="8453" y="62788"/>
                  <a:pt x="10427" y="66180"/>
                  <a:pt x="13337" y="69419"/>
                </a:cubicBezTo>
                <a:cubicBezTo>
                  <a:pt x="15438" y="71798"/>
                  <a:pt x="18019" y="73924"/>
                  <a:pt x="21436" y="75366"/>
                </a:cubicBezTo>
                <a:cubicBezTo>
                  <a:pt x="24583" y="76712"/>
                  <a:pt x="27696" y="77330"/>
                  <a:pt x="30761" y="77330"/>
                </a:cubicBezTo>
                <a:cubicBezTo>
                  <a:pt x="31443" y="77330"/>
                  <a:pt x="32122" y="77299"/>
                  <a:pt x="32799" y="77239"/>
                </a:cubicBezTo>
                <a:cubicBezTo>
                  <a:pt x="37430" y="76834"/>
                  <a:pt x="40948" y="75215"/>
                  <a:pt x="43884" y="73013"/>
                </a:cubicBezTo>
                <a:cubicBezTo>
                  <a:pt x="46668" y="70938"/>
                  <a:pt x="48895" y="68508"/>
                  <a:pt x="51096" y="66053"/>
                </a:cubicBezTo>
                <a:cubicBezTo>
                  <a:pt x="53880" y="62915"/>
                  <a:pt x="56588" y="59752"/>
                  <a:pt x="58992" y="56436"/>
                </a:cubicBezTo>
                <a:cubicBezTo>
                  <a:pt x="60637" y="54108"/>
                  <a:pt x="62156" y="51754"/>
                  <a:pt x="63548" y="49299"/>
                </a:cubicBezTo>
                <a:cubicBezTo>
                  <a:pt x="65016" y="46718"/>
                  <a:pt x="66408" y="44086"/>
                  <a:pt x="67648" y="41302"/>
                </a:cubicBezTo>
                <a:cubicBezTo>
                  <a:pt x="68027" y="40138"/>
                  <a:pt x="68432" y="38873"/>
                  <a:pt x="68761" y="37607"/>
                </a:cubicBezTo>
                <a:cubicBezTo>
                  <a:pt x="69419" y="35127"/>
                  <a:pt x="69900" y="32647"/>
                  <a:pt x="69976" y="30040"/>
                </a:cubicBezTo>
                <a:cubicBezTo>
                  <a:pt x="70077" y="27383"/>
                  <a:pt x="69976" y="24700"/>
                  <a:pt x="69014" y="21891"/>
                </a:cubicBezTo>
                <a:cubicBezTo>
                  <a:pt x="67293" y="16880"/>
                  <a:pt x="62839" y="12856"/>
                  <a:pt x="57297" y="9263"/>
                </a:cubicBezTo>
                <a:cubicBezTo>
                  <a:pt x="54791" y="7618"/>
                  <a:pt x="51982" y="6352"/>
                  <a:pt x="49274" y="5011"/>
                </a:cubicBezTo>
                <a:cubicBezTo>
                  <a:pt x="47655" y="4226"/>
                  <a:pt x="45984" y="3568"/>
                  <a:pt x="44238" y="2986"/>
                </a:cubicBezTo>
                <a:cubicBezTo>
                  <a:pt x="41935" y="2227"/>
                  <a:pt x="39581" y="1721"/>
                  <a:pt x="37253" y="1189"/>
                </a:cubicBezTo>
                <a:cubicBezTo>
                  <a:pt x="34545" y="557"/>
                  <a:pt x="31863" y="0"/>
                  <a:pt x="2923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22"/>
          <p:cNvSpPr/>
          <p:nvPr/>
        </p:nvSpPr>
        <p:spPr>
          <a:xfrm rot="3856993">
            <a:off x="4675492" y="1594408"/>
            <a:ext cx="1323078" cy="1459996"/>
          </a:xfrm>
          <a:custGeom>
            <a:avLst/>
            <a:gdLst/>
            <a:ahLst/>
            <a:cxnLst/>
            <a:rect l="l" t="t" r="r" b="b"/>
            <a:pathLst>
              <a:path w="70078" h="77330" extrusionOk="0">
                <a:moveTo>
                  <a:pt x="29231" y="0"/>
                </a:moveTo>
                <a:cubicBezTo>
                  <a:pt x="25789" y="25"/>
                  <a:pt x="22575" y="456"/>
                  <a:pt x="19411" y="1012"/>
                </a:cubicBezTo>
                <a:cubicBezTo>
                  <a:pt x="11389" y="2354"/>
                  <a:pt x="6276" y="6023"/>
                  <a:pt x="3644" y="11566"/>
                </a:cubicBezTo>
                <a:cubicBezTo>
                  <a:pt x="1721" y="15615"/>
                  <a:pt x="633" y="19942"/>
                  <a:pt x="304" y="24548"/>
                </a:cubicBezTo>
                <a:cubicBezTo>
                  <a:pt x="0" y="28496"/>
                  <a:pt x="0" y="32470"/>
                  <a:pt x="456" y="36595"/>
                </a:cubicBezTo>
                <a:cubicBezTo>
                  <a:pt x="1291" y="44061"/>
                  <a:pt x="2986" y="51628"/>
                  <a:pt x="6757" y="59296"/>
                </a:cubicBezTo>
                <a:cubicBezTo>
                  <a:pt x="8453" y="62788"/>
                  <a:pt x="10427" y="66180"/>
                  <a:pt x="13337" y="69419"/>
                </a:cubicBezTo>
                <a:cubicBezTo>
                  <a:pt x="15438" y="71798"/>
                  <a:pt x="18019" y="73924"/>
                  <a:pt x="21436" y="75366"/>
                </a:cubicBezTo>
                <a:cubicBezTo>
                  <a:pt x="24583" y="76712"/>
                  <a:pt x="27696" y="77330"/>
                  <a:pt x="30761" y="77330"/>
                </a:cubicBezTo>
                <a:cubicBezTo>
                  <a:pt x="31443" y="77330"/>
                  <a:pt x="32122" y="77299"/>
                  <a:pt x="32799" y="77239"/>
                </a:cubicBezTo>
                <a:cubicBezTo>
                  <a:pt x="37430" y="76834"/>
                  <a:pt x="40948" y="75215"/>
                  <a:pt x="43884" y="73013"/>
                </a:cubicBezTo>
                <a:cubicBezTo>
                  <a:pt x="46668" y="70938"/>
                  <a:pt x="48895" y="68508"/>
                  <a:pt x="51096" y="66053"/>
                </a:cubicBezTo>
                <a:cubicBezTo>
                  <a:pt x="53880" y="62915"/>
                  <a:pt x="56588" y="59752"/>
                  <a:pt x="58992" y="56436"/>
                </a:cubicBezTo>
                <a:cubicBezTo>
                  <a:pt x="60637" y="54108"/>
                  <a:pt x="62156" y="51754"/>
                  <a:pt x="63548" y="49299"/>
                </a:cubicBezTo>
                <a:cubicBezTo>
                  <a:pt x="65016" y="46718"/>
                  <a:pt x="66408" y="44086"/>
                  <a:pt x="67648" y="41302"/>
                </a:cubicBezTo>
                <a:cubicBezTo>
                  <a:pt x="68027" y="40138"/>
                  <a:pt x="68432" y="38873"/>
                  <a:pt x="68761" y="37607"/>
                </a:cubicBezTo>
                <a:cubicBezTo>
                  <a:pt x="69419" y="35127"/>
                  <a:pt x="69900" y="32647"/>
                  <a:pt x="69976" y="30040"/>
                </a:cubicBezTo>
                <a:cubicBezTo>
                  <a:pt x="70077" y="27383"/>
                  <a:pt x="69976" y="24700"/>
                  <a:pt x="69014" y="21891"/>
                </a:cubicBezTo>
                <a:cubicBezTo>
                  <a:pt x="67293" y="16880"/>
                  <a:pt x="62839" y="12856"/>
                  <a:pt x="57297" y="9263"/>
                </a:cubicBezTo>
                <a:cubicBezTo>
                  <a:pt x="54791" y="7618"/>
                  <a:pt x="51982" y="6352"/>
                  <a:pt x="49274" y="5011"/>
                </a:cubicBezTo>
                <a:cubicBezTo>
                  <a:pt x="47655" y="4226"/>
                  <a:pt x="45984" y="3568"/>
                  <a:pt x="44238" y="2986"/>
                </a:cubicBezTo>
                <a:cubicBezTo>
                  <a:pt x="41935" y="2227"/>
                  <a:pt x="39581" y="1721"/>
                  <a:pt x="37253" y="1189"/>
                </a:cubicBezTo>
                <a:cubicBezTo>
                  <a:pt x="34545" y="557"/>
                  <a:pt x="31863" y="0"/>
                  <a:pt x="2923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22"/>
          <p:cNvSpPr/>
          <p:nvPr/>
        </p:nvSpPr>
        <p:spPr>
          <a:xfrm rot="8414289">
            <a:off x="4604170" y="2971574"/>
            <a:ext cx="1323006" cy="1459916"/>
          </a:xfrm>
          <a:custGeom>
            <a:avLst/>
            <a:gdLst/>
            <a:ahLst/>
            <a:cxnLst/>
            <a:rect l="l" t="t" r="r" b="b"/>
            <a:pathLst>
              <a:path w="70078" h="77330" extrusionOk="0">
                <a:moveTo>
                  <a:pt x="29231" y="0"/>
                </a:moveTo>
                <a:cubicBezTo>
                  <a:pt x="25789" y="25"/>
                  <a:pt x="22575" y="456"/>
                  <a:pt x="19411" y="1012"/>
                </a:cubicBezTo>
                <a:cubicBezTo>
                  <a:pt x="11389" y="2354"/>
                  <a:pt x="6276" y="6023"/>
                  <a:pt x="3644" y="11566"/>
                </a:cubicBezTo>
                <a:cubicBezTo>
                  <a:pt x="1721" y="15615"/>
                  <a:pt x="633" y="19942"/>
                  <a:pt x="304" y="24548"/>
                </a:cubicBezTo>
                <a:cubicBezTo>
                  <a:pt x="0" y="28496"/>
                  <a:pt x="0" y="32470"/>
                  <a:pt x="456" y="36595"/>
                </a:cubicBezTo>
                <a:cubicBezTo>
                  <a:pt x="1291" y="44061"/>
                  <a:pt x="2986" y="51628"/>
                  <a:pt x="6757" y="59296"/>
                </a:cubicBezTo>
                <a:cubicBezTo>
                  <a:pt x="8453" y="62788"/>
                  <a:pt x="10427" y="66180"/>
                  <a:pt x="13337" y="69419"/>
                </a:cubicBezTo>
                <a:cubicBezTo>
                  <a:pt x="15438" y="71798"/>
                  <a:pt x="18019" y="73924"/>
                  <a:pt x="21436" y="75366"/>
                </a:cubicBezTo>
                <a:cubicBezTo>
                  <a:pt x="24583" y="76712"/>
                  <a:pt x="27696" y="77330"/>
                  <a:pt x="30761" y="77330"/>
                </a:cubicBezTo>
                <a:cubicBezTo>
                  <a:pt x="31443" y="77330"/>
                  <a:pt x="32122" y="77299"/>
                  <a:pt x="32799" y="77239"/>
                </a:cubicBezTo>
                <a:cubicBezTo>
                  <a:pt x="37430" y="76834"/>
                  <a:pt x="40948" y="75215"/>
                  <a:pt x="43884" y="73013"/>
                </a:cubicBezTo>
                <a:cubicBezTo>
                  <a:pt x="46668" y="70938"/>
                  <a:pt x="48895" y="68508"/>
                  <a:pt x="51096" y="66053"/>
                </a:cubicBezTo>
                <a:cubicBezTo>
                  <a:pt x="53880" y="62915"/>
                  <a:pt x="56588" y="59752"/>
                  <a:pt x="58992" y="56436"/>
                </a:cubicBezTo>
                <a:cubicBezTo>
                  <a:pt x="60637" y="54108"/>
                  <a:pt x="62156" y="51754"/>
                  <a:pt x="63548" y="49299"/>
                </a:cubicBezTo>
                <a:cubicBezTo>
                  <a:pt x="65016" y="46718"/>
                  <a:pt x="66408" y="44086"/>
                  <a:pt x="67648" y="41302"/>
                </a:cubicBezTo>
                <a:cubicBezTo>
                  <a:pt x="68027" y="40138"/>
                  <a:pt x="68432" y="38873"/>
                  <a:pt x="68761" y="37607"/>
                </a:cubicBezTo>
                <a:cubicBezTo>
                  <a:pt x="69419" y="35127"/>
                  <a:pt x="69900" y="32647"/>
                  <a:pt x="69976" y="30040"/>
                </a:cubicBezTo>
                <a:cubicBezTo>
                  <a:pt x="70077" y="27383"/>
                  <a:pt x="69976" y="24700"/>
                  <a:pt x="69014" y="21891"/>
                </a:cubicBezTo>
                <a:cubicBezTo>
                  <a:pt x="67293" y="16880"/>
                  <a:pt x="62839" y="12856"/>
                  <a:pt x="57297" y="9263"/>
                </a:cubicBezTo>
                <a:cubicBezTo>
                  <a:pt x="54791" y="7618"/>
                  <a:pt x="51982" y="6352"/>
                  <a:pt x="49274" y="5011"/>
                </a:cubicBezTo>
                <a:cubicBezTo>
                  <a:pt x="47655" y="4226"/>
                  <a:pt x="45984" y="3568"/>
                  <a:pt x="44238" y="2986"/>
                </a:cubicBezTo>
                <a:cubicBezTo>
                  <a:pt x="41935" y="2227"/>
                  <a:pt x="39581" y="1721"/>
                  <a:pt x="37253" y="1189"/>
                </a:cubicBezTo>
                <a:cubicBezTo>
                  <a:pt x="34545" y="557"/>
                  <a:pt x="31863" y="0"/>
                  <a:pt x="292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22"/>
          <p:cNvSpPr/>
          <p:nvPr/>
        </p:nvSpPr>
        <p:spPr>
          <a:xfrm rot="-2323925">
            <a:off x="3170699" y="1523859"/>
            <a:ext cx="1323036" cy="1459949"/>
          </a:xfrm>
          <a:custGeom>
            <a:avLst/>
            <a:gdLst/>
            <a:ahLst/>
            <a:cxnLst/>
            <a:rect l="l" t="t" r="r" b="b"/>
            <a:pathLst>
              <a:path w="70078" h="77330" extrusionOk="0">
                <a:moveTo>
                  <a:pt x="29231" y="0"/>
                </a:moveTo>
                <a:cubicBezTo>
                  <a:pt x="25789" y="25"/>
                  <a:pt x="22575" y="456"/>
                  <a:pt x="19411" y="1012"/>
                </a:cubicBezTo>
                <a:cubicBezTo>
                  <a:pt x="11389" y="2354"/>
                  <a:pt x="6276" y="6023"/>
                  <a:pt x="3644" y="11566"/>
                </a:cubicBezTo>
                <a:cubicBezTo>
                  <a:pt x="1721" y="15615"/>
                  <a:pt x="633" y="19942"/>
                  <a:pt x="304" y="24548"/>
                </a:cubicBezTo>
                <a:cubicBezTo>
                  <a:pt x="0" y="28496"/>
                  <a:pt x="0" y="32470"/>
                  <a:pt x="456" y="36595"/>
                </a:cubicBezTo>
                <a:cubicBezTo>
                  <a:pt x="1291" y="44061"/>
                  <a:pt x="2986" y="51628"/>
                  <a:pt x="6757" y="59296"/>
                </a:cubicBezTo>
                <a:cubicBezTo>
                  <a:pt x="8453" y="62788"/>
                  <a:pt x="10427" y="66180"/>
                  <a:pt x="13337" y="69419"/>
                </a:cubicBezTo>
                <a:cubicBezTo>
                  <a:pt x="15438" y="71798"/>
                  <a:pt x="18019" y="73924"/>
                  <a:pt x="21436" y="75366"/>
                </a:cubicBezTo>
                <a:cubicBezTo>
                  <a:pt x="24583" y="76712"/>
                  <a:pt x="27696" y="77330"/>
                  <a:pt x="30761" y="77330"/>
                </a:cubicBezTo>
                <a:cubicBezTo>
                  <a:pt x="31443" y="77330"/>
                  <a:pt x="32122" y="77299"/>
                  <a:pt x="32799" y="77239"/>
                </a:cubicBezTo>
                <a:cubicBezTo>
                  <a:pt x="37430" y="76834"/>
                  <a:pt x="40948" y="75215"/>
                  <a:pt x="43884" y="73013"/>
                </a:cubicBezTo>
                <a:cubicBezTo>
                  <a:pt x="46668" y="70938"/>
                  <a:pt x="48895" y="68508"/>
                  <a:pt x="51096" y="66053"/>
                </a:cubicBezTo>
                <a:cubicBezTo>
                  <a:pt x="53880" y="62915"/>
                  <a:pt x="56588" y="59752"/>
                  <a:pt x="58992" y="56436"/>
                </a:cubicBezTo>
                <a:cubicBezTo>
                  <a:pt x="60637" y="54108"/>
                  <a:pt x="62156" y="51754"/>
                  <a:pt x="63548" y="49299"/>
                </a:cubicBezTo>
                <a:cubicBezTo>
                  <a:pt x="65016" y="46718"/>
                  <a:pt x="66408" y="44086"/>
                  <a:pt x="67648" y="41302"/>
                </a:cubicBezTo>
                <a:cubicBezTo>
                  <a:pt x="68027" y="40138"/>
                  <a:pt x="68432" y="38873"/>
                  <a:pt x="68761" y="37607"/>
                </a:cubicBezTo>
                <a:cubicBezTo>
                  <a:pt x="69419" y="35127"/>
                  <a:pt x="69900" y="32647"/>
                  <a:pt x="69976" y="30040"/>
                </a:cubicBezTo>
                <a:cubicBezTo>
                  <a:pt x="70077" y="27383"/>
                  <a:pt x="69976" y="24700"/>
                  <a:pt x="69014" y="21891"/>
                </a:cubicBezTo>
                <a:cubicBezTo>
                  <a:pt x="67293" y="16880"/>
                  <a:pt x="62839" y="12856"/>
                  <a:pt x="57297" y="9263"/>
                </a:cubicBezTo>
                <a:cubicBezTo>
                  <a:pt x="54791" y="7618"/>
                  <a:pt x="51982" y="6352"/>
                  <a:pt x="49274" y="5011"/>
                </a:cubicBezTo>
                <a:cubicBezTo>
                  <a:pt x="47655" y="4226"/>
                  <a:pt x="45984" y="3568"/>
                  <a:pt x="44238" y="2986"/>
                </a:cubicBezTo>
                <a:cubicBezTo>
                  <a:pt x="41935" y="2227"/>
                  <a:pt x="39581" y="1721"/>
                  <a:pt x="37253" y="1189"/>
                </a:cubicBezTo>
                <a:cubicBezTo>
                  <a:pt x="34545" y="557"/>
                  <a:pt x="31863" y="0"/>
                  <a:pt x="292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2"/>
          <p:cNvSpPr txBox="1">
            <a:spLocks noGrp="1"/>
          </p:cNvSpPr>
          <p:nvPr>
            <p:ph type="title" idx="8"/>
          </p:nvPr>
        </p:nvSpPr>
        <p:spPr>
          <a:xfrm>
            <a:off x="596975" y="655216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 sz="3600"/>
              <a:t>Valeur ajoutée technique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648" name="Google Shape;648;p22"/>
          <p:cNvSpPr txBox="1">
            <a:spLocks noGrp="1"/>
          </p:cNvSpPr>
          <p:nvPr>
            <p:ph type="title"/>
          </p:nvPr>
        </p:nvSpPr>
        <p:spPr>
          <a:xfrm>
            <a:off x="705616" y="1761272"/>
            <a:ext cx="2190900" cy="867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sz="1800"/>
              <a:t>la technologie de </a:t>
            </a:r>
            <a:br>
              <a:rPr lang="fr-FR" sz="1800"/>
            </a:br>
            <a:r>
              <a:rPr lang="fr-FR" sz="1800"/>
              <a:t>«mapping»</a:t>
            </a:r>
            <a:endParaRPr sz="1800"/>
          </a:p>
        </p:txBody>
      </p:sp>
      <p:sp>
        <p:nvSpPr>
          <p:cNvPr id="649" name="Google Shape;649;p22"/>
          <p:cNvSpPr txBox="1">
            <a:spLocks noGrp="1"/>
          </p:cNvSpPr>
          <p:nvPr>
            <p:ph type="title" idx="2"/>
          </p:nvPr>
        </p:nvSpPr>
        <p:spPr>
          <a:xfrm>
            <a:off x="690934" y="3341399"/>
            <a:ext cx="2190900" cy="792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sz="1800"/>
              <a:t>la sécurité notre priorité</a:t>
            </a:r>
            <a:endParaRPr sz="1800"/>
          </a:p>
        </p:txBody>
      </p:sp>
      <p:sp>
        <p:nvSpPr>
          <p:cNvPr id="650" name="Google Shape;650;p22"/>
          <p:cNvSpPr txBox="1">
            <a:spLocks noGrp="1"/>
          </p:cNvSpPr>
          <p:nvPr>
            <p:ph type="title" idx="4"/>
          </p:nvPr>
        </p:nvSpPr>
        <p:spPr>
          <a:xfrm>
            <a:off x="6261957" y="1636246"/>
            <a:ext cx="2190900" cy="112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sz="1800"/>
              <a:t>contact en temps réel avec les clients</a:t>
            </a:r>
            <a:endParaRPr sz="1800"/>
          </a:p>
        </p:txBody>
      </p:sp>
      <p:sp>
        <p:nvSpPr>
          <p:cNvPr id="651" name="Google Shape;651;p22"/>
          <p:cNvSpPr/>
          <p:nvPr/>
        </p:nvSpPr>
        <p:spPr>
          <a:xfrm>
            <a:off x="3475364" y="2143638"/>
            <a:ext cx="145174" cy="165554"/>
          </a:xfrm>
          <a:custGeom>
            <a:avLst/>
            <a:gdLst/>
            <a:ahLst/>
            <a:cxnLst/>
            <a:rect l="l" t="t" r="r" b="b"/>
            <a:pathLst>
              <a:path w="3291" h="3753" extrusionOk="0">
                <a:moveTo>
                  <a:pt x="1645" y="0"/>
                </a:moveTo>
                <a:cubicBezTo>
                  <a:pt x="1614" y="0"/>
                  <a:pt x="1582" y="19"/>
                  <a:pt x="1569" y="57"/>
                </a:cubicBezTo>
                <a:cubicBezTo>
                  <a:pt x="1266" y="816"/>
                  <a:pt x="810" y="1449"/>
                  <a:pt x="51" y="1778"/>
                </a:cubicBezTo>
                <a:cubicBezTo>
                  <a:pt x="0" y="1829"/>
                  <a:pt x="0" y="1905"/>
                  <a:pt x="51" y="1955"/>
                </a:cubicBezTo>
                <a:cubicBezTo>
                  <a:pt x="810" y="2259"/>
                  <a:pt x="1266" y="2892"/>
                  <a:pt x="1569" y="3676"/>
                </a:cubicBezTo>
                <a:cubicBezTo>
                  <a:pt x="1569" y="3727"/>
                  <a:pt x="1601" y="3752"/>
                  <a:pt x="1636" y="3752"/>
                </a:cubicBezTo>
                <a:cubicBezTo>
                  <a:pt x="1671" y="3752"/>
                  <a:pt x="1709" y="3727"/>
                  <a:pt x="1721" y="3676"/>
                </a:cubicBezTo>
                <a:cubicBezTo>
                  <a:pt x="2050" y="2917"/>
                  <a:pt x="2455" y="2284"/>
                  <a:pt x="3214" y="1955"/>
                </a:cubicBezTo>
                <a:cubicBezTo>
                  <a:pt x="3290" y="1905"/>
                  <a:pt x="3290" y="1829"/>
                  <a:pt x="3214" y="1778"/>
                </a:cubicBezTo>
                <a:cubicBezTo>
                  <a:pt x="2455" y="1474"/>
                  <a:pt x="2050" y="842"/>
                  <a:pt x="1721" y="57"/>
                </a:cubicBezTo>
                <a:cubicBezTo>
                  <a:pt x="1709" y="19"/>
                  <a:pt x="1677" y="0"/>
                  <a:pt x="1645" y="0"/>
                </a:cubicBezTo>
                <a:close/>
              </a:path>
            </a:pathLst>
          </a:custGeom>
          <a:solidFill>
            <a:srgbClr val="754C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22"/>
          <p:cNvSpPr/>
          <p:nvPr/>
        </p:nvSpPr>
        <p:spPr>
          <a:xfrm>
            <a:off x="5281745" y="3415895"/>
            <a:ext cx="110546" cy="122853"/>
          </a:xfrm>
          <a:custGeom>
            <a:avLst/>
            <a:gdLst/>
            <a:ahLst/>
            <a:cxnLst/>
            <a:rect l="l" t="t" r="r" b="b"/>
            <a:pathLst>
              <a:path w="2506" h="2785" extrusionOk="0">
                <a:moveTo>
                  <a:pt x="1269" y="1"/>
                </a:moveTo>
                <a:cubicBezTo>
                  <a:pt x="1247" y="1"/>
                  <a:pt x="1228" y="20"/>
                  <a:pt x="1215" y="58"/>
                </a:cubicBezTo>
                <a:cubicBezTo>
                  <a:pt x="962" y="614"/>
                  <a:pt x="633" y="1095"/>
                  <a:pt x="76" y="1348"/>
                </a:cubicBezTo>
                <a:cubicBezTo>
                  <a:pt x="0" y="1374"/>
                  <a:pt x="0" y="1424"/>
                  <a:pt x="76" y="1475"/>
                </a:cubicBezTo>
                <a:cubicBezTo>
                  <a:pt x="633" y="1728"/>
                  <a:pt x="987" y="2209"/>
                  <a:pt x="1215" y="2765"/>
                </a:cubicBezTo>
                <a:cubicBezTo>
                  <a:pt x="1215" y="2778"/>
                  <a:pt x="1234" y="2784"/>
                  <a:pt x="1260" y="2784"/>
                </a:cubicBezTo>
                <a:cubicBezTo>
                  <a:pt x="1285" y="2784"/>
                  <a:pt x="1316" y="2778"/>
                  <a:pt x="1342" y="2765"/>
                </a:cubicBezTo>
                <a:cubicBezTo>
                  <a:pt x="1544" y="2183"/>
                  <a:pt x="1873" y="1728"/>
                  <a:pt x="2430" y="1475"/>
                </a:cubicBezTo>
                <a:cubicBezTo>
                  <a:pt x="2506" y="1424"/>
                  <a:pt x="2506" y="1374"/>
                  <a:pt x="2430" y="1348"/>
                </a:cubicBezTo>
                <a:cubicBezTo>
                  <a:pt x="1873" y="1095"/>
                  <a:pt x="1544" y="614"/>
                  <a:pt x="1342" y="58"/>
                </a:cubicBezTo>
                <a:cubicBezTo>
                  <a:pt x="1316" y="20"/>
                  <a:pt x="1291" y="1"/>
                  <a:pt x="1269" y="1"/>
                </a:cubicBezTo>
                <a:close/>
              </a:path>
            </a:pathLst>
          </a:custGeom>
          <a:solidFill>
            <a:srgbClr val="754C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22"/>
          <p:cNvSpPr/>
          <p:nvPr/>
        </p:nvSpPr>
        <p:spPr>
          <a:xfrm rot="-5826803">
            <a:off x="4337545" y="2803163"/>
            <a:ext cx="311876" cy="370609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22"/>
          <p:cNvSpPr/>
          <p:nvPr/>
        </p:nvSpPr>
        <p:spPr>
          <a:xfrm>
            <a:off x="3765520" y="3737670"/>
            <a:ext cx="110546" cy="122853"/>
          </a:xfrm>
          <a:custGeom>
            <a:avLst/>
            <a:gdLst/>
            <a:ahLst/>
            <a:cxnLst/>
            <a:rect l="l" t="t" r="r" b="b"/>
            <a:pathLst>
              <a:path w="2506" h="2785" extrusionOk="0">
                <a:moveTo>
                  <a:pt x="1269" y="1"/>
                </a:moveTo>
                <a:cubicBezTo>
                  <a:pt x="1247" y="1"/>
                  <a:pt x="1228" y="20"/>
                  <a:pt x="1215" y="58"/>
                </a:cubicBezTo>
                <a:cubicBezTo>
                  <a:pt x="962" y="614"/>
                  <a:pt x="633" y="1095"/>
                  <a:pt x="76" y="1348"/>
                </a:cubicBezTo>
                <a:cubicBezTo>
                  <a:pt x="0" y="1374"/>
                  <a:pt x="0" y="1424"/>
                  <a:pt x="76" y="1475"/>
                </a:cubicBezTo>
                <a:cubicBezTo>
                  <a:pt x="633" y="1728"/>
                  <a:pt x="987" y="2209"/>
                  <a:pt x="1215" y="2765"/>
                </a:cubicBezTo>
                <a:cubicBezTo>
                  <a:pt x="1215" y="2778"/>
                  <a:pt x="1234" y="2784"/>
                  <a:pt x="1260" y="2784"/>
                </a:cubicBezTo>
                <a:cubicBezTo>
                  <a:pt x="1285" y="2784"/>
                  <a:pt x="1316" y="2778"/>
                  <a:pt x="1342" y="2765"/>
                </a:cubicBezTo>
                <a:cubicBezTo>
                  <a:pt x="1544" y="2183"/>
                  <a:pt x="1873" y="1728"/>
                  <a:pt x="2430" y="1475"/>
                </a:cubicBezTo>
                <a:cubicBezTo>
                  <a:pt x="2506" y="1424"/>
                  <a:pt x="2506" y="1374"/>
                  <a:pt x="2430" y="1348"/>
                </a:cubicBezTo>
                <a:cubicBezTo>
                  <a:pt x="1873" y="1095"/>
                  <a:pt x="1544" y="614"/>
                  <a:pt x="1342" y="58"/>
                </a:cubicBezTo>
                <a:cubicBezTo>
                  <a:pt x="1316" y="20"/>
                  <a:pt x="1291" y="1"/>
                  <a:pt x="1269" y="1"/>
                </a:cubicBezTo>
                <a:close/>
              </a:path>
            </a:pathLst>
          </a:custGeom>
          <a:solidFill>
            <a:srgbClr val="754C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22"/>
          <p:cNvSpPr/>
          <p:nvPr/>
        </p:nvSpPr>
        <p:spPr>
          <a:xfrm>
            <a:off x="5432895" y="2309195"/>
            <a:ext cx="110546" cy="122853"/>
          </a:xfrm>
          <a:custGeom>
            <a:avLst/>
            <a:gdLst/>
            <a:ahLst/>
            <a:cxnLst/>
            <a:rect l="l" t="t" r="r" b="b"/>
            <a:pathLst>
              <a:path w="2506" h="2785" extrusionOk="0">
                <a:moveTo>
                  <a:pt x="1269" y="1"/>
                </a:moveTo>
                <a:cubicBezTo>
                  <a:pt x="1247" y="1"/>
                  <a:pt x="1228" y="20"/>
                  <a:pt x="1215" y="58"/>
                </a:cubicBezTo>
                <a:cubicBezTo>
                  <a:pt x="962" y="614"/>
                  <a:pt x="633" y="1095"/>
                  <a:pt x="76" y="1348"/>
                </a:cubicBezTo>
                <a:cubicBezTo>
                  <a:pt x="0" y="1374"/>
                  <a:pt x="0" y="1424"/>
                  <a:pt x="76" y="1475"/>
                </a:cubicBezTo>
                <a:cubicBezTo>
                  <a:pt x="633" y="1728"/>
                  <a:pt x="987" y="2209"/>
                  <a:pt x="1215" y="2765"/>
                </a:cubicBezTo>
                <a:cubicBezTo>
                  <a:pt x="1215" y="2778"/>
                  <a:pt x="1234" y="2784"/>
                  <a:pt x="1260" y="2784"/>
                </a:cubicBezTo>
                <a:cubicBezTo>
                  <a:pt x="1285" y="2784"/>
                  <a:pt x="1316" y="2778"/>
                  <a:pt x="1342" y="2765"/>
                </a:cubicBezTo>
                <a:cubicBezTo>
                  <a:pt x="1544" y="2183"/>
                  <a:pt x="1873" y="1728"/>
                  <a:pt x="2430" y="1475"/>
                </a:cubicBezTo>
                <a:cubicBezTo>
                  <a:pt x="2506" y="1424"/>
                  <a:pt x="2506" y="1374"/>
                  <a:pt x="2430" y="1348"/>
                </a:cubicBezTo>
                <a:cubicBezTo>
                  <a:pt x="1873" y="1095"/>
                  <a:pt x="1544" y="614"/>
                  <a:pt x="1342" y="58"/>
                </a:cubicBezTo>
                <a:cubicBezTo>
                  <a:pt x="1316" y="20"/>
                  <a:pt x="1291" y="1"/>
                  <a:pt x="1269" y="1"/>
                </a:cubicBezTo>
                <a:close/>
              </a:path>
            </a:pathLst>
          </a:custGeom>
          <a:solidFill>
            <a:srgbClr val="754C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22"/>
          <p:cNvSpPr txBox="1">
            <a:spLocks noGrp="1"/>
          </p:cNvSpPr>
          <p:nvPr>
            <p:ph type="title" idx="6"/>
          </p:nvPr>
        </p:nvSpPr>
        <p:spPr>
          <a:xfrm>
            <a:off x="6241057" y="3329182"/>
            <a:ext cx="2190900" cy="77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fr-FR" sz="1800"/>
              <a:t>nous suivons les tendances</a:t>
            </a:r>
            <a:endParaRPr/>
          </a:p>
        </p:txBody>
      </p:sp>
      <p:sp>
        <p:nvSpPr>
          <p:cNvPr id="657" name="Google Shape;657;p22"/>
          <p:cNvSpPr txBox="1"/>
          <p:nvPr/>
        </p:nvSpPr>
        <p:spPr>
          <a:xfrm>
            <a:off x="4138325" y="4765718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32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2" name="Google Shape;662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7909" y="513119"/>
            <a:ext cx="2809180" cy="3973919"/>
          </a:xfrm>
          <a:prstGeom prst="rect">
            <a:avLst/>
          </a:prstGeom>
          <a:noFill/>
          <a:ln>
            <a:noFill/>
          </a:ln>
        </p:spPr>
      </p:pic>
      <p:sp>
        <p:nvSpPr>
          <p:cNvPr id="663" name="Google Shape;663;p23"/>
          <p:cNvSpPr txBox="1"/>
          <p:nvPr/>
        </p:nvSpPr>
        <p:spPr>
          <a:xfrm>
            <a:off x="4138325" y="4765718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33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pic>
        <p:nvPicPr>
          <p:cNvPr id="664" name="Google Shape;664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96093" y="744278"/>
            <a:ext cx="297131" cy="292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24"/>
          <p:cNvSpPr/>
          <p:nvPr/>
        </p:nvSpPr>
        <p:spPr>
          <a:xfrm rot="3971281">
            <a:off x="865228" y="2775286"/>
            <a:ext cx="463254" cy="437693"/>
          </a:xfrm>
          <a:custGeom>
            <a:avLst/>
            <a:gdLst/>
            <a:ahLst/>
            <a:cxnLst/>
            <a:rect l="l" t="t" r="r" b="b"/>
            <a:pathLst>
              <a:path w="36317" h="55153" extrusionOk="0">
                <a:moveTo>
                  <a:pt x="18195" y="0"/>
                </a:moveTo>
                <a:cubicBezTo>
                  <a:pt x="18137" y="0"/>
                  <a:pt x="18078" y="1"/>
                  <a:pt x="18019" y="1"/>
                </a:cubicBezTo>
                <a:cubicBezTo>
                  <a:pt x="16627" y="52"/>
                  <a:pt x="15311" y="204"/>
                  <a:pt x="13970" y="482"/>
                </a:cubicBezTo>
                <a:cubicBezTo>
                  <a:pt x="11186" y="1090"/>
                  <a:pt x="8630" y="2127"/>
                  <a:pt x="6656" y="4354"/>
                </a:cubicBezTo>
                <a:cubicBezTo>
                  <a:pt x="5897" y="5190"/>
                  <a:pt x="5214" y="6126"/>
                  <a:pt x="4530" y="7012"/>
                </a:cubicBezTo>
                <a:cubicBezTo>
                  <a:pt x="3746" y="7948"/>
                  <a:pt x="2987" y="8935"/>
                  <a:pt x="2404" y="9973"/>
                </a:cubicBezTo>
                <a:cubicBezTo>
                  <a:pt x="759" y="12782"/>
                  <a:pt x="152" y="15895"/>
                  <a:pt x="51" y="19084"/>
                </a:cubicBezTo>
                <a:cubicBezTo>
                  <a:pt x="0" y="21336"/>
                  <a:pt x="26" y="23538"/>
                  <a:pt x="279" y="25765"/>
                </a:cubicBezTo>
                <a:cubicBezTo>
                  <a:pt x="430" y="27410"/>
                  <a:pt x="658" y="29055"/>
                  <a:pt x="1038" y="30674"/>
                </a:cubicBezTo>
                <a:cubicBezTo>
                  <a:pt x="1898" y="34369"/>
                  <a:pt x="3113" y="37963"/>
                  <a:pt x="4581" y="41481"/>
                </a:cubicBezTo>
                <a:cubicBezTo>
                  <a:pt x="5872" y="44644"/>
                  <a:pt x="7466" y="47631"/>
                  <a:pt x="9718" y="50212"/>
                </a:cubicBezTo>
                <a:cubicBezTo>
                  <a:pt x="11287" y="52059"/>
                  <a:pt x="13059" y="53603"/>
                  <a:pt x="15337" y="54514"/>
                </a:cubicBezTo>
                <a:cubicBezTo>
                  <a:pt x="16336" y="54908"/>
                  <a:pt x="17368" y="55152"/>
                  <a:pt x="18417" y="55152"/>
                </a:cubicBezTo>
                <a:cubicBezTo>
                  <a:pt x="18989" y="55152"/>
                  <a:pt x="19565" y="55080"/>
                  <a:pt x="20145" y="54919"/>
                </a:cubicBezTo>
                <a:cubicBezTo>
                  <a:pt x="21537" y="54540"/>
                  <a:pt x="22701" y="53755"/>
                  <a:pt x="23790" y="52844"/>
                </a:cubicBezTo>
                <a:cubicBezTo>
                  <a:pt x="25030" y="51756"/>
                  <a:pt x="26067" y="50541"/>
                  <a:pt x="27080" y="49225"/>
                </a:cubicBezTo>
                <a:cubicBezTo>
                  <a:pt x="29636" y="45935"/>
                  <a:pt x="31686" y="42367"/>
                  <a:pt x="33027" y="38419"/>
                </a:cubicBezTo>
                <a:cubicBezTo>
                  <a:pt x="34166" y="35027"/>
                  <a:pt x="35026" y="31636"/>
                  <a:pt x="35583" y="28144"/>
                </a:cubicBezTo>
                <a:cubicBezTo>
                  <a:pt x="36038" y="25537"/>
                  <a:pt x="36317" y="22956"/>
                  <a:pt x="36292" y="20197"/>
                </a:cubicBezTo>
                <a:cubicBezTo>
                  <a:pt x="36317" y="18957"/>
                  <a:pt x="36216" y="17590"/>
                  <a:pt x="36190" y="16300"/>
                </a:cubicBezTo>
                <a:cubicBezTo>
                  <a:pt x="36038" y="13744"/>
                  <a:pt x="35456" y="11263"/>
                  <a:pt x="34292" y="8986"/>
                </a:cubicBezTo>
                <a:cubicBezTo>
                  <a:pt x="32673" y="5822"/>
                  <a:pt x="30294" y="3469"/>
                  <a:pt x="27105" y="1950"/>
                </a:cubicBezTo>
                <a:cubicBezTo>
                  <a:pt x="25738" y="1267"/>
                  <a:pt x="24220" y="1014"/>
                  <a:pt x="22777" y="685"/>
                </a:cubicBezTo>
                <a:cubicBezTo>
                  <a:pt x="21265" y="319"/>
                  <a:pt x="19753" y="0"/>
                  <a:pt x="1819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p24"/>
          <p:cNvSpPr/>
          <p:nvPr/>
        </p:nvSpPr>
        <p:spPr>
          <a:xfrm rot="9667271">
            <a:off x="1446216" y="2775322"/>
            <a:ext cx="463268" cy="437650"/>
          </a:xfrm>
          <a:custGeom>
            <a:avLst/>
            <a:gdLst/>
            <a:ahLst/>
            <a:cxnLst/>
            <a:rect l="l" t="t" r="r" b="b"/>
            <a:pathLst>
              <a:path w="36317" h="55153" extrusionOk="0">
                <a:moveTo>
                  <a:pt x="18195" y="0"/>
                </a:moveTo>
                <a:cubicBezTo>
                  <a:pt x="18137" y="0"/>
                  <a:pt x="18078" y="1"/>
                  <a:pt x="18019" y="1"/>
                </a:cubicBezTo>
                <a:cubicBezTo>
                  <a:pt x="16627" y="52"/>
                  <a:pt x="15311" y="204"/>
                  <a:pt x="13970" y="482"/>
                </a:cubicBezTo>
                <a:cubicBezTo>
                  <a:pt x="11186" y="1090"/>
                  <a:pt x="8630" y="2127"/>
                  <a:pt x="6656" y="4354"/>
                </a:cubicBezTo>
                <a:cubicBezTo>
                  <a:pt x="5897" y="5190"/>
                  <a:pt x="5214" y="6126"/>
                  <a:pt x="4530" y="7012"/>
                </a:cubicBezTo>
                <a:cubicBezTo>
                  <a:pt x="3746" y="7948"/>
                  <a:pt x="2987" y="8935"/>
                  <a:pt x="2404" y="9973"/>
                </a:cubicBezTo>
                <a:cubicBezTo>
                  <a:pt x="759" y="12782"/>
                  <a:pt x="152" y="15895"/>
                  <a:pt x="51" y="19084"/>
                </a:cubicBezTo>
                <a:cubicBezTo>
                  <a:pt x="0" y="21336"/>
                  <a:pt x="26" y="23538"/>
                  <a:pt x="279" y="25765"/>
                </a:cubicBezTo>
                <a:cubicBezTo>
                  <a:pt x="430" y="27410"/>
                  <a:pt x="658" y="29055"/>
                  <a:pt x="1038" y="30674"/>
                </a:cubicBezTo>
                <a:cubicBezTo>
                  <a:pt x="1898" y="34369"/>
                  <a:pt x="3113" y="37963"/>
                  <a:pt x="4581" y="41481"/>
                </a:cubicBezTo>
                <a:cubicBezTo>
                  <a:pt x="5872" y="44644"/>
                  <a:pt x="7466" y="47631"/>
                  <a:pt x="9718" y="50212"/>
                </a:cubicBezTo>
                <a:cubicBezTo>
                  <a:pt x="11287" y="52059"/>
                  <a:pt x="13059" y="53603"/>
                  <a:pt x="15337" y="54514"/>
                </a:cubicBezTo>
                <a:cubicBezTo>
                  <a:pt x="16336" y="54908"/>
                  <a:pt x="17368" y="55152"/>
                  <a:pt x="18417" y="55152"/>
                </a:cubicBezTo>
                <a:cubicBezTo>
                  <a:pt x="18989" y="55152"/>
                  <a:pt x="19565" y="55080"/>
                  <a:pt x="20145" y="54919"/>
                </a:cubicBezTo>
                <a:cubicBezTo>
                  <a:pt x="21537" y="54540"/>
                  <a:pt x="22701" y="53755"/>
                  <a:pt x="23790" y="52844"/>
                </a:cubicBezTo>
                <a:cubicBezTo>
                  <a:pt x="25030" y="51756"/>
                  <a:pt x="26067" y="50541"/>
                  <a:pt x="27080" y="49225"/>
                </a:cubicBezTo>
                <a:cubicBezTo>
                  <a:pt x="29636" y="45935"/>
                  <a:pt x="31686" y="42367"/>
                  <a:pt x="33027" y="38419"/>
                </a:cubicBezTo>
                <a:cubicBezTo>
                  <a:pt x="34166" y="35027"/>
                  <a:pt x="35026" y="31636"/>
                  <a:pt x="35583" y="28144"/>
                </a:cubicBezTo>
                <a:cubicBezTo>
                  <a:pt x="36038" y="25537"/>
                  <a:pt x="36317" y="22956"/>
                  <a:pt x="36292" y="20197"/>
                </a:cubicBezTo>
                <a:cubicBezTo>
                  <a:pt x="36317" y="18957"/>
                  <a:pt x="36216" y="17590"/>
                  <a:pt x="36190" y="16300"/>
                </a:cubicBezTo>
                <a:cubicBezTo>
                  <a:pt x="36038" y="13744"/>
                  <a:pt x="35456" y="11263"/>
                  <a:pt x="34292" y="8986"/>
                </a:cubicBezTo>
                <a:cubicBezTo>
                  <a:pt x="32673" y="5822"/>
                  <a:pt x="30294" y="3469"/>
                  <a:pt x="27105" y="1950"/>
                </a:cubicBezTo>
                <a:cubicBezTo>
                  <a:pt x="25738" y="1267"/>
                  <a:pt x="24220" y="1014"/>
                  <a:pt x="22777" y="685"/>
                </a:cubicBezTo>
                <a:cubicBezTo>
                  <a:pt x="21265" y="319"/>
                  <a:pt x="19753" y="0"/>
                  <a:pt x="1819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24"/>
          <p:cNvSpPr/>
          <p:nvPr/>
        </p:nvSpPr>
        <p:spPr>
          <a:xfrm rot="-7025538">
            <a:off x="2017654" y="2775369"/>
            <a:ext cx="463307" cy="437580"/>
          </a:xfrm>
          <a:custGeom>
            <a:avLst/>
            <a:gdLst/>
            <a:ahLst/>
            <a:cxnLst/>
            <a:rect l="l" t="t" r="r" b="b"/>
            <a:pathLst>
              <a:path w="36317" h="55153" extrusionOk="0">
                <a:moveTo>
                  <a:pt x="18195" y="0"/>
                </a:moveTo>
                <a:cubicBezTo>
                  <a:pt x="18137" y="0"/>
                  <a:pt x="18078" y="1"/>
                  <a:pt x="18019" y="1"/>
                </a:cubicBezTo>
                <a:cubicBezTo>
                  <a:pt x="16627" y="52"/>
                  <a:pt x="15311" y="204"/>
                  <a:pt x="13970" y="482"/>
                </a:cubicBezTo>
                <a:cubicBezTo>
                  <a:pt x="11186" y="1090"/>
                  <a:pt x="8630" y="2127"/>
                  <a:pt x="6656" y="4354"/>
                </a:cubicBezTo>
                <a:cubicBezTo>
                  <a:pt x="5897" y="5190"/>
                  <a:pt x="5214" y="6126"/>
                  <a:pt x="4530" y="7012"/>
                </a:cubicBezTo>
                <a:cubicBezTo>
                  <a:pt x="3746" y="7948"/>
                  <a:pt x="2987" y="8935"/>
                  <a:pt x="2404" y="9973"/>
                </a:cubicBezTo>
                <a:cubicBezTo>
                  <a:pt x="759" y="12782"/>
                  <a:pt x="152" y="15895"/>
                  <a:pt x="51" y="19084"/>
                </a:cubicBezTo>
                <a:cubicBezTo>
                  <a:pt x="0" y="21336"/>
                  <a:pt x="26" y="23538"/>
                  <a:pt x="279" y="25765"/>
                </a:cubicBezTo>
                <a:cubicBezTo>
                  <a:pt x="430" y="27410"/>
                  <a:pt x="658" y="29055"/>
                  <a:pt x="1038" y="30674"/>
                </a:cubicBezTo>
                <a:cubicBezTo>
                  <a:pt x="1898" y="34369"/>
                  <a:pt x="3113" y="37963"/>
                  <a:pt x="4581" y="41481"/>
                </a:cubicBezTo>
                <a:cubicBezTo>
                  <a:pt x="5872" y="44644"/>
                  <a:pt x="7466" y="47631"/>
                  <a:pt x="9718" y="50212"/>
                </a:cubicBezTo>
                <a:cubicBezTo>
                  <a:pt x="11287" y="52059"/>
                  <a:pt x="13059" y="53603"/>
                  <a:pt x="15337" y="54514"/>
                </a:cubicBezTo>
                <a:cubicBezTo>
                  <a:pt x="16336" y="54908"/>
                  <a:pt x="17368" y="55152"/>
                  <a:pt x="18417" y="55152"/>
                </a:cubicBezTo>
                <a:cubicBezTo>
                  <a:pt x="18989" y="55152"/>
                  <a:pt x="19565" y="55080"/>
                  <a:pt x="20145" y="54919"/>
                </a:cubicBezTo>
                <a:cubicBezTo>
                  <a:pt x="21537" y="54540"/>
                  <a:pt x="22701" y="53755"/>
                  <a:pt x="23790" y="52844"/>
                </a:cubicBezTo>
                <a:cubicBezTo>
                  <a:pt x="25030" y="51756"/>
                  <a:pt x="26067" y="50541"/>
                  <a:pt x="27080" y="49225"/>
                </a:cubicBezTo>
                <a:cubicBezTo>
                  <a:pt x="29636" y="45935"/>
                  <a:pt x="31686" y="42367"/>
                  <a:pt x="33027" y="38419"/>
                </a:cubicBezTo>
                <a:cubicBezTo>
                  <a:pt x="34166" y="35027"/>
                  <a:pt x="35026" y="31636"/>
                  <a:pt x="35583" y="28144"/>
                </a:cubicBezTo>
                <a:cubicBezTo>
                  <a:pt x="36038" y="25537"/>
                  <a:pt x="36317" y="22956"/>
                  <a:pt x="36292" y="20197"/>
                </a:cubicBezTo>
                <a:cubicBezTo>
                  <a:pt x="36317" y="18957"/>
                  <a:pt x="36216" y="17590"/>
                  <a:pt x="36190" y="16300"/>
                </a:cubicBezTo>
                <a:cubicBezTo>
                  <a:pt x="36038" y="13744"/>
                  <a:pt x="35456" y="11263"/>
                  <a:pt x="34292" y="8986"/>
                </a:cubicBezTo>
                <a:cubicBezTo>
                  <a:pt x="32673" y="5822"/>
                  <a:pt x="30294" y="3469"/>
                  <a:pt x="27105" y="1950"/>
                </a:cubicBezTo>
                <a:cubicBezTo>
                  <a:pt x="25738" y="1267"/>
                  <a:pt x="24220" y="1014"/>
                  <a:pt x="22777" y="685"/>
                </a:cubicBezTo>
                <a:cubicBezTo>
                  <a:pt x="21265" y="319"/>
                  <a:pt x="19753" y="0"/>
                  <a:pt x="1819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24"/>
          <p:cNvSpPr/>
          <p:nvPr/>
        </p:nvSpPr>
        <p:spPr>
          <a:xfrm rot="7061089">
            <a:off x="2589104" y="2775329"/>
            <a:ext cx="463335" cy="437642"/>
          </a:xfrm>
          <a:custGeom>
            <a:avLst/>
            <a:gdLst/>
            <a:ahLst/>
            <a:cxnLst/>
            <a:rect l="l" t="t" r="r" b="b"/>
            <a:pathLst>
              <a:path w="36317" h="55153" extrusionOk="0">
                <a:moveTo>
                  <a:pt x="18195" y="0"/>
                </a:moveTo>
                <a:cubicBezTo>
                  <a:pt x="18137" y="0"/>
                  <a:pt x="18078" y="1"/>
                  <a:pt x="18019" y="1"/>
                </a:cubicBezTo>
                <a:cubicBezTo>
                  <a:pt x="16627" y="52"/>
                  <a:pt x="15311" y="204"/>
                  <a:pt x="13970" y="482"/>
                </a:cubicBezTo>
                <a:cubicBezTo>
                  <a:pt x="11186" y="1090"/>
                  <a:pt x="8630" y="2127"/>
                  <a:pt x="6656" y="4354"/>
                </a:cubicBezTo>
                <a:cubicBezTo>
                  <a:pt x="5897" y="5190"/>
                  <a:pt x="5214" y="6126"/>
                  <a:pt x="4530" y="7012"/>
                </a:cubicBezTo>
                <a:cubicBezTo>
                  <a:pt x="3746" y="7948"/>
                  <a:pt x="2987" y="8935"/>
                  <a:pt x="2404" y="9973"/>
                </a:cubicBezTo>
                <a:cubicBezTo>
                  <a:pt x="759" y="12782"/>
                  <a:pt x="152" y="15895"/>
                  <a:pt x="51" y="19084"/>
                </a:cubicBezTo>
                <a:cubicBezTo>
                  <a:pt x="0" y="21336"/>
                  <a:pt x="26" y="23538"/>
                  <a:pt x="279" y="25765"/>
                </a:cubicBezTo>
                <a:cubicBezTo>
                  <a:pt x="430" y="27410"/>
                  <a:pt x="658" y="29055"/>
                  <a:pt x="1038" y="30674"/>
                </a:cubicBezTo>
                <a:cubicBezTo>
                  <a:pt x="1898" y="34369"/>
                  <a:pt x="3113" y="37963"/>
                  <a:pt x="4581" y="41481"/>
                </a:cubicBezTo>
                <a:cubicBezTo>
                  <a:pt x="5872" y="44644"/>
                  <a:pt x="7466" y="47631"/>
                  <a:pt x="9718" y="50212"/>
                </a:cubicBezTo>
                <a:cubicBezTo>
                  <a:pt x="11287" y="52059"/>
                  <a:pt x="13059" y="53603"/>
                  <a:pt x="15337" y="54514"/>
                </a:cubicBezTo>
                <a:cubicBezTo>
                  <a:pt x="16336" y="54908"/>
                  <a:pt x="17368" y="55152"/>
                  <a:pt x="18417" y="55152"/>
                </a:cubicBezTo>
                <a:cubicBezTo>
                  <a:pt x="18989" y="55152"/>
                  <a:pt x="19565" y="55080"/>
                  <a:pt x="20145" y="54919"/>
                </a:cubicBezTo>
                <a:cubicBezTo>
                  <a:pt x="21537" y="54540"/>
                  <a:pt x="22701" y="53755"/>
                  <a:pt x="23790" y="52844"/>
                </a:cubicBezTo>
                <a:cubicBezTo>
                  <a:pt x="25030" y="51756"/>
                  <a:pt x="26067" y="50541"/>
                  <a:pt x="27080" y="49225"/>
                </a:cubicBezTo>
                <a:cubicBezTo>
                  <a:pt x="29636" y="45935"/>
                  <a:pt x="31686" y="42367"/>
                  <a:pt x="33027" y="38419"/>
                </a:cubicBezTo>
                <a:cubicBezTo>
                  <a:pt x="34166" y="35027"/>
                  <a:pt x="35026" y="31636"/>
                  <a:pt x="35583" y="28144"/>
                </a:cubicBezTo>
                <a:cubicBezTo>
                  <a:pt x="36038" y="25537"/>
                  <a:pt x="36317" y="22956"/>
                  <a:pt x="36292" y="20197"/>
                </a:cubicBezTo>
                <a:cubicBezTo>
                  <a:pt x="36317" y="18957"/>
                  <a:pt x="36216" y="17590"/>
                  <a:pt x="36190" y="16300"/>
                </a:cubicBezTo>
                <a:cubicBezTo>
                  <a:pt x="36038" y="13744"/>
                  <a:pt x="35456" y="11263"/>
                  <a:pt x="34292" y="8986"/>
                </a:cubicBezTo>
                <a:cubicBezTo>
                  <a:pt x="32673" y="5822"/>
                  <a:pt x="30294" y="3469"/>
                  <a:pt x="27105" y="1950"/>
                </a:cubicBezTo>
                <a:cubicBezTo>
                  <a:pt x="25738" y="1267"/>
                  <a:pt x="24220" y="1014"/>
                  <a:pt x="22777" y="685"/>
                </a:cubicBezTo>
                <a:cubicBezTo>
                  <a:pt x="21265" y="319"/>
                  <a:pt x="19753" y="0"/>
                  <a:pt x="1819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24"/>
          <p:cNvSpPr/>
          <p:nvPr/>
        </p:nvSpPr>
        <p:spPr>
          <a:xfrm rot="3971281">
            <a:off x="3146478" y="2775286"/>
            <a:ext cx="463254" cy="437693"/>
          </a:xfrm>
          <a:custGeom>
            <a:avLst/>
            <a:gdLst/>
            <a:ahLst/>
            <a:cxnLst/>
            <a:rect l="l" t="t" r="r" b="b"/>
            <a:pathLst>
              <a:path w="36317" h="55153" extrusionOk="0">
                <a:moveTo>
                  <a:pt x="18195" y="0"/>
                </a:moveTo>
                <a:cubicBezTo>
                  <a:pt x="18137" y="0"/>
                  <a:pt x="18078" y="1"/>
                  <a:pt x="18019" y="1"/>
                </a:cubicBezTo>
                <a:cubicBezTo>
                  <a:pt x="16627" y="52"/>
                  <a:pt x="15311" y="204"/>
                  <a:pt x="13970" y="482"/>
                </a:cubicBezTo>
                <a:cubicBezTo>
                  <a:pt x="11186" y="1090"/>
                  <a:pt x="8630" y="2127"/>
                  <a:pt x="6656" y="4354"/>
                </a:cubicBezTo>
                <a:cubicBezTo>
                  <a:pt x="5897" y="5190"/>
                  <a:pt x="5214" y="6126"/>
                  <a:pt x="4530" y="7012"/>
                </a:cubicBezTo>
                <a:cubicBezTo>
                  <a:pt x="3746" y="7948"/>
                  <a:pt x="2987" y="8935"/>
                  <a:pt x="2404" y="9973"/>
                </a:cubicBezTo>
                <a:cubicBezTo>
                  <a:pt x="759" y="12782"/>
                  <a:pt x="152" y="15895"/>
                  <a:pt x="51" y="19084"/>
                </a:cubicBezTo>
                <a:cubicBezTo>
                  <a:pt x="0" y="21336"/>
                  <a:pt x="26" y="23538"/>
                  <a:pt x="279" y="25765"/>
                </a:cubicBezTo>
                <a:cubicBezTo>
                  <a:pt x="430" y="27410"/>
                  <a:pt x="658" y="29055"/>
                  <a:pt x="1038" y="30674"/>
                </a:cubicBezTo>
                <a:cubicBezTo>
                  <a:pt x="1898" y="34369"/>
                  <a:pt x="3113" y="37963"/>
                  <a:pt x="4581" y="41481"/>
                </a:cubicBezTo>
                <a:cubicBezTo>
                  <a:pt x="5872" y="44644"/>
                  <a:pt x="7466" y="47631"/>
                  <a:pt x="9718" y="50212"/>
                </a:cubicBezTo>
                <a:cubicBezTo>
                  <a:pt x="11287" y="52059"/>
                  <a:pt x="13059" y="53603"/>
                  <a:pt x="15337" y="54514"/>
                </a:cubicBezTo>
                <a:cubicBezTo>
                  <a:pt x="16336" y="54908"/>
                  <a:pt x="17368" y="55152"/>
                  <a:pt x="18417" y="55152"/>
                </a:cubicBezTo>
                <a:cubicBezTo>
                  <a:pt x="18989" y="55152"/>
                  <a:pt x="19565" y="55080"/>
                  <a:pt x="20145" y="54919"/>
                </a:cubicBezTo>
                <a:cubicBezTo>
                  <a:pt x="21537" y="54540"/>
                  <a:pt x="22701" y="53755"/>
                  <a:pt x="23790" y="52844"/>
                </a:cubicBezTo>
                <a:cubicBezTo>
                  <a:pt x="25030" y="51756"/>
                  <a:pt x="26067" y="50541"/>
                  <a:pt x="27080" y="49225"/>
                </a:cubicBezTo>
                <a:cubicBezTo>
                  <a:pt x="29636" y="45935"/>
                  <a:pt x="31686" y="42367"/>
                  <a:pt x="33027" y="38419"/>
                </a:cubicBezTo>
                <a:cubicBezTo>
                  <a:pt x="34166" y="35027"/>
                  <a:pt x="35026" y="31636"/>
                  <a:pt x="35583" y="28144"/>
                </a:cubicBezTo>
                <a:cubicBezTo>
                  <a:pt x="36038" y="25537"/>
                  <a:pt x="36317" y="22956"/>
                  <a:pt x="36292" y="20197"/>
                </a:cubicBezTo>
                <a:cubicBezTo>
                  <a:pt x="36317" y="18957"/>
                  <a:pt x="36216" y="17590"/>
                  <a:pt x="36190" y="16300"/>
                </a:cubicBezTo>
                <a:cubicBezTo>
                  <a:pt x="36038" y="13744"/>
                  <a:pt x="35456" y="11263"/>
                  <a:pt x="34292" y="8986"/>
                </a:cubicBezTo>
                <a:cubicBezTo>
                  <a:pt x="32673" y="5822"/>
                  <a:pt x="30294" y="3469"/>
                  <a:pt x="27105" y="1950"/>
                </a:cubicBezTo>
                <a:cubicBezTo>
                  <a:pt x="25738" y="1267"/>
                  <a:pt x="24220" y="1014"/>
                  <a:pt x="22777" y="685"/>
                </a:cubicBezTo>
                <a:cubicBezTo>
                  <a:pt x="21265" y="319"/>
                  <a:pt x="19753" y="0"/>
                  <a:pt x="1819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24"/>
          <p:cNvSpPr txBox="1">
            <a:spLocks noGrp="1"/>
          </p:cNvSpPr>
          <p:nvPr>
            <p:ph type="ctrTitle"/>
          </p:nvPr>
        </p:nvSpPr>
        <p:spPr>
          <a:xfrm>
            <a:off x="371895" y="641259"/>
            <a:ext cx="4002087" cy="8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-FR" sz="4000"/>
              <a:t>Merci pour votre attention</a:t>
            </a:r>
            <a:endParaRPr sz="4000"/>
          </a:p>
        </p:txBody>
      </p:sp>
      <p:sp>
        <p:nvSpPr>
          <p:cNvPr id="675" name="Google Shape;675;p24"/>
          <p:cNvSpPr txBox="1">
            <a:spLocks noGrp="1"/>
          </p:cNvSpPr>
          <p:nvPr>
            <p:ph type="subTitle" idx="1"/>
          </p:nvPr>
        </p:nvSpPr>
        <p:spPr>
          <a:xfrm>
            <a:off x="908098" y="1678438"/>
            <a:ext cx="2913332" cy="10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Vous avez des questions?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info@armac.com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+216 001 002 34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Armac.com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grpSp>
        <p:nvGrpSpPr>
          <p:cNvPr id="676" name="Google Shape;676;p24"/>
          <p:cNvGrpSpPr/>
          <p:nvPr/>
        </p:nvGrpSpPr>
        <p:grpSpPr>
          <a:xfrm>
            <a:off x="4617089" y="1070662"/>
            <a:ext cx="3431531" cy="3346473"/>
            <a:chOff x="4969514" y="1070662"/>
            <a:chExt cx="3431531" cy="3346473"/>
          </a:xfrm>
        </p:grpSpPr>
        <p:sp>
          <p:nvSpPr>
            <p:cNvPr id="677" name="Google Shape;677;p24"/>
            <p:cNvSpPr/>
            <p:nvPr/>
          </p:nvSpPr>
          <p:spPr>
            <a:xfrm>
              <a:off x="4969514" y="1070662"/>
              <a:ext cx="1562453" cy="2149936"/>
            </a:xfrm>
            <a:custGeom>
              <a:avLst/>
              <a:gdLst/>
              <a:ahLst/>
              <a:cxnLst/>
              <a:rect l="l" t="t" r="r" b="b"/>
              <a:pathLst>
                <a:path w="22412" h="42649" extrusionOk="0">
                  <a:moveTo>
                    <a:pt x="14383" y="0"/>
                  </a:moveTo>
                  <a:cubicBezTo>
                    <a:pt x="14352" y="0"/>
                    <a:pt x="14321" y="1"/>
                    <a:pt x="14289" y="1"/>
                  </a:cubicBezTo>
                  <a:cubicBezTo>
                    <a:pt x="6824" y="102"/>
                    <a:pt x="927" y="15135"/>
                    <a:pt x="471" y="27612"/>
                  </a:cubicBezTo>
                  <a:cubicBezTo>
                    <a:pt x="1" y="39770"/>
                    <a:pt x="5006" y="42649"/>
                    <a:pt x="12262" y="42649"/>
                  </a:cubicBezTo>
                  <a:cubicBezTo>
                    <a:pt x="12422" y="42649"/>
                    <a:pt x="12583" y="42647"/>
                    <a:pt x="12746" y="42645"/>
                  </a:cubicBezTo>
                  <a:cubicBezTo>
                    <a:pt x="20237" y="42493"/>
                    <a:pt x="21502" y="39734"/>
                    <a:pt x="21932" y="27258"/>
                  </a:cubicBezTo>
                  <a:cubicBezTo>
                    <a:pt x="22411" y="14884"/>
                    <a:pt x="21786" y="0"/>
                    <a:pt x="143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24"/>
            <p:cNvSpPr/>
            <p:nvPr/>
          </p:nvSpPr>
          <p:spPr>
            <a:xfrm>
              <a:off x="6486881" y="2850566"/>
              <a:ext cx="1672476" cy="1566569"/>
            </a:xfrm>
            <a:custGeom>
              <a:avLst/>
              <a:gdLst/>
              <a:ahLst/>
              <a:cxnLst/>
              <a:rect l="l" t="t" r="r" b="b"/>
              <a:pathLst>
                <a:path w="32926" h="30841" extrusionOk="0">
                  <a:moveTo>
                    <a:pt x="20119" y="1"/>
                  </a:moveTo>
                  <a:cubicBezTo>
                    <a:pt x="15485" y="1"/>
                    <a:pt x="10549" y="3739"/>
                    <a:pt x="6327" y="7355"/>
                  </a:cubicBezTo>
                  <a:cubicBezTo>
                    <a:pt x="0" y="12796"/>
                    <a:pt x="937" y="17174"/>
                    <a:pt x="7087" y="24311"/>
                  </a:cubicBezTo>
                  <a:cubicBezTo>
                    <a:pt x="10712" y="28568"/>
                    <a:pt x="13515" y="30841"/>
                    <a:pt x="16526" y="30841"/>
                  </a:cubicBezTo>
                  <a:cubicBezTo>
                    <a:pt x="18581" y="30841"/>
                    <a:pt x="20732" y="29783"/>
                    <a:pt x="23309" y="27576"/>
                  </a:cubicBezTo>
                  <a:cubicBezTo>
                    <a:pt x="29661" y="22135"/>
                    <a:pt x="32926" y="10493"/>
                    <a:pt x="26776" y="3356"/>
                  </a:cubicBezTo>
                  <a:cubicBezTo>
                    <a:pt x="24721" y="954"/>
                    <a:pt x="22459" y="1"/>
                    <a:pt x="20119" y="1"/>
                  </a:cubicBezTo>
                  <a:close/>
                </a:path>
              </a:pathLst>
            </a:custGeom>
            <a:solidFill>
              <a:srgbClr val="F4B3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24"/>
            <p:cNvSpPr/>
            <p:nvPr/>
          </p:nvSpPr>
          <p:spPr>
            <a:xfrm>
              <a:off x="6506183" y="2953529"/>
              <a:ext cx="344542" cy="219180"/>
            </a:xfrm>
            <a:custGeom>
              <a:avLst/>
              <a:gdLst/>
              <a:ahLst/>
              <a:cxnLst/>
              <a:rect l="l" t="t" r="r" b="b"/>
              <a:pathLst>
                <a:path w="6783" h="4315" extrusionOk="0">
                  <a:moveTo>
                    <a:pt x="3031" y="1498"/>
                  </a:moveTo>
                  <a:cubicBezTo>
                    <a:pt x="3079" y="1498"/>
                    <a:pt x="3124" y="1501"/>
                    <a:pt x="3164" y="1507"/>
                  </a:cubicBezTo>
                  <a:cubicBezTo>
                    <a:pt x="3493" y="1582"/>
                    <a:pt x="4682" y="2291"/>
                    <a:pt x="4682" y="2291"/>
                  </a:cubicBezTo>
                  <a:cubicBezTo>
                    <a:pt x="4682" y="2291"/>
                    <a:pt x="4050" y="2541"/>
                    <a:pt x="3406" y="2541"/>
                  </a:cubicBezTo>
                  <a:cubicBezTo>
                    <a:pt x="3256" y="2541"/>
                    <a:pt x="3105" y="2527"/>
                    <a:pt x="2961" y="2494"/>
                  </a:cubicBezTo>
                  <a:cubicBezTo>
                    <a:pt x="2227" y="2291"/>
                    <a:pt x="2025" y="1658"/>
                    <a:pt x="2025" y="1658"/>
                  </a:cubicBezTo>
                  <a:cubicBezTo>
                    <a:pt x="2025" y="1658"/>
                    <a:pt x="2645" y="1498"/>
                    <a:pt x="3031" y="1498"/>
                  </a:cubicBezTo>
                  <a:close/>
                  <a:moveTo>
                    <a:pt x="2465" y="1"/>
                  </a:moveTo>
                  <a:cubicBezTo>
                    <a:pt x="1125" y="1"/>
                    <a:pt x="380" y="1152"/>
                    <a:pt x="380" y="1152"/>
                  </a:cubicBezTo>
                  <a:cubicBezTo>
                    <a:pt x="380" y="1152"/>
                    <a:pt x="0" y="3835"/>
                    <a:pt x="2581" y="4265"/>
                  </a:cubicBezTo>
                  <a:cubicBezTo>
                    <a:pt x="2808" y="4299"/>
                    <a:pt x="3024" y="4315"/>
                    <a:pt x="3231" y="4315"/>
                  </a:cubicBezTo>
                  <a:cubicBezTo>
                    <a:pt x="5645" y="4315"/>
                    <a:pt x="6783" y="2190"/>
                    <a:pt x="6783" y="2190"/>
                  </a:cubicBezTo>
                  <a:cubicBezTo>
                    <a:pt x="6783" y="2190"/>
                    <a:pt x="6352" y="1532"/>
                    <a:pt x="5745" y="950"/>
                  </a:cubicBezTo>
                  <a:cubicBezTo>
                    <a:pt x="5188" y="342"/>
                    <a:pt x="4707" y="241"/>
                    <a:pt x="2708" y="13"/>
                  </a:cubicBezTo>
                  <a:cubicBezTo>
                    <a:pt x="2625" y="5"/>
                    <a:pt x="2544" y="1"/>
                    <a:pt x="2465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24"/>
            <p:cNvSpPr/>
            <p:nvPr/>
          </p:nvSpPr>
          <p:spPr>
            <a:xfrm>
              <a:off x="6126945" y="2863875"/>
              <a:ext cx="340682" cy="404328"/>
            </a:xfrm>
            <a:custGeom>
              <a:avLst/>
              <a:gdLst/>
              <a:ahLst/>
              <a:cxnLst/>
              <a:rect l="l" t="t" r="r" b="b"/>
              <a:pathLst>
                <a:path w="6707" h="7960" extrusionOk="0">
                  <a:moveTo>
                    <a:pt x="3756" y="1"/>
                  </a:moveTo>
                  <a:cubicBezTo>
                    <a:pt x="3737" y="1"/>
                    <a:pt x="3716" y="3"/>
                    <a:pt x="3695" y="7"/>
                  </a:cubicBezTo>
                  <a:cubicBezTo>
                    <a:pt x="2556" y="285"/>
                    <a:pt x="1468" y="969"/>
                    <a:pt x="785" y="1981"/>
                  </a:cubicBezTo>
                  <a:cubicBezTo>
                    <a:pt x="430" y="2487"/>
                    <a:pt x="177" y="3044"/>
                    <a:pt x="76" y="3676"/>
                  </a:cubicBezTo>
                  <a:cubicBezTo>
                    <a:pt x="0" y="4284"/>
                    <a:pt x="51" y="4942"/>
                    <a:pt x="279" y="5549"/>
                  </a:cubicBezTo>
                  <a:cubicBezTo>
                    <a:pt x="532" y="6157"/>
                    <a:pt x="937" y="6663"/>
                    <a:pt x="1443" y="7042"/>
                  </a:cubicBezTo>
                  <a:cubicBezTo>
                    <a:pt x="1949" y="7422"/>
                    <a:pt x="2556" y="7675"/>
                    <a:pt x="3113" y="7802"/>
                  </a:cubicBezTo>
                  <a:cubicBezTo>
                    <a:pt x="3619" y="7907"/>
                    <a:pt x="4108" y="7960"/>
                    <a:pt x="4593" y="7960"/>
                  </a:cubicBezTo>
                  <a:cubicBezTo>
                    <a:pt x="4691" y="7960"/>
                    <a:pt x="4788" y="7958"/>
                    <a:pt x="4885" y="7953"/>
                  </a:cubicBezTo>
                  <a:cubicBezTo>
                    <a:pt x="5492" y="7928"/>
                    <a:pt x="6099" y="7776"/>
                    <a:pt x="6606" y="7422"/>
                  </a:cubicBezTo>
                  <a:cubicBezTo>
                    <a:pt x="6656" y="7397"/>
                    <a:pt x="6707" y="7270"/>
                    <a:pt x="6656" y="7169"/>
                  </a:cubicBezTo>
                  <a:cubicBezTo>
                    <a:pt x="6619" y="7095"/>
                    <a:pt x="6541" y="7048"/>
                    <a:pt x="6463" y="7048"/>
                  </a:cubicBezTo>
                  <a:cubicBezTo>
                    <a:pt x="6434" y="7048"/>
                    <a:pt x="6405" y="7054"/>
                    <a:pt x="6378" y="7068"/>
                  </a:cubicBezTo>
                  <a:cubicBezTo>
                    <a:pt x="5964" y="7269"/>
                    <a:pt x="5515" y="7347"/>
                    <a:pt x="5056" y="7347"/>
                  </a:cubicBezTo>
                  <a:cubicBezTo>
                    <a:pt x="4477" y="7347"/>
                    <a:pt x="3880" y="7223"/>
                    <a:pt x="3316" y="7068"/>
                  </a:cubicBezTo>
                  <a:cubicBezTo>
                    <a:pt x="2329" y="6789"/>
                    <a:pt x="1443" y="6157"/>
                    <a:pt x="1088" y="5271"/>
                  </a:cubicBezTo>
                  <a:cubicBezTo>
                    <a:pt x="759" y="4385"/>
                    <a:pt x="911" y="3297"/>
                    <a:pt x="1443" y="2462"/>
                  </a:cubicBezTo>
                  <a:cubicBezTo>
                    <a:pt x="1974" y="1601"/>
                    <a:pt x="2835" y="893"/>
                    <a:pt x="3822" y="462"/>
                  </a:cubicBezTo>
                  <a:cubicBezTo>
                    <a:pt x="3923" y="412"/>
                    <a:pt x="3948" y="311"/>
                    <a:pt x="3948" y="159"/>
                  </a:cubicBezTo>
                  <a:cubicBezTo>
                    <a:pt x="3927" y="53"/>
                    <a:pt x="3853" y="1"/>
                    <a:pt x="3756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24"/>
            <p:cNvSpPr/>
            <p:nvPr/>
          </p:nvSpPr>
          <p:spPr>
            <a:xfrm>
              <a:off x="7052486" y="2934430"/>
              <a:ext cx="404989" cy="374664"/>
            </a:xfrm>
            <a:custGeom>
              <a:avLst/>
              <a:gdLst/>
              <a:ahLst/>
              <a:cxnLst/>
              <a:rect l="l" t="t" r="r" b="b"/>
              <a:pathLst>
                <a:path w="7973" h="7376" extrusionOk="0">
                  <a:moveTo>
                    <a:pt x="3185" y="1"/>
                  </a:moveTo>
                  <a:cubicBezTo>
                    <a:pt x="3160" y="1"/>
                    <a:pt x="3136" y="4"/>
                    <a:pt x="3114" y="10"/>
                  </a:cubicBezTo>
                  <a:cubicBezTo>
                    <a:pt x="2354" y="288"/>
                    <a:pt x="1671" y="693"/>
                    <a:pt x="1038" y="1250"/>
                  </a:cubicBezTo>
                  <a:cubicBezTo>
                    <a:pt x="760" y="1528"/>
                    <a:pt x="456" y="1883"/>
                    <a:pt x="279" y="2262"/>
                  </a:cubicBezTo>
                  <a:cubicBezTo>
                    <a:pt x="77" y="2642"/>
                    <a:pt x="1" y="3123"/>
                    <a:pt x="1" y="3553"/>
                  </a:cubicBezTo>
                  <a:cubicBezTo>
                    <a:pt x="26" y="4489"/>
                    <a:pt x="456" y="5299"/>
                    <a:pt x="1064" y="5906"/>
                  </a:cubicBezTo>
                  <a:cubicBezTo>
                    <a:pt x="1671" y="6489"/>
                    <a:pt x="2405" y="6944"/>
                    <a:pt x="3215" y="7197"/>
                  </a:cubicBezTo>
                  <a:cubicBezTo>
                    <a:pt x="3597" y="7313"/>
                    <a:pt x="3996" y="7376"/>
                    <a:pt x="4391" y="7376"/>
                  </a:cubicBezTo>
                  <a:cubicBezTo>
                    <a:pt x="4858" y="7376"/>
                    <a:pt x="5321" y="7288"/>
                    <a:pt x="5746" y="7096"/>
                  </a:cubicBezTo>
                  <a:cubicBezTo>
                    <a:pt x="6151" y="6944"/>
                    <a:pt x="6530" y="6666"/>
                    <a:pt x="6834" y="6387"/>
                  </a:cubicBezTo>
                  <a:cubicBezTo>
                    <a:pt x="7112" y="6084"/>
                    <a:pt x="7340" y="5755"/>
                    <a:pt x="7517" y="5375"/>
                  </a:cubicBezTo>
                  <a:cubicBezTo>
                    <a:pt x="7669" y="4995"/>
                    <a:pt x="7796" y="4590"/>
                    <a:pt x="7897" y="4186"/>
                  </a:cubicBezTo>
                  <a:cubicBezTo>
                    <a:pt x="7973" y="3755"/>
                    <a:pt x="7897" y="3325"/>
                    <a:pt x="7770" y="2945"/>
                  </a:cubicBezTo>
                  <a:cubicBezTo>
                    <a:pt x="7517" y="2161"/>
                    <a:pt x="7112" y="1503"/>
                    <a:pt x="6657" y="870"/>
                  </a:cubicBezTo>
                  <a:cubicBezTo>
                    <a:pt x="6642" y="841"/>
                    <a:pt x="6601" y="828"/>
                    <a:pt x="6565" y="828"/>
                  </a:cubicBezTo>
                  <a:cubicBezTo>
                    <a:pt x="6539" y="828"/>
                    <a:pt x="6515" y="834"/>
                    <a:pt x="6505" y="845"/>
                  </a:cubicBezTo>
                  <a:cubicBezTo>
                    <a:pt x="6454" y="870"/>
                    <a:pt x="6454" y="971"/>
                    <a:pt x="6480" y="997"/>
                  </a:cubicBezTo>
                  <a:cubicBezTo>
                    <a:pt x="6885" y="1655"/>
                    <a:pt x="7264" y="2338"/>
                    <a:pt x="7467" y="3047"/>
                  </a:cubicBezTo>
                  <a:cubicBezTo>
                    <a:pt x="7543" y="3401"/>
                    <a:pt x="7593" y="3781"/>
                    <a:pt x="7517" y="4135"/>
                  </a:cubicBezTo>
                  <a:cubicBezTo>
                    <a:pt x="7416" y="4489"/>
                    <a:pt x="7264" y="4818"/>
                    <a:pt x="7087" y="5147"/>
                  </a:cubicBezTo>
                  <a:cubicBezTo>
                    <a:pt x="6707" y="5780"/>
                    <a:pt x="6125" y="6261"/>
                    <a:pt x="5467" y="6438"/>
                  </a:cubicBezTo>
                  <a:cubicBezTo>
                    <a:pt x="5191" y="6523"/>
                    <a:pt x="4906" y="6559"/>
                    <a:pt x="4620" y="6559"/>
                  </a:cubicBezTo>
                  <a:cubicBezTo>
                    <a:pt x="4223" y="6559"/>
                    <a:pt x="3825" y="6490"/>
                    <a:pt x="3443" y="6387"/>
                  </a:cubicBezTo>
                  <a:cubicBezTo>
                    <a:pt x="2785" y="6160"/>
                    <a:pt x="2152" y="5805"/>
                    <a:pt x="1671" y="5299"/>
                  </a:cubicBezTo>
                  <a:cubicBezTo>
                    <a:pt x="1190" y="4818"/>
                    <a:pt x="836" y="4186"/>
                    <a:pt x="785" y="3553"/>
                  </a:cubicBezTo>
                  <a:cubicBezTo>
                    <a:pt x="760" y="2895"/>
                    <a:pt x="1038" y="2262"/>
                    <a:pt x="1519" y="1731"/>
                  </a:cubicBezTo>
                  <a:cubicBezTo>
                    <a:pt x="1975" y="1199"/>
                    <a:pt x="2608" y="820"/>
                    <a:pt x="3291" y="440"/>
                  </a:cubicBezTo>
                  <a:cubicBezTo>
                    <a:pt x="3367" y="364"/>
                    <a:pt x="3443" y="238"/>
                    <a:pt x="3417" y="136"/>
                  </a:cubicBezTo>
                  <a:cubicBezTo>
                    <a:pt x="3359" y="38"/>
                    <a:pt x="3269" y="1"/>
                    <a:pt x="3185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24"/>
            <p:cNvSpPr/>
            <p:nvPr/>
          </p:nvSpPr>
          <p:spPr>
            <a:xfrm>
              <a:off x="6285071" y="2497843"/>
              <a:ext cx="320110" cy="859502"/>
            </a:xfrm>
            <a:custGeom>
              <a:avLst/>
              <a:gdLst/>
              <a:ahLst/>
              <a:cxnLst/>
              <a:rect l="l" t="t" r="r" b="b"/>
              <a:pathLst>
                <a:path w="6302" h="16921" extrusionOk="0">
                  <a:moveTo>
                    <a:pt x="203" y="0"/>
                  </a:moveTo>
                  <a:cubicBezTo>
                    <a:pt x="127" y="0"/>
                    <a:pt x="101" y="25"/>
                    <a:pt x="101" y="101"/>
                  </a:cubicBezTo>
                  <a:cubicBezTo>
                    <a:pt x="25" y="1645"/>
                    <a:pt x="0" y="3189"/>
                    <a:pt x="152" y="4758"/>
                  </a:cubicBezTo>
                  <a:cubicBezTo>
                    <a:pt x="253" y="5543"/>
                    <a:pt x="354" y="6302"/>
                    <a:pt x="481" y="7061"/>
                  </a:cubicBezTo>
                  <a:cubicBezTo>
                    <a:pt x="607" y="7820"/>
                    <a:pt x="759" y="8579"/>
                    <a:pt x="962" y="9339"/>
                  </a:cubicBezTo>
                  <a:cubicBezTo>
                    <a:pt x="1139" y="10098"/>
                    <a:pt x="1417" y="10832"/>
                    <a:pt x="1746" y="11566"/>
                  </a:cubicBezTo>
                  <a:cubicBezTo>
                    <a:pt x="2101" y="12274"/>
                    <a:pt x="2480" y="12958"/>
                    <a:pt x="2936" y="13590"/>
                  </a:cubicBezTo>
                  <a:cubicBezTo>
                    <a:pt x="3417" y="14223"/>
                    <a:pt x="3923" y="14805"/>
                    <a:pt x="4480" y="15362"/>
                  </a:cubicBezTo>
                  <a:cubicBezTo>
                    <a:pt x="4758" y="15615"/>
                    <a:pt x="5036" y="15893"/>
                    <a:pt x="5315" y="16146"/>
                  </a:cubicBezTo>
                  <a:lnTo>
                    <a:pt x="6200" y="16906"/>
                  </a:lnTo>
                  <a:cubicBezTo>
                    <a:pt x="6219" y="16915"/>
                    <a:pt x="6238" y="16921"/>
                    <a:pt x="6252" y="16921"/>
                  </a:cubicBezTo>
                  <a:cubicBezTo>
                    <a:pt x="6278" y="16921"/>
                    <a:pt x="6292" y="16903"/>
                    <a:pt x="6276" y="16855"/>
                  </a:cubicBezTo>
                  <a:cubicBezTo>
                    <a:pt x="6302" y="16830"/>
                    <a:pt x="6302" y="16779"/>
                    <a:pt x="6276" y="16729"/>
                  </a:cubicBezTo>
                  <a:lnTo>
                    <a:pt x="5441" y="15944"/>
                  </a:lnTo>
                  <a:cubicBezTo>
                    <a:pt x="5188" y="15666"/>
                    <a:pt x="4910" y="15413"/>
                    <a:pt x="4657" y="15134"/>
                  </a:cubicBezTo>
                  <a:cubicBezTo>
                    <a:pt x="4125" y="14552"/>
                    <a:pt x="3644" y="13995"/>
                    <a:pt x="3214" y="13363"/>
                  </a:cubicBezTo>
                  <a:cubicBezTo>
                    <a:pt x="2784" y="12730"/>
                    <a:pt x="2379" y="12097"/>
                    <a:pt x="2075" y="11389"/>
                  </a:cubicBezTo>
                  <a:cubicBezTo>
                    <a:pt x="1746" y="10705"/>
                    <a:pt x="1493" y="9971"/>
                    <a:pt x="1316" y="9237"/>
                  </a:cubicBezTo>
                  <a:cubicBezTo>
                    <a:pt x="936" y="7795"/>
                    <a:pt x="709" y="6226"/>
                    <a:pt x="506" y="4707"/>
                  </a:cubicBezTo>
                  <a:cubicBezTo>
                    <a:pt x="456" y="3973"/>
                    <a:pt x="380" y="3164"/>
                    <a:pt x="354" y="2404"/>
                  </a:cubicBezTo>
                  <a:cubicBezTo>
                    <a:pt x="304" y="1645"/>
                    <a:pt x="304" y="861"/>
                    <a:pt x="304" y="101"/>
                  </a:cubicBezTo>
                  <a:cubicBezTo>
                    <a:pt x="304" y="25"/>
                    <a:pt x="253" y="0"/>
                    <a:pt x="203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24"/>
            <p:cNvSpPr/>
            <p:nvPr/>
          </p:nvSpPr>
          <p:spPr>
            <a:xfrm>
              <a:off x="7157937" y="2696402"/>
              <a:ext cx="209580" cy="301875"/>
            </a:xfrm>
            <a:custGeom>
              <a:avLst/>
              <a:gdLst/>
              <a:ahLst/>
              <a:cxnLst/>
              <a:rect l="l" t="t" r="r" b="b"/>
              <a:pathLst>
                <a:path w="4126" h="5943" extrusionOk="0">
                  <a:moveTo>
                    <a:pt x="3237" y="0"/>
                  </a:moveTo>
                  <a:cubicBezTo>
                    <a:pt x="3108" y="0"/>
                    <a:pt x="2985" y="33"/>
                    <a:pt x="2885" y="90"/>
                  </a:cubicBezTo>
                  <a:cubicBezTo>
                    <a:pt x="2506" y="242"/>
                    <a:pt x="2177" y="520"/>
                    <a:pt x="1898" y="824"/>
                  </a:cubicBezTo>
                  <a:cubicBezTo>
                    <a:pt x="1898" y="824"/>
                    <a:pt x="1873" y="874"/>
                    <a:pt x="1822" y="976"/>
                  </a:cubicBezTo>
                  <a:cubicBezTo>
                    <a:pt x="1848" y="988"/>
                    <a:pt x="1867" y="995"/>
                    <a:pt x="1882" y="995"/>
                  </a:cubicBezTo>
                  <a:cubicBezTo>
                    <a:pt x="1898" y="995"/>
                    <a:pt x="1911" y="988"/>
                    <a:pt x="1923" y="976"/>
                  </a:cubicBezTo>
                  <a:cubicBezTo>
                    <a:pt x="2252" y="722"/>
                    <a:pt x="2556" y="469"/>
                    <a:pt x="2910" y="343"/>
                  </a:cubicBezTo>
                  <a:cubicBezTo>
                    <a:pt x="3005" y="289"/>
                    <a:pt x="3108" y="263"/>
                    <a:pt x="3201" y="263"/>
                  </a:cubicBezTo>
                  <a:cubicBezTo>
                    <a:pt x="3283" y="263"/>
                    <a:pt x="3358" y="282"/>
                    <a:pt x="3417" y="318"/>
                  </a:cubicBezTo>
                  <a:cubicBezTo>
                    <a:pt x="3543" y="368"/>
                    <a:pt x="3644" y="495"/>
                    <a:pt x="3695" y="697"/>
                  </a:cubicBezTo>
                  <a:cubicBezTo>
                    <a:pt x="3796" y="1026"/>
                    <a:pt x="3796" y="1456"/>
                    <a:pt x="3720" y="1836"/>
                  </a:cubicBezTo>
                  <a:cubicBezTo>
                    <a:pt x="3695" y="2216"/>
                    <a:pt x="3568" y="2595"/>
                    <a:pt x="3442" y="2975"/>
                  </a:cubicBezTo>
                  <a:cubicBezTo>
                    <a:pt x="3164" y="3734"/>
                    <a:pt x="2759" y="4417"/>
                    <a:pt x="2177" y="4924"/>
                  </a:cubicBezTo>
                  <a:cubicBezTo>
                    <a:pt x="1898" y="5177"/>
                    <a:pt x="1544" y="5404"/>
                    <a:pt x="1190" y="5556"/>
                  </a:cubicBezTo>
                  <a:cubicBezTo>
                    <a:pt x="861" y="5759"/>
                    <a:pt x="430" y="5809"/>
                    <a:pt x="51" y="5809"/>
                  </a:cubicBezTo>
                  <a:cubicBezTo>
                    <a:pt x="25" y="5809"/>
                    <a:pt x="0" y="5835"/>
                    <a:pt x="0" y="5885"/>
                  </a:cubicBezTo>
                  <a:cubicBezTo>
                    <a:pt x="0" y="5911"/>
                    <a:pt x="25" y="5936"/>
                    <a:pt x="51" y="5936"/>
                  </a:cubicBezTo>
                  <a:cubicBezTo>
                    <a:pt x="121" y="5940"/>
                    <a:pt x="190" y="5942"/>
                    <a:pt x="260" y="5942"/>
                  </a:cubicBezTo>
                  <a:cubicBezTo>
                    <a:pt x="619" y="5942"/>
                    <a:pt x="973" y="5886"/>
                    <a:pt x="1291" y="5759"/>
                  </a:cubicBezTo>
                  <a:cubicBezTo>
                    <a:pt x="1670" y="5556"/>
                    <a:pt x="2025" y="5379"/>
                    <a:pt x="2379" y="5126"/>
                  </a:cubicBezTo>
                  <a:cubicBezTo>
                    <a:pt x="3012" y="4569"/>
                    <a:pt x="3442" y="3810"/>
                    <a:pt x="3746" y="3051"/>
                  </a:cubicBezTo>
                  <a:cubicBezTo>
                    <a:pt x="3897" y="2671"/>
                    <a:pt x="3999" y="2266"/>
                    <a:pt x="4049" y="1861"/>
                  </a:cubicBezTo>
                  <a:cubicBezTo>
                    <a:pt x="4125" y="1456"/>
                    <a:pt x="4125" y="1001"/>
                    <a:pt x="3999" y="596"/>
                  </a:cubicBezTo>
                  <a:cubicBezTo>
                    <a:pt x="3923" y="368"/>
                    <a:pt x="3771" y="140"/>
                    <a:pt x="3543" y="64"/>
                  </a:cubicBezTo>
                  <a:cubicBezTo>
                    <a:pt x="3443" y="20"/>
                    <a:pt x="3339" y="0"/>
                    <a:pt x="3237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24"/>
            <p:cNvSpPr/>
            <p:nvPr/>
          </p:nvSpPr>
          <p:spPr>
            <a:xfrm>
              <a:off x="6641146" y="2865653"/>
              <a:ext cx="575965" cy="503785"/>
            </a:xfrm>
            <a:custGeom>
              <a:avLst/>
              <a:gdLst/>
              <a:ahLst/>
              <a:cxnLst/>
              <a:rect l="l" t="t" r="r" b="b"/>
              <a:pathLst>
                <a:path w="11339" h="9918" extrusionOk="0">
                  <a:moveTo>
                    <a:pt x="11253" y="1"/>
                  </a:moveTo>
                  <a:cubicBezTo>
                    <a:pt x="11223" y="1"/>
                    <a:pt x="11186" y="30"/>
                    <a:pt x="11186" y="48"/>
                  </a:cubicBezTo>
                  <a:cubicBezTo>
                    <a:pt x="10807" y="1288"/>
                    <a:pt x="10250" y="2452"/>
                    <a:pt x="9491" y="3490"/>
                  </a:cubicBezTo>
                  <a:cubicBezTo>
                    <a:pt x="8732" y="4527"/>
                    <a:pt x="7846" y="5489"/>
                    <a:pt x="6859" y="6299"/>
                  </a:cubicBezTo>
                  <a:cubicBezTo>
                    <a:pt x="5872" y="7159"/>
                    <a:pt x="4809" y="7893"/>
                    <a:pt x="3670" y="8501"/>
                  </a:cubicBezTo>
                  <a:cubicBezTo>
                    <a:pt x="3366" y="8627"/>
                    <a:pt x="3088" y="8779"/>
                    <a:pt x="2810" y="8905"/>
                  </a:cubicBezTo>
                  <a:cubicBezTo>
                    <a:pt x="2531" y="9032"/>
                    <a:pt x="2227" y="9159"/>
                    <a:pt x="1924" y="9260"/>
                  </a:cubicBezTo>
                  <a:cubicBezTo>
                    <a:pt x="1316" y="9513"/>
                    <a:pt x="684" y="9639"/>
                    <a:pt x="51" y="9766"/>
                  </a:cubicBezTo>
                  <a:cubicBezTo>
                    <a:pt x="26" y="9766"/>
                    <a:pt x="0" y="9791"/>
                    <a:pt x="0" y="9842"/>
                  </a:cubicBezTo>
                  <a:cubicBezTo>
                    <a:pt x="0" y="9892"/>
                    <a:pt x="26" y="9918"/>
                    <a:pt x="51" y="9918"/>
                  </a:cubicBezTo>
                  <a:cubicBezTo>
                    <a:pt x="1342" y="9766"/>
                    <a:pt x="2607" y="9336"/>
                    <a:pt x="3797" y="8754"/>
                  </a:cubicBezTo>
                  <a:cubicBezTo>
                    <a:pt x="4961" y="8146"/>
                    <a:pt x="6024" y="7412"/>
                    <a:pt x="7036" y="6552"/>
                  </a:cubicBezTo>
                  <a:cubicBezTo>
                    <a:pt x="8023" y="5717"/>
                    <a:pt x="8909" y="4730"/>
                    <a:pt x="9668" y="3641"/>
                  </a:cubicBezTo>
                  <a:cubicBezTo>
                    <a:pt x="10427" y="2579"/>
                    <a:pt x="10959" y="1364"/>
                    <a:pt x="11313" y="98"/>
                  </a:cubicBezTo>
                  <a:cubicBezTo>
                    <a:pt x="11338" y="73"/>
                    <a:pt x="11313" y="22"/>
                    <a:pt x="11288" y="22"/>
                  </a:cubicBezTo>
                  <a:cubicBezTo>
                    <a:pt x="11280" y="7"/>
                    <a:pt x="11267" y="1"/>
                    <a:pt x="11253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24"/>
            <p:cNvSpPr/>
            <p:nvPr/>
          </p:nvSpPr>
          <p:spPr>
            <a:xfrm>
              <a:off x="6326165" y="2212423"/>
              <a:ext cx="690406" cy="397725"/>
            </a:xfrm>
            <a:custGeom>
              <a:avLst/>
              <a:gdLst/>
              <a:ahLst/>
              <a:cxnLst/>
              <a:rect l="l" t="t" r="r" b="b"/>
              <a:pathLst>
                <a:path w="13592" h="7830" extrusionOk="0">
                  <a:moveTo>
                    <a:pt x="456" y="1"/>
                  </a:moveTo>
                  <a:cubicBezTo>
                    <a:pt x="406" y="1"/>
                    <a:pt x="330" y="1"/>
                    <a:pt x="330" y="51"/>
                  </a:cubicBezTo>
                  <a:cubicBezTo>
                    <a:pt x="77" y="887"/>
                    <a:pt x="1" y="1696"/>
                    <a:pt x="77" y="2557"/>
                  </a:cubicBezTo>
                  <a:cubicBezTo>
                    <a:pt x="178" y="3392"/>
                    <a:pt x="507" y="4202"/>
                    <a:pt x="963" y="4911"/>
                  </a:cubicBezTo>
                  <a:cubicBezTo>
                    <a:pt x="1950" y="6302"/>
                    <a:pt x="3468" y="7239"/>
                    <a:pt x="5113" y="7618"/>
                  </a:cubicBezTo>
                  <a:cubicBezTo>
                    <a:pt x="5710" y="7758"/>
                    <a:pt x="6327" y="7829"/>
                    <a:pt x="6945" y="7829"/>
                  </a:cubicBezTo>
                  <a:cubicBezTo>
                    <a:pt x="8007" y="7829"/>
                    <a:pt x="9073" y="7620"/>
                    <a:pt x="10048" y="7188"/>
                  </a:cubicBezTo>
                  <a:cubicBezTo>
                    <a:pt x="10807" y="6834"/>
                    <a:pt x="11516" y="6353"/>
                    <a:pt x="12098" y="5746"/>
                  </a:cubicBezTo>
                  <a:cubicBezTo>
                    <a:pt x="12680" y="5164"/>
                    <a:pt x="13186" y="4455"/>
                    <a:pt x="13566" y="3721"/>
                  </a:cubicBezTo>
                  <a:cubicBezTo>
                    <a:pt x="13591" y="3670"/>
                    <a:pt x="13566" y="3620"/>
                    <a:pt x="13541" y="3595"/>
                  </a:cubicBezTo>
                  <a:cubicBezTo>
                    <a:pt x="13526" y="3587"/>
                    <a:pt x="13511" y="3584"/>
                    <a:pt x="13497" y="3584"/>
                  </a:cubicBezTo>
                  <a:cubicBezTo>
                    <a:pt x="13463" y="3584"/>
                    <a:pt x="13432" y="3602"/>
                    <a:pt x="13414" y="3620"/>
                  </a:cubicBezTo>
                  <a:cubicBezTo>
                    <a:pt x="12579" y="5062"/>
                    <a:pt x="11389" y="6227"/>
                    <a:pt x="9896" y="6859"/>
                  </a:cubicBezTo>
                  <a:cubicBezTo>
                    <a:pt x="9137" y="7163"/>
                    <a:pt x="8353" y="7365"/>
                    <a:pt x="7543" y="7416"/>
                  </a:cubicBezTo>
                  <a:cubicBezTo>
                    <a:pt x="7331" y="7436"/>
                    <a:pt x="7121" y="7445"/>
                    <a:pt x="6912" y="7445"/>
                  </a:cubicBezTo>
                  <a:cubicBezTo>
                    <a:pt x="6321" y="7445"/>
                    <a:pt x="5737" y="7370"/>
                    <a:pt x="5138" y="7239"/>
                  </a:cubicBezTo>
                  <a:cubicBezTo>
                    <a:pt x="3595" y="6859"/>
                    <a:pt x="2101" y="5973"/>
                    <a:pt x="1190" y="4683"/>
                  </a:cubicBezTo>
                  <a:cubicBezTo>
                    <a:pt x="760" y="4050"/>
                    <a:pt x="431" y="3291"/>
                    <a:pt x="305" y="2481"/>
                  </a:cubicBezTo>
                  <a:cubicBezTo>
                    <a:pt x="178" y="1696"/>
                    <a:pt x="254" y="887"/>
                    <a:pt x="431" y="102"/>
                  </a:cubicBezTo>
                  <a:cubicBezTo>
                    <a:pt x="431" y="26"/>
                    <a:pt x="406" y="1"/>
                    <a:pt x="456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24"/>
            <p:cNvSpPr/>
            <p:nvPr/>
          </p:nvSpPr>
          <p:spPr>
            <a:xfrm>
              <a:off x="7073058" y="2375679"/>
              <a:ext cx="264896" cy="310154"/>
            </a:xfrm>
            <a:custGeom>
              <a:avLst/>
              <a:gdLst/>
              <a:ahLst/>
              <a:cxnLst/>
              <a:rect l="l" t="t" r="r" b="b"/>
              <a:pathLst>
                <a:path w="5215" h="6106" extrusionOk="0">
                  <a:moveTo>
                    <a:pt x="912" y="1"/>
                  </a:moveTo>
                  <a:cubicBezTo>
                    <a:pt x="887" y="1"/>
                    <a:pt x="861" y="1"/>
                    <a:pt x="811" y="52"/>
                  </a:cubicBezTo>
                  <a:lnTo>
                    <a:pt x="507" y="583"/>
                  </a:lnTo>
                  <a:cubicBezTo>
                    <a:pt x="406" y="760"/>
                    <a:pt x="355" y="963"/>
                    <a:pt x="254" y="1140"/>
                  </a:cubicBezTo>
                  <a:cubicBezTo>
                    <a:pt x="127" y="1519"/>
                    <a:pt x="26" y="1950"/>
                    <a:pt x="26" y="2355"/>
                  </a:cubicBezTo>
                  <a:cubicBezTo>
                    <a:pt x="1" y="3164"/>
                    <a:pt x="254" y="4025"/>
                    <a:pt x="735" y="4683"/>
                  </a:cubicBezTo>
                  <a:cubicBezTo>
                    <a:pt x="1241" y="5366"/>
                    <a:pt x="1949" y="5872"/>
                    <a:pt x="2785" y="6024"/>
                  </a:cubicBezTo>
                  <a:cubicBezTo>
                    <a:pt x="3041" y="6080"/>
                    <a:pt x="3300" y="6106"/>
                    <a:pt x="3559" y="6106"/>
                  </a:cubicBezTo>
                  <a:cubicBezTo>
                    <a:pt x="4116" y="6106"/>
                    <a:pt x="4670" y="5987"/>
                    <a:pt x="5189" y="5796"/>
                  </a:cubicBezTo>
                  <a:cubicBezTo>
                    <a:pt x="5214" y="5771"/>
                    <a:pt x="5214" y="5746"/>
                    <a:pt x="5214" y="5695"/>
                  </a:cubicBezTo>
                  <a:cubicBezTo>
                    <a:pt x="5189" y="5645"/>
                    <a:pt x="5164" y="5645"/>
                    <a:pt x="5113" y="5645"/>
                  </a:cubicBezTo>
                  <a:cubicBezTo>
                    <a:pt x="4663" y="5780"/>
                    <a:pt x="4204" y="5852"/>
                    <a:pt x="3747" y="5852"/>
                  </a:cubicBezTo>
                  <a:cubicBezTo>
                    <a:pt x="3433" y="5852"/>
                    <a:pt x="3119" y="5818"/>
                    <a:pt x="2810" y="5746"/>
                  </a:cubicBezTo>
                  <a:cubicBezTo>
                    <a:pt x="2051" y="5569"/>
                    <a:pt x="1393" y="5138"/>
                    <a:pt x="937" y="4506"/>
                  </a:cubicBezTo>
                  <a:cubicBezTo>
                    <a:pt x="507" y="3898"/>
                    <a:pt x="279" y="3114"/>
                    <a:pt x="279" y="2355"/>
                  </a:cubicBezTo>
                  <a:cubicBezTo>
                    <a:pt x="279" y="1595"/>
                    <a:pt x="532" y="785"/>
                    <a:pt x="912" y="127"/>
                  </a:cubicBezTo>
                  <a:lnTo>
                    <a:pt x="912" y="1"/>
                  </a:ln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24"/>
            <p:cNvSpPr/>
            <p:nvPr/>
          </p:nvSpPr>
          <p:spPr>
            <a:xfrm>
              <a:off x="6162909" y="2391121"/>
              <a:ext cx="141464" cy="137299"/>
            </a:xfrm>
            <a:custGeom>
              <a:avLst/>
              <a:gdLst/>
              <a:ahLst/>
              <a:cxnLst/>
              <a:rect l="l" t="t" r="r" b="b"/>
              <a:pathLst>
                <a:path w="2785" h="2703" extrusionOk="0">
                  <a:moveTo>
                    <a:pt x="2734" y="1"/>
                  </a:moveTo>
                  <a:cubicBezTo>
                    <a:pt x="2658" y="1"/>
                    <a:pt x="2633" y="26"/>
                    <a:pt x="2633" y="51"/>
                  </a:cubicBezTo>
                  <a:cubicBezTo>
                    <a:pt x="2506" y="709"/>
                    <a:pt x="2203" y="1291"/>
                    <a:pt x="1747" y="1772"/>
                  </a:cubicBezTo>
                  <a:cubicBezTo>
                    <a:pt x="1519" y="1975"/>
                    <a:pt x="1266" y="2202"/>
                    <a:pt x="988" y="2329"/>
                  </a:cubicBezTo>
                  <a:cubicBezTo>
                    <a:pt x="709" y="2481"/>
                    <a:pt x="380" y="2557"/>
                    <a:pt x="77" y="2557"/>
                  </a:cubicBezTo>
                  <a:cubicBezTo>
                    <a:pt x="51" y="2557"/>
                    <a:pt x="1" y="2582"/>
                    <a:pt x="51" y="2582"/>
                  </a:cubicBezTo>
                  <a:cubicBezTo>
                    <a:pt x="51" y="2658"/>
                    <a:pt x="77" y="2683"/>
                    <a:pt x="102" y="2683"/>
                  </a:cubicBezTo>
                  <a:cubicBezTo>
                    <a:pt x="194" y="2696"/>
                    <a:pt x="287" y="2703"/>
                    <a:pt x="380" y="2703"/>
                  </a:cubicBezTo>
                  <a:cubicBezTo>
                    <a:pt x="647" y="2703"/>
                    <a:pt x="914" y="2651"/>
                    <a:pt x="1140" y="2557"/>
                  </a:cubicBezTo>
                  <a:cubicBezTo>
                    <a:pt x="1469" y="2430"/>
                    <a:pt x="1747" y="2202"/>
                    <a:pt x="2000" y="1949"/>
                  </a:cubicBezTo>
                  <a:cubicBezTo>
                    <a:pt x="2481" y="1443"/>
                    <a:pt x="2785" y="760"/>
                    <a:pt x="2785" y="51"/>
                  </a:cubicBezTo>
                  <a:cubicBezTo>
                    <a:pt x="2785" y="26"/>
                    <a:pt x="2759" y="1"/>
                    <a:pt x="2734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24"/>
            <p:cNvSpPr/>
            <p:nvPr/>
          </p:nvSpPr>
          <p:spPr>
            <a:xfrm>
              <a:off x="6150057" y="3684374"/>
              <a:ext cx="455123" cy="713467"/>
            </a:xfrm>
            <a:custGeom>
              <a:avLst/>
              <a:gdLst/>
              <a:ahLst/>
              <a:cxnLst/>
              <a:rect l="l" t="t" r="r" b="b"/>
              <a:pathLst>
                <a:path w="8960" h="14046" extrusionOk="0">
                  <a:moveTo>
                    <a:pt x="8960" y="0"/>
                  </a:moveTo>
                  <a:lnTo>
                    <a:pt x="7517" y="759"/>
                  </a:lnTo>
                  <a:lnTo>
                    <a:pt x="1" y="13261"/>
                  </a:lnTo>
                  <a:cubicBezTo>
                    <a:pt x="1" y="13261"/>
                    <a:pt x="1266" y="14046"/>
                    <a:pt x="2911" y="14046"/>
                  </a:cubicBezTo>
                  <a:cubicBezTo>
                    <a:pt x="4607" y="14046"/>
                    <a:pt x="6302" y="13261"/>
                    <a:pt x="6302" y="13261"/>
                  </a:cubicBezTo>
                  <a:lnTo>
                    <a:pt x="8960" y="0"/>
                  </a:ln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24"/>
            <p:cNvSpPr/>
            <p:nvPr/>
          </p:nvSpPr>
          <p:spPr>
            <a:xfrm>
              <a:off x="7058937" y="3350140"/>
              <a:ext cx="581095" cy="1056739"/>
            </a:xfrm>
            <a:custGeom>
              <a:avLst/>
              <a:gdLst/>
              <a:ahLst/>
              <a:cxnLst/>
              <a:rect l="l" t="t" r="r" b="b"/>
              <a:pathLst>
                <a:path w="11440" h="20804" extrusionOk="0">
                  <a:moveTo>
                    <a:pt x="6226" y="0"/>
                  </a:moveTo>
                  <a:lnTo>
                    <a:pt x="4429" y="937"/>
                  </a:lnTo>
                  <a:cubicBezTo>
                    <a:pt x="4252" y="1038"/>
                    <a:pt x="0" y="19841"/>
                    <a:pt x="0" y="19841"/>
                  </a:cubicBezTo>
                  <a:cubicBezTo>
                    <a:pt x="0" y="19841"/>
                    <a:pt x="1519" y="20803"/>
                    <a:pt x="5315" y="20803"/>
                  </a:cubicBezTo>
                  <a:cubicBezTo>
                    <a:pt x="9136" y="20803"/>
                    <a:pt x="11439" y="19841"/>
                    <a:pt x="11439" y="19841"/>
                  </a:cubicBezTo>
                  <a:lnTo>
                    <a:pt x="6226" y="0"/>
                  </a:ln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24"/>
            <p:cNvSpPr/>
            <p:nvPr/>
          </p:nvSpPr>
          <p:spPr>
            <a:xfrm>
              <a:off x="6452188" y="3903658"/>
              <a:ext cx="298268" cy="141210"/>
            </a:xfrm>
            <a:custGeom>
              <a:avLst/>
              <a:gdLst/>
              <a:ahLst/>
              <a:cxnLst/>
              <a:rect l="l" t="t" r="r" b="b"/>
              <a:pathLst>
                <a:path w="5872" h="2780" extrusionOk="0">
                  <a:moveTo>
                    <a:pt x="169" y="0"/>
                  </a:moveTo>
                  <a:cubicBezTo>
                    <a:pt x="135" y="0"/>
                    <a:pt x="87" y="18"/>
                    <a:pt x="51" y="36"/>
                  </a:cubicBezTo>
                  <a:cubicBezTo>
                    <a:pt x="0" y="61"/>
                    <a:pt x="51" y="112"/>
                    <a:pt x="76" y="137"/>
                  </a:cubicBezTo>
                  <a:lnTo>
                    <a:pt x="1468" y="871"/>
                  </a:lnTo>
                  <a:lnTo>
                    <a:pt x="2860" y="1555"/>
                  </a:lnTo>
                  <a:cubicBezTo>
                    <a:pt x="3796" y="2010"/>
                    <a:pt x="4758" y="2440"/>
                    <a:pt x="5745" y="2769"/>
                  </a:cubicBezTo>
                  <a:cubicBezTo>
                    <a:pt x="5752" y="2777"/>
                    <a:pt x="5762" y="2780"/>
                    <a:pt x="5772" y="2780"/>
                  </a:cubicBezTo>
                  <a:cubicBezTo>
                    <a:pt x="5796" y="2780"/>
                    <a:pt x="5821" y="2762"/>
                    <a:pt x="5821" y="2744"/>
                  </a:cubicBezTo>
                  <a:cubicBezTo>
                    <a:pt x="5872" y="2693"/>
                    <a:pt x="5821" y="2668"/>
                    <a:pt x="5796" y="2643"/>
                  </a:cubicBezTo>
                  <a:cubicBezTo>
                    <a:pt x="4885" y="2187"/>
                    <a:pt x="3923" y="1757"/>
                    <a:pt x="3012" y="1276"/>
                  </a:cubicBezTo>
                  <a:cubicBezTo>
                    <a:pt x="2581" y="1048"/>
                    <a:pt x="2101" y="846"/>
                    <a:pt x="1620" y="618"/>
                  </a:cubicBezTo>
                  <a:cubicBezTo>
                    <a:pt x="1139" y="416"/>
                    <a:pt x="683" y="213"/>
                    <a:pt x="203" y="11"/>
                  </a:cubicBezTo>
                  <a:cubicBezTo>
                    <a:pt x="195" y="3"/>
                    <a:pt x="183" y="0"/>
                    <a:pt x="169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24"/>
            <p:cNvSpPr/>
            <p:nvPr/>
          </p:nvSpPr>
          <p:spPr>
            <a:xfrm>
              <a:off x="6972788" y="3652526"/>
              <a:ext cx="318891" cy="288668"/>
            </a:xfrm>
            <a:custGeom>
              <a:avLst/>
              <a:gdLst/>
              <a:ahLst/>
              <a:cxnLst/>
              <a:rect l="l" t="t" r="r" b="b"/>
              <a:pathLst>
                <a:path w="6278" h="5683" extrusionOk="0">
                  <a:moveTo>
                    <a:pt x="6192" y="1"/>
                  </a:moveTo>
                  <a:cubicBezTo>
                    <a:pt x="6176" y="1"/>
                    <a:pt x="6163" y="7"/>
                    <a:pt x="6151" y="20"/>
                  </a:cubicBezTo>
                  <a:cubicBezTo>
                    <a:pt x="5644" y="501"/>
                    <a:pt x="5138" y="981"/>
                    <a:pt x="4632" y="1412"/>
                  </a:cubicBezTo>
                  <a:cubicBezTo>
                    <a:pt x="4126" y="1893"/>
                    <a:pt x="3620" y="2323"/>
                    <a:pt x="3088" y="2778"/>
                  </a:cubicBezTo>
                  <a:cubicBezTo>
                    <a:pt x="2582" y="3209"/>
                    <a:pt x="2025" y="3664"/>
                    <a:pt x="1519" y="4145"/>
                  </a:cubicBezTo>
                  <a:cubicBezTo>
                    <a:pt x="1013" y="4575"/>
                    <a:pt x="507" y="5056"/>
                    <a:pt x="51" y="5562"/>
                  </a:cubicBezTo>
                  <a:cubicBezTo>
                    <a:pt x="1" y="5587"/>
                    <a:pt x="1" y="5613"/>
                    <a:pt x="1" y="5663"/>
                  </a:cubicBezTo>
                  <a:cubicBezTo>
                    <a:pt x="26" y="5676"/>
                    <a:pt x="45" y="5682"/>
                    <a:pt x="61" y="5682"/>
                  </a:cubicBezTo>
                  <a:cubicBezTo>
                    <a:pt x="77" y="5682"/>
                    <a:pt x="89" y="5676"/>
                    <a:pt x="102" y="5663"/>
                  </a:cubicBezTo>
                  <a:cubicBezTo>
                    <a:pt x="608" y="5208"/>
                    <a:pt x="1114" y="4778"/>
                    <a:pt x="1646" y="4322"/>
                  </a:cubicBezTo>
                  <a:lnTo>
                    <a:pt x="3240" y="3006"/>
                  </a:lnTo>
                  <a:cubicBezTo>
                    <a:pt x="3772" y="2525"/>
                    <a:pt x="4278" y="2070"/>
                    <a:pt x="4784" y="1614"/>
                  </a:cubicBezTo>
                  <a:cubicBezTo>
                    <a:pt x="5290" y="1133"/>
                    <a:pt x="5771" y="627"/>
                    <a:pt x="6252" y="121"/>
                  </a:cubicBezTo>
                  <a:cubicBezTo>
                    <a:pt x="6277" y="96"/>
                    <a:pt x="6277" y="45"/>
                    <a:pt x="6252" y="20"/>
                  </a:cubicBezTo>
                  <a:cubicBezTo>
                    <a:pt x="6226" y="7"/>
                    <a:pt x="6207" y="1"/>
                    <a:pt x="6192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24"/>
            <p:cNvSpPr/>
            <p:nvPr/>
          </p:nvSpPr>
          <p:spPr>
            <a:xfrm>
              <a:off x="5787531" y="3723690"/>
              <a:ext cx="728959" cy="621528"/>
            </a:xfrm>
            <a:custGeom>
              <a:avLst/>
              <a:gdLst/>
              <a:ahLst/>
              <a:cxnLst/>
              <a:rect l="l" t="t" r="r" b="b"/>
              <a:pathLst>
                <a:path w="14351" h="12236" extrusionOk="0">
                  <a:moveTo>
                    <a:pt x="14231" y="0"/>
                  </a:moveTo>
                  <a:cubicBezTo>
                    <a:pt x="14218" y="0"/>
                    <a:pt x="14206" y="3"/>
                    <a:pt x="14199" y="11"/>
                  </a:cubicBezTo>
                  <a:lnTo>
                    <a:pt x="11946" y="1023"/>
                  </a:lnTo>
                  <a:cubicBezTo>
                    <a:pt x="11238" y="1403"/>
                    <a:pt x="10478" y="1706"/>
                    <a:pt x="9719" y="2035"/>
                  </a:cubicBezTo>
                  <a:cubicBezTo>
                    <a:pt x="8201" y="2668"/>
                    <a:pt x="6682" y="3326"/>
                    <a:pt x="5240" y="4186"/>
                  </a:cubicBezTo>
                  <a:cubicBezTo>
                    <a:pt x="4911" y="4364"/>
                    <a:pt x="4556" y="4591"/>
                    <a:pt x="4202" y="4844"/>
                  </a:cubicBezTo>
                  <a:cubicBezTo>
                    <a:pt x="3848" y="5072"/>
                    <a:pt x="3544" y="5351"/>
                    <a:pt x="3215" y="5604"/>
                  </a:cubicBezTo>
                  <a:cubicBezTo>
                    <a:pt x="3038" y="5730"/>
                    <a:pt x="2911" y="5857"/>
                    <a:pt x="2760" y="6009"/>
                  </a:cubicBezTo>
                  <a:lnTo>
                    <a:pt x="2304" y="6464"/>
                  </a:lnTo>
                  <a:lnTo>
                    <a:pt x="1899" y="6945"/>
                  </a:lnTo>
                  <a:lnTo>
                    <a:pt x="1697" y="7198"/>
                  </a:lnTo>
                  <a:cubicBezTo>
                    <a:pt x="1646" y="7249"/>
                    <a:pt x="1570" y="7350"/>
                    <a:pt x="1519" y="7451"/>
                  </a:cubicBezTo>
                  <a:lnTo>
                    <a:pt x="1165" y="7983"/>
                  </a:lnTo>
                  <a:lnTo>
                    <a:pt x="887" y="8539"/>
                  </a:lnTo>
                  <a:cubicBezTo>
                    <a:pt x="659" y="8919"/>
                    <a:pt x="532" y="9349"/>
                    <a:pt x="406" y="9729"/>
                  </a:cubicBezTo>
                  <a:cubicBezTo>
                    <a:pt x="355" y="9906"/>
                    <a:pt x="279" y="10134"/>
                    <a:pt x="254" y="10336"/>
                  </a:cubicBezTo>
                  <a:lnTo>
                    <a:pt x="128" y="10918"/>
                  </a:lnTo>
                  <a:cubicBezTo>
                    <a:pt x="52" y="11349"/>
                    <a:pt x="26" y="11753"/>
                    <a:pt x="1" y="12158"/>
                  </a:cubicBezTo>
                  <a:cubicBezTo>
                    <a:pt x="1" y="12207"/>
                    <a:pt x="12" y="12235"/>
                    <a:pt x="39" y="12235"/>
                  </a:cubicBezTo>
                  <a:cubicBezTo>
                    <a:pt x="55" y="12235"/>
                    <a:pt x="75" y="12227"/>
                    <a:pt x="102" y="12209"/>
                  </a:cubicBezTo>
                  <a:cubicBezTo>
                    <a:pt x="153" y="12209"/>
                    <a:pt x="178" y="12184"/>
                    <a:pt x="178" y="12133"/>
                  </a:cubicBezTo>
                  <a:cubicBezTo>
                    <a:pt x="279" y="10513"/>
                    <a:pt x="861" y="8919"/>
                    <a:pt x="1798" y="7628"/>
                  </a:cubicBezTo>
                  <a:cubicBezTo>
                    <a:pt x="1874" y="7527"/>
                    <a:pt x="1924" y="7476"/>
                    <a:pt x="2000" y="7375"/>
                  </a:cubicBezTo>
                  <a:lnTo>
                    <a:pt x="2177" y="7147"/>
                  </a:lnTo>
                  <a:lnTo>
                    <a:pt x="2582" y="6717"/>
                  </a:lnTo>
                  <a:lnTo>
                    <a:pt x="3038" y="6312"/>
                  </a:lnTo>
                  <a:cubicBezTo>
                    <a:pt x="3164" y="6135"/>
                    <a:pt x="3316" y="6009"/>
                    <a:pt x="3468" y="5882"/>
                  </a:cubicBezTo>
                  <a:cubicBezTo>
                    <a:pt x="3797" y="5629"/>
                    <a:pt x="4101" y="5376"/>
                    <a:pt x="4455" y="5173"/>
                  </a:cubicBezTo>
                  <a:cubicBezTo>
                    <a:pt x="4784" y="4920"/>
                    <a:pt x="5113" y="4718"/>
                    <a:pt x="5467" y="4490"/>
                  </a:cubicBezTo>
                  <a:cubicBezTo>
                    <a:pt x="6859" y="3655"/>
                    <a:pt x="8378" y="3022"/>
                    <a:pt x="9871" y="2314"/>
                  </a:cubicBezTo>
                  <a:cubicBezTo>
                    <a:pt x="11364" y="1681"/>
                    <a:pt x="12832" y="896"/>
                    <a:pt x="14300" y="163"/>
                  </a:cubicBezTo>
                  <a:cubicBezTo>
                    <a:pt x="14325" y="137"/>
                    <a:pt x="14350" y="61"/>
                    <a:pt x="14325" y="36"/>
                  </a:cubicBezTo>
                  <a:cubicBezTo>
                    <a:pt x="14307" y="18"/>
                    <a:pt x="14264" y="0"/>
                    <a:pt x="14231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24"/>
            <p:cNvSpPr/>
            <p:nvPr/>
          </p:nvSpPr>
          <p:spPr>
            <a:xfrm>
              <a:off x="6605132" y="3348819"/>
              <a:ext cx="168436" cy="330117"/>
            </a:xfrm>
            <a:custGeom>
              <a:avLst/>
              <a:gdLst/>
              <a:ahLst/>
              <a:cxnLst/>
              <a:rect l="l" t="t" r="r" b="b"/>
              <a:pathLst>
                <a:path w="3316" h="6499" extrusionOk="0">
                  <a:moveTo>
                    <a:pt x="2886" y="1"/>
                  </a:moveTo>
                  <a:cubicBezTo>
                    <a:pt x="2810" y="26"/>
                    <a:pt x="2810" y="51"/>
                    <a:pt x="2810" y="77"/>
                  </a:cubicBezTo>
                  <a:cubicBezTo>
                    <a:pt x="2987" y="684"/>
                    <a:pt x="3063" y="1317"/>
                    <a:pt x="3038" y="1924"/>
                  </a:cubicBezTo>
                  <a:cubicBezTo>
                    <a:pt x="2987" y="2532"/>
                    <a:pt x="2810" y="3088"/>
                    <a:pt x="2506" y="3620"/>
                  </a:cubicBezTo>
                  <a:cubicBezTo>
                    <a:pt x="2228" y="4177"/>
                    <a:pt x="1798" y="4632"/>
                    <a:pt x="1393" y="5088"/>
                  </a:cubicBezTo>
                  <a:cubicBezTo>
                    <a:pt x="962" y="5518"/>
                    <a:pt x="507" y="5973"/>
                    <a:pt x="26" y="6378"/>
                  </a:cubicBezTo>
                  <a:cubicBezTo>
                    <a:pt x="1" y="6404"/>
                    <a:pt x="1" y="6480"/>
                    <a:pt x="77" y="6480"/>
                  </a:cubicBezTo>
                  <a:cubicBezTo>
                    <a:pt x="89" y="6492"/>
                    <a:pt x="102" y="6499"/>
                    <a:pt x="115" y="6499"/>
                  </a:cubicBezTo>
                  <a:cubicBezTo>
                    <a:pt x="127" y="6499"/>
                    <a:pt x="140" y="6492"/>
                    <a:pt x="153" y="6480"/>
                  </a:cubicBezTo>
                  <a:cubicBezTo>
                    <a:pt x="659" y="6100"/>
                    <a:pt x="1165" y="5695"/>
                    <a:pt x="1620" y="5240"/>
                  </a:cubicBezTo>
                  <a:cubicBezTo>
                    <a:pt x="2051" y="4809"/>
                    <a:pt x="2481" y="4328"/>
                    <a:pt x="2785" y="3746"/>
                  </a:cubicBezTo>
                  <a:cubicBezTo>
                    <a:pt x="3114" y="3190"/>
                    <a:pt x="3291" y="2532"/>
                    <a:pt x="3316" y="1899"/>
                  </a:cubicBezTo>
                  <a:cubicBezTo>
                    <a:pt x="3316" y="1266"/>
                    <a:pt x="3190" y="634"/>
                    <a:pt x="2987" y="26"/>
                  </a:cubicBezTo>
                  <a:cubicBezTo>
                    <a:pt x="2936" y="1"/>
                    <a:pt x="2911" y="1"/>
                    <a:pt x="2886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24"/>
            <p:cNvSpPr/>
            <p:nvPr/>
          </p:nvSpPr>
          <p:spPr>
            <a:xfrm>
              <a:off x="7116793" y="3017176"/>
              <a:ext cx="154315" cy="432062"/>
            </a:xfrm>
            <a:custGeom>
              <a:avLst/>
              <a:gdLst/>
              <a:ahLst/>
              <a:cxnLst/>
              <a:rect l="l" t="t" r="r" b="b"/>
              <a:pathLst>
                <a:path w="3038" h="8506" extrusionOk="0">
                  <a:moveTo>
                    <a:pt x="1139" y="0"/>
                  </a:moveTo>
                  <a:cubicBezTo>
                    <a:pt x="1088" y="0"/>
                    <a:pt x="1038" y="26"/>
                    <a:pt x="1038" y="76"/>
                  </a:cubicBezTo>
                  <a:cubicBezTo>
                    <a:pt x="810" y="962"/>
                    <a:pt x="582" y="1797"/>
                    <a:pt x="405" y="2683"/>
                  </a:cubicBezTo>
                  <a:cubicBezTo>
                    <a:pt x="253" y="3569"/>
                    <a:pt x="76" y="4455"/>
                    <a:pt x="26" y="5391"/>
                  </a:cubicBezTo>
                  <a:cubicBezTo>
                    <a:pt x="0" y="5821"/>
                    <a:pt x="0" y="6302"/>
                    <a:pt x="26" y="6732"/>
                  </a:cubicBezTo>
                  <a:cubicBezTo>
                    <a:pt x="51" y="6985"/>
                    <a:pt x="76" y="7213"/>
                    <a:pt x="152" y="7441"/>
                  </a:cubicBezTo>
                  <a:cubicBezTo>
                    <a:pt x="177" y="7567"/>
                    <a:pt x="253" y="7643"/>
                    <a:pt x="279" y="7795"/>
                  </a:cubicBezTo>
                  <a:cubicBezTo>
                    <a:pt x="329" y="7871"/>
                    <a:pt x="380" y="7998"/>
                    <a:pt x="456" y="8099"/>
                  </a:cubicBezTo>
                  <a:cubicBezTo>
                    <a:pt x="532" y="8200"/>
                    <a:pt x="658" y="8276"/>
                    <a:pt x="759" y="8352"/>
                  </a:cubicBezTo>
                  <a:cubicBezTo>
                    <a:pt x="835" y="8428"/>
                    <a:pt x="962" y="8479"/>
                    <a:pt x="1088" y="8479"/>
                  </a:cubicBezTo>
                  <a:cubicBezTo>
                    <a:pt x="1152" y="8498"/>
                    <a:pt x="1215" y="8505"/>
                    <a:pt x="1278" y="8505"/>
                  </a:cubicBezTo>
                  <a:cubicBezTo>
                    <a:pt x="1466" y="8505"/>
                    <a:pt x="1652" y="8434"/>
                    <a:pt x="1822" y="8377"/>
                  </a:cubicBezTo>
                  <a:cubicBezTo>
                    <a:pt x="2278" y="8200"/>
                    <a:pt x="2658" y="7947"/>
                    <a:pt x="2987" y="7669"/>
                  </a:cubicBezTo>
                  <a:cubicBezTo>
                    <a:pt x="2987" y="7618"/>
                    <a:pt x="3037" y="7593"/>
                    <a:pt x="2987" y="7567"/>
                  </a:cubicBezTo>
                  <a:cubicBezTo>
                    <a:pt x="2969" y="7550"/>
                    <a:pt x="2952" y="7520"/>
                    <a:pt x="2934" y="7520"/>
                  </a:cubicBezTo>
                  <a:cubicBezTo>
                    <a:pt x="2926" y="7520"/>
                    <a:pt x="2918" y="7526"/>
                    <a:pt x="2911" y="7542"/>
                  </a:cubicBezTo>
                  <a:cubicBezTo>
                    <a:pt x="2556" y="7795"/>
                    <a:pt x="2177" y="8048"/>
                    <a:pt x="1772" y="8175"/>
                  </a:cubicBezTo>
                  <a:cubicBezTo>
                    <a:pt x="1613" y="8231"/>
                    <a:pt x="1453" y="8263"/>
                    <a:pt x="1305" y="8263"/>
                  </a:cubicBezTo>
                  <a:cubicBezTo>
                    <a:pt x="1051" y="8263"/>
                    <a:pt x="827" y="8170"/>
                    <a:pt x="684" y="7947"/>
                  </a:cubicBezTo>
                  <a:cubicBezTo>
                    <a:pt x="430" y="7618"/>
                    <a:pt x="380" y="7188"/>
                    <a:pt x="329" y="6732"/>
                  </a:cubicBezTo>
                  <a:cubicBezTo>
                    <a:pt x="304" y="6302"/>
                    <a:pt x="304" y="5847"/>
                    <a:pt x="329" y="5416"/>
                  </a:cubicBezTo>
                  <a:cubicBezTo>
                    <a:pt x="405" y="4531"/>
                    <a:pt x="532" y="3645"/>
                    <a:pt x="684" y="2759"/>
                  </a:cubicBezTo>
                  <a:cubicBezTo>
                    <a:pt x="835" y="1873"/>
                    <a:pt x="1013" y="1013"/>
                    <a:pt x="1190" y="127"/>
                  </a:cubicBezTo>
                  <a:cubicBezTo>
                    <a:pt x="1190" y="102"/>
                    <a:pt x="1190" y="76"/>
                    <a:pt x="1139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24"/>
            <p:cNvSpPr/>
            <p:nvPr/>
          </p:nvSpPr>
          <p:spPr>
            <a:xfrm>
              <a:off x="7416282" y="3274810"/>
              <a:ext cx="525830" cy="1085743"/>
            </a:xfrm>
            <a:custGeom>
              <a:avLst/>
              <a:gdLst/>
              <a:ahLst/>
              <a:cxnLst/>
              <a:rect l="l" t="t" r="r" b="b"/>
              <a:pathLst>
                <a:path w="10352" h="21375" extrusionOk="0">
                  <a:moveTo>
                    <a:pt x="4485" y="0"/>
                  </a:moveTo>
                  <a:cubicBezTo>
                    <a:pt x="4185" y="0"/>
                    <a:pt x="3887" y="22"/>
                    <a:pt x="3595" y="66"/>
                  </a:cubicBezTo>
                  <a:cubicBezTo>
                    <a:pt x="2380" y="218"/>
                    <a:pt x="1241" y="623"/>
                    <a:pt x="127" y="1104"/>
                  </a:cubicBezTo>
                  <a:cubicBezTo>
                    <a:pt x="77" y="1104"/>
                    <a:pt x="77" y="1154"/>
                    <a:pt x="1" y="1154"/>
                  </a:cubicBezTo>
                  <a:cubicBezTo>
                    <a:pt x="39" y="1211"/>
                    <a:pt x="77" y="1240"/>
                    <a:pt x="104" y="1240"/>
                  </a:cubicBezTo>
                  <a:cubicBezTo>
                    <a:pt x="113" y="1240"/>
                    <a:pt x="121" y="1236"/>
                    <a:pt x="127" y="1230"/>
                  </a:cubicBezTo>
                  <a:cubicBezTo>
                    <a:pt x="1241" y="775"/>
                    <a:pt x="2380" y="446"/>
                    <a:pt x="3544" y="319"/>
                  </a:cubicBezTo>
                  <a:cubicBezTo>
                    <a:pt x="3784" y="293"/>
                    <a:pt x="4024" y="280"/>
                    <a:pt x="4262" y="280"/>
                  </a:cubicBezTo>
                  <a:cubicBezTo>
                    <a:pt x="5206" y="280"/>
                    <a:pt x="6127" y="487"/>
                    <a:pt x="6935" y="952"/>
                  </a:cubicBezTo>
                  <a:cubicBezTo>
                    <a:pt x="7441" y="1230"/>
                    <a:pt x="7897" y="1610"/>
                    <a:pt x="8226" y="2091"/>
                  </a:cubicBezTo>
                  <a:cubicBezTo>
                    <a:pt x="8580" y="2521"/>
                    <a:pt x="8833" y="3052"/>
                    <a:pt x="9061" y="3609"/>
                  </a:cubicBezTo>
                  <a:cubicBezTo>
                    <a:pt x="9491" y="4697"/>
                    <a:pt x="9694" y="5887"/>
                    <a:pt x="9820" y="7051"/>
                  </a:cubicBezTo>
                  <a:cubicBezTo>
                    <a:pt x="10073" y="9430"/>
                    <a:pt x="9947" y="11783"/>
                    <a:pt x="9694" y="14162"/>
                  </a:cubicBezTo>
                  <a:cubicBezTo>
                    <a:pt x="9441" y="16541"/>
                    <a:pt x="8909" y="18870"/>
                    <a:pt x="8783" y="21274"/>
                  </a:cubicBezTo>
                  <a:cubicBezTo>
                    <a:pt x="8783" y="21350"/>
                    <a:pt x="8808" y="21375"/>
                    <a:pt x="8859" y="21375"/>
                  </a:cubicBezTo>
                  <a:cubicBezTo>
                    <a:pt x="8935" y="21375"/>
                    <a:pt x="8960" y="21350"/>
                    <a:pt x="8960" y="21274"/>
                  </a:cubicBezTo>
                  <a:cubicBezTo>
                    <a:pt x="9061" y="20084"/>
                    <a:pt x="9289" y="18920"/>
                    <a:pt x="9466" y="17731"/>
                  </a:cubicBezTo>
                  <a:cubicBezTo>
                    <a:pt x="9694" y="16567"/>
                    <a:pt x="9922" y="15402"/>
                    <a:pt x="10048" y="14188"/>
                  </a:cubicBezTo>
                  <a:cubicBezTo>
                    <a:pt x="10200" y="13023"/>
                    <a:pt x="10301" y="11834"/>
                    <a:pt x="10327" y="10619"/>
                  </a:cubicBezTo>
                  <a:cubicBezTo>
                    <a:pt x="10352" y="9430"/>
                    <a:pt x="10352" y="8215"/>
                    <a:pt x="10225" y="7026"/>
                  </a:cubicBezTo>
                  <a:cubicBezTo>
                    <a:pt x="10099" y="5811"/>
                    <a:pt x="9871" y="4621"/>
                    <a:pt x="9441" y="3482"/>
                  </a:cubicBezTo>
                  <a:cubicBezTo>
                    <a:pt x="9213" y="2900"/>
                    <a:pt x="8935" y="2369"/>
                    <a:pt x="8555" y="1863"/>
                  </a:cubicBezTo>
                  <a:cubicBezTo>
                    <a:pt x="8201" y="1382"/>
                    <a:pt x="7694" y="952"/>
                    <a:pt x="7163" y="648"/>
                  </a:cubicBezTo>
                  <a:cubicBezTo>
                    <a:pt x="6342" y="209"/>
                    <a:pt x="5406" y="0"/>
                    <a:pt x="4485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24"/>
            <p:cNvSpPr/>
            <p:nvPr/>
          </p:nvSpPr>
          <p:spPr>
            <a:xfrm>
              <a:off x="5653838" y="2855544"/>
              <a:ext cx="584955" cy="593286"/>
            </a:xfrm>
            <a:custGeom>
              <a:avLst/>
              <a:gdLst/>
              <a:ahLst/>
              <a:cxnLst/>
              <a:rect l="l" t="t" r="r" b="b"/>
              <a:pathLst>
                <a:path w="11516" h="11680" extrusionOk="0">
                  <a:moveTo>
                    <a:pt x="1051" y="0"/>
                  </a:moveTo>
                  <a:cubicBezTo>
                    <a:pt x="1026" y="0"/>
                    <a:pt x="1001" y="6"/>
                    <a:pt x="988" y="19"/>
                  </a:cubicBezTo>
                  <a:cubicBezTo>
                    <a:pt x="608" y="399"/>
                    <a:pt x="254" y="905"/>
                    <a:pt x="128" y="1487"/>
                  </a:cubicBezTo>
                  <a:cubicBezTo>
                    <a:pt x="1" y="2069"/>
                    <a:pt x="153" y="2702"/>
                    <a:pt x="583" y="3157"/>
                  </a:cubicBezTo>
                  <a:cubicBezTo>
                    <a:pt x="988" y="3587"/>
                    <a:pt x="1519" y="3840"/>
                    <a:pt x="2102" y="3967"/>
                  </a:cubicBezTo>
                  <a:cubicBezTo>
                    <a:pt x="2352" y="4024"/>
                    <a:pt x="2613" y="4050"/>
                    <a:pt x="2876" y="4050"/>
                  </a:cubicBezTo>
                  <a:cubicBezTo>
                    <a:pt x="3075" y="4050"/>
                    <a:pt x="3276" y="4035"/>
                    <a:pt x="3473" y="4007"/>
                  </a:cubicBezTo>
                  <a:lnTo>
                    <a:pt x="3473" y="4007"/>
                  </a:lnTo>
                  <a:cubicBezTo>
                    <a:pt x="3299" y="4417"/>
                    <a:pt x="3179" y="4847"/>
                    <a:pt x="3139" y="5308"/>
                  </a:cubicBezTo>
                  <a:cubicBezTo>
                    <a:pt x="3114" y="5865"/>
                    <a:pt x="3164" y="6447"/>
                    <a:pt x="3316" y="6979"/>
                  </a:cubicBezTo>
                  <a:cubicBezTo>
                    <a:pt x="3671" y="8067"/>
                    <a:pt x="4405" y="8978"/>
                    <a:pt x="5265" y="9661"/>
                  </a:cubicBezTo>
                  <a:cubicBezTo>
                    <a:pt x="6100" y="10370"/>
                    <a:pt x="7112" y="10901"/>
                    <a:pt x="8175" y="11256"/>
                  </a:cubicBezTo>
                  <a:cubicBezTo>
                    <a:pt x="8969" y="11527"/>
                    <a:pt x="9808" y="11679"/>
                    <a:pt x="10645" y="11679"/>
                  </a:cubicBezTo>
                  <a:cubicBezTo>
                    <a:pt x="10902" y="11679"/>
                    <a:pt x="11159" y="11665"/>
                    <a:pt x="11415" y="11635"/>
                  </a:cubicBezTo>
                  <a:cubicBezTo>
                    <a:pt x="11465" y="11610"/>
                    <a:pt x="11516" y="11559"/>
                    <a:pt x="11491" y="11559"/>
                  </a:cubicBezTo>
                  <a:cubicBezTo>
                    <a:pt x="11491" y="11509"/>
                    <a:pt x="11440" y="11483"/>
                    <a:pt x="11389" y="11483"/>
                  </a:cubicBezTo>
                  <a:cubicBezTo>
                    <a:pt x="11236" y="11494"/>
                    <a:pt x="11083" y="11499"/>
                    <a:pt x="10931" y="11499"/>
                  </a:cubicBezTo>
                  <a:cubicBezTo>
                    <a:pt x="10003" y="11499"/>
                    <a:pt x="9096" y="11307"/>
                    <a:pt x="8226" y="11003"/>
                  </a:cubicBezTo>
                  <a:cubicBezTo>
                    <a:pt x="7239" y="10623"/>
                    <a:pt x="6303" y="10117"/>
                    <a:pt x="5467" y="9408"/>
                  </a:cubicBezTo>
                  <a:cubicBezTo>
                    <a:pt x="4658" y="8750"/>
                    <a:pt x="3974" y="7864"/>
                    <a:pt x="3671" y="6877"/>
                  </a:cubicBezTo>
                  <a:cubicBezTo>
                    <a:pt x="3342" y="5916"/>
                    <a:pt x="3493" y="4802"/>
                    <a:pt x="3924" y="3840"/>
                  </a:cubicBezTo>
                  <a:lnTo>
                    <a:pt x="3924" y="3714"/>
                  </a:lnTo>
                  <a:cubicBezTo>
                    <a:pt x="3902" y="3648"/>
                    <a:pt x="3823" y="3582"/>
                    <a:pt x="3736" y="3582"/>
                  </a:cubicBezTo>
                  <a:cubicBezTo>
                    <a:pt x="3723" y="3582"/>
                    <a:pt x="3709" y="3584"/>
                    <a:pt x="3696" y="3587"/>
                  </a:cubicBezTo>
                  <a:cubicBezTo>
                    <a:pt x="3360" y="3667"/>
                    <a:pt x="3023" y="3717"/>
                    <a:pt x="2693" y="3717"/>
                  </a:cubicBezTo>
                  <a:cubicBezTo>
                    <a:pt x="2502" y="3717"/>
                    <a:pt x="2313" y="3700"/>
                    <a:pt x="2127" y="3663"/>
                  </a:cubicBezTo>
                  <a:cubicBezTo>
                    <a:pt x="1621" y="3562"/>
                    <a:pt x="1115" y="3334"/>
                    <a:pt x="760" y="2955"/>
                  </a:cubicBezTo>
                  <a:cubicBezTo>
                    <a:pt x="406" y="2575"/>
                    <a:pt x="254" y="2044"/>
                    <a:pt x="355" y="1537"/>
                  </a:cubicBezTo>
                  <a:cubicBezTo>
                    <a:pt x="457" y="1031"/>
                    <a:pt x="760" y="550"/>
                    <a:pt x="1115" y="146"/>
                  </a:cubicBezTo>
                  <a:cubicBezTo>
                    <a:pt x="1140" y="120"/>
                    <a:pt x="1140" y="44"/>
                    <a:pt x="1115" y="19"/>
                  </a:cubicBezTo>
                  <a:cubicBezTo>
                    <a:pt x="1102" y="6"/>
                    <a:pt x="1077" y="0"/>
                    <a:pt x="1051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24"/>
            <p:cNvSpPr/>
            <p:nvPr/>
          </p:nvSpPr>
          <p:spPr>
            <a:xfrm>
              <a:off x="7885529" y="2842642"/>
              <a:ext cx="308580" cy="521258"/>
            </a:xfrm>
            <a:custGeom>
              <a:avLst/>
              <a:gdLst/>
              <a:ahLst/>
              <a:cxnLst/>
              <a:rect l="l" t="t" r="r" b="b"/>
              <a:pathLst>
                <a:path w="6075" h="10262" extrusionOk="0">
                  <a:moveTo>
                    <a:pt x="4280" y="1"/>
                  </a:moveTo>
                  <a:cubicBezTo>
                    <a:pt x="4258" y="1"/>
                    <a:pt x="4239" y="7"/>
                    <a:pt x="4227" y="20"/>
                  </a:cubicBezTo>
                  <a:cubicBezTo>
                    <a:pt x="4151" y="45"/>
                    <a:pt x="4151" y="121"/>
                    <a:pt x="4176" y="146"/>
                  </a:cubicBezTo>
                  <a:cubicBezTo>
                    <a:pt x="4859" y="1108"/>
                    <a:pt x="5315" y="2171"/>
                    <a:pt x="5517" y="3285"/>
                  </a:cubicBezTo>
                  <a:cubicBezTo>
                    <a:pt x="5695" y="4398"/>
                    <a:pt x="5644" y="5562"/>
                    <a:pt x="5290" y="6625"/>
                  </a:cubicBezTo>
                  <a:cubicBezTo>
                    <a:pt x="4986" y="7713"/>
                    <a:pt x="4303" y="8700"/>
                    <a:pt x="3366" y="9333"/>
                  </a:cubicBezTo>
                  <a:cubicBezTo>
                    <a:pt x="2630" y="9818"/>
                    <a:pt x="1774" y="10020"/>
                    <a:pt x="902" y="10020"/>
                  </a:cubicBezTo>
                  <a:cubicBezTo>
                    <a:pt x="636" y="10020"/>
                    <a:pt x="368" y="10001"/>
                    <a:pt x="101" y="9966"/>
                  </a:cubicBezTo>
                  <a:cubicBezTo>
                    <a:pt x="94" y="9952"/>
                    <a:pt x="83" y="9945"/>
                    <a:pt x="72" y="9945"/>
                  </a:cubicBezTo>
                  <a:cubicBezTo>
                    <a:pt x="44" y="9945"/>
                    <a:pt x="14" y="9987"/>
                    <a:pt x="51" y="10042"/>
                  </a:cubicBezTo>
                  <a:cubicBezTo>
                    <a:pt x="0" y="10092"/>
                    <a:pt x="51" y="10143"/>
                    <a:pt x="101" y="10143"/>
                  </a:cubicBezTo>
                  <a:cubicBezTo>
                    <a:pt x="465" y="10222"/>
                    <a:pt x="829" y="10262"/>
                    <a:pt x="1199" y="10262"/>
                  </a:cubicBezTo>
                  <a:cubicBezTo>
                    <a:pt x="1421" y="10262"/>
                    <a:pt x="1645" y="10247"/>
                    <a:pt x="1873" y="10219"/>
                  </a:cubicBezTo>
                  <a:cubicBezTo>
                    <a:pt x="2455" y="10143"/>
                    <a:pt x="3037" y="9915"/>
                    <a:pt x="3543" y="9612"/>
                  </a:cubicBezTo>
                  <a:cubicBezTo>
                    <a:pt x="4606" y="8954"/>
                    <a:pt x="5290" y="7891"/>
                    <a:pt x="5669" y="6752"/>
                  </a:cubicBezTo>
                  <a:cubicBezTo>
                    <a:pt x="6049" y="5613"/>
                    <a:pt x="6074" y="4398"/>
                    <a:pt x="5872" y="3209"/>
                  </a:cubicBezTo>
                  <a:cubicBezTo>
                    <a:pt x="5619" y="2045"/>
                    <a:pt x="5112" y="931"/>
                    <a:pt x="4353" y="20"/>
                  </a:cubicBezTo>
                  <a:cubicBezTo>
                    <a:pt x="4328" y="7"/>
                    <a:pt x="4303" y="1"/>
                    <a:pt x="4280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24"/>
            <p:cNvSpPr/>
            <p:nvPr/>
          </p:nvSpPr>
          <p:spPr>
            <a:xfrm>
              <a:off x="5512475" y="1367186"/>
              <a:ext cx="818917" cy="1366893"/>
            </a:xfrm>
            <a:custGeom>
              <a:avLst/>
              <a:gdLst/>
              <a:ahLst/>
              <a:cxnLst/>
              <a:rect l="l" t="t" r="r" b="b"/>
              <a:pathLst>
                <a:path w="16122" h="26910" extrusionOk="0">
                  <a:moveTo>
                    <a:pt x="13147" y="0"/>
                  </a:moveTo>
                  <a:cubicBezTo>
                    <a:pt x="12788" y="0"/>
                    <a:pt x="12428" y="30"/>
                    <a:pt x="12072" y="90"/>
                  </a:cubicBezTo>
                  <a:cubicBezTo>
                    <a:pt x="10731" y="317"/>
                    <a:pt x="9415" y="899"/>
                    <a:pt x="8326" y="1659"/>
                  </a:cubicBezTo>
                  <a:cubicBezTo>
                    <a:pt x="7213" y="2418"/>
                    <a:pt x="6201" y="3380"/>
                    <a:pt x="5289" y="4392"/>
                  </a:cubicBezTo>
                  <a:cubicBezTo>
                    <a:pt x="4353" y="5404"/>
                    <a:pt x="3569" y="6518"/>
                    <a:pt x="2885" y="7682"/>
                  </a:cubicBezTo>
                  <a:cubicBezTo>
                    <a:pt x="2177" y="8846"/>
                    <a:pt x="1569" y="10086"/>
                    <a:pt x="1114" y="11352"/>
                  </a:cubicBezTo>
                  <a:cubicBezTo>
                    <a:pt x="658" y="12642"/>
                    <a:pt x="304" y="13984"/>
                    <a:pt x="152" y="15325"/>
                  </a:cubicBezTo>
                  <a:cubicBezTo>
                    <a:pt x="0" y="16691"/>
                    <a:pt x="25" y="18083"/>
                    <a:pt x="405" y="19425"/>
                  </a:cubicBezTo>
                  <a:cubicBezTo>
                    <a:pt x="749" y="20678"/>
                    <a:pt x="1475" y="21883"/>
                    <a:pt x="2466" y="22786"/>
                  </a:cubicBezTo>
                  <a:lnTo>
                    <a:pt x="2466" y="22786"/>
                  </a:lnTo>
                  <a:cubicBezTo>
                    <a:pt x="2269" y="23088"/>
                    <a:pt x="2116" y="23412"/>
                    <a:pt x="2025" y="23778"/>
                  </a:cubicBezTo>
                  <a:cubicBezTo>
                    <a:pt x="1924" y="24157"/>
                    <a:pt x="1924" y="24613"/>
                    <a:pt x="2025" y="24992"/>
                  </a:cubicBezTo>
                  <a:cubicBezTo>
                    <a:pt x="2227" y="25777"/>
                    <a:pt x="2759" y="26435"/>
                    <a:pt x="3391" y="26890"/>
                  </a:cubicBezTo>
                  <a:cubicBezTo>
                    <a:pt x="3417" y="26903"/>
                    <a:pt x="3448" y="26909"/>
                    <a:pt x="3477" y="26909"/>
                  </a:cubicBezTo>
                  <a:cubicBezTo>
                    <a:pt x="3505" y="26909"/>
                    <a:pt x="3531" y="26903"/>
                    <a:pt x="3543" y="26890"/>
                  </a:cubicBezTo>
                  <a:cubicBezTo>
                    <a:pt x="3569" y="26840"/>
                    <a:pt x="3543" y="26789"/>
                    <a:pt x="3518" y="26764"/>
                  </a:cubicBezTo>
                  <a:cubicBezTo>
                    <a:pt x="2911" y="26308"/>
                    <a:pt x="2430" y="25676"/>
                    <a:pt x="2278" y="24942"/>
                  </a:cubicBezTo>
                  <a:cubicBezTo>
                    <a:pt x="2202" y="24562"/>
                    <a:pt x="2202" y="24183"/>
                    <a:pt x="2303" y="23854"/>
                  </a:cubicBezTo>
                  <a:cubicBezTo>
                    <a:pt x="2404" y="23499"/>
                    <a:pt x="2556" y="23145"/>
                    <a:pt x="2784" y="22867"/>
                  </a:cubicBezTo>
                  <a:cubicBezTo>
                    <a:pt x="2809" y="22791"/>
                    <a:pt x="2809" y="22740"/>
                    <a:pt x="2759" y="22664"/>
                  </a:cubicBezTo>
                  <a:cubicBezTo>
                    <a:pt x="1772" y="21778"/>
                    <a:pt x="1063" y="20589"/>
                    <a:pt x="734" y="19323"/>
                  </a:cubicBezTo>
                  <a:cubicBezTo>
                    <a:pt x="380" y="18033"/>
                    <a:pt x="354" y="16691"/>
                    <a:pt x="506" y="15375"/>
                  </a:cubicBezTo>
                  <a:cubicBezTo>
                    <a:pt x="633" y="14034"/>
                    <a:pt x="987" y="12743"/>
                    <a:pt x="1443" y="11478"/>
                  </a:cubicBezTo>
                  <a:cubicBezTo>
                    <a:pt x="1924" y="10238"/>
                    <a:pt x="2506" y="8998"/>
                    <a:pt x="3189" y="7859"/>
                  </a:cubicBezTo>
                  <a:cubicBezTo>
                    <a:pt x="4581" y="5556"/>
                    <a:pt x="6327" y="3481"/>
                    <a:pt x="8504" y="1912"/>
                  </a:cubicBezTo>
                  <a:cubicBezTo>
                    <a:pt x="9592" y="1153"/>
                    <a:pt x="10807" y="596"/>
                    <a:pt x="12123" y="343"/>
                  </a:cubicBezTo>
                  <a:cubicBezTo>
                    <a:pt x="12499" y="269"/>
                    <a:pt x="12884" y="232"/>
                    <a:pt x="13269" y="232"/>
                  </a:cubicBezTo>
                  <a:cubicBezTo>
                    <a:pt x="14206" y="232"/>
                    <a:pt x="15145" y="451"/>
                    <a:pt x="15969" y="899"/>
                  </a:cubicBezTo>
                  <a:cubicBezTo>
                    <a:pt x="15977" y="915"/>
                    <a:pt x="15990" y="921"/>
                    <a:pt x="16004" y="921"/>
                  </a:cubicBezTo>
                  <a:cubicBezTo>
                    <a:pt x="16037" y="921"/>
                    <a:pt x="16078" y="892"/>
                    <a:pt x="16096" y="874"/>
                  </a:cubicBezTo>
                  <a:cubicBezTo>
                    <a:pt x="16121" y="849"/>
                    <a:pt x="16096" y="773"/>
                    <a:pt x="16071" y="748"/>
                  </a:cubicBezTo>
                  <a:cubicBezTo>
                    <a:pt x="15172" y="242"/>
                    <a:pt x="14164" y="0"/>
                    <a:pt x="13147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24"/>
            <p:cNvSpPr/>
            <p:nvPr/>
          </p:nvSpPr>
          <p:spPr>
            <a:xfrm>
              <a:off x="8133613" y="2593287"/>
              <a:ext cx="111901" cy="231117"/>
            </a:xfrm>
            <a:custGeom>
              <a:avLst/>
              <a:gdLst/>
              <a:ahLst/>
              <a:cxnLst/>
              <a:rect l="l" t="t" r="r" b="b"/>
              <a:pathLst>
                <a:path w="2203" h="4550" extrusionOk="0">
                  <a:moveTo>
                    <a:pt x="1228" y="0"/>
                  </a:moveTo>
                  <a:cubicBezTo>
                    <a:pt x="1203" y="0"/>
                    <a:pt x="1177" y="7"/>
                    <a:pt x="1165" y="19"/>
                  </a:cubicBezTo>
                  <a:cubicBezTo>
                    <a:pt x="1114" y="45"/>
                    <a:pt x="1114" y="120"/>
                    <a:pt x="1140" y="146"/>
                  </a:cubicBezTo>
                  <a:cubicBezTo>
                    <a:pt x="1393" y="525"/>
                    <a:pt x="1620" y="905"/>
                    <a:pt x="1696" y="1310"/>
                  </a:cubicBezTo>
                  <a:cubicBezTo>
                    <a:pt x="1798" y="1740"/>
                    <a:pt x="1798" y="2145"/>
                    <a:pt x="1696" y="2550"/>
                  </a:cubicBezTo>
                  <a:cubicBezTo>
                    <a:pt x="1620" y="2930"/>
                    <a:pt x="1393" y="3309"/>
                    <a:pt x="1114" y="3638"/>
                  </a:cubicBezTo>
                  <a:cubicBezTo>
                    <a:pt x="811" y="3942"/>
                    <a:pt x="482" y="4195"/>
                    <a:pt x="51" y="4397"/>
                  </a:cubicBezTo>
                  <a:cubicBezTo>
                    <a:pt x="26" y="4423"/>
                    <a:pt x="1" y="4448"/>
                    <a:pt x="26" y="4473"/>
                  </a:cubicBezTo>
                  <a:cubicBezTo>
                    <a:pt x="51" y="4549"/>
                    <a:pt x="102" y="4549"/>
                    <a:pt x="153" y="4549"/>
                  </a:cubicBezTo>
                  <a:cubicBezTo>
                    <a:pt x="633" y="4423"/>
                    <a:pt x="1038" y="4170"/>
                    <a:pt x="1393" y="3841"/>
                  </a:cubicBezTo>
                  <a:cubicBezTo>
                    <a:pt x="1747" y="3537"/>
                    <a:pt x="2000" y="3081"/>
                    <a:pt x="2127" y="2626"/>
                  </a:cubicBezTo>
                  <a:cubicBezTo>
                    <a:pt x="2202" y="2145"/>
                    <a:pt x="2202" y="1639"/>
                    <a:pt x="2051" y="1183"/>
                  </a:cubicBezTo>
                  <a:cubicBezTo>
                    <a:pt x="1899" y="753"/>
                    <a:pt x="1646" y="348"/>
                    <a:pt x="1291" y="19"/>
                  </a:cubicBezTo>
                  <a:cubicBezTo>
                    <a:pt x="1279" y="7"/>
                    <a:pt x="1253" y="0"/>
                    <a:pt x="1228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24"/>
            <p:cNvSpPr/>
            <p:nvPr/>
          </p:nvSpPr>
          <p:spPr>
            <a:xfrm>
              <a:off x="6351918" y="1075721"/>
              <a:ext cx="1074721" cy="348758"/>
            </a:xfrm>
            <a:custGeom>
              <a:avLst/>
              <a:gdLst/>
              <a:ahLst/>
              <a:cxnLst/>
              <a:rect l="l" t="t" r="r" b="b"/>
              <a:pathLst>
                <a:path w="21158" h="6866" extrusionOk="0">
                  <a:moveTo>
                    <a:pt x="10123" y="0"/>
                  </a:moveTo>
                  <a:cubicBezTo>
                    <a:pt x="9927" y="0"/>
                    <a:pt x="9731" y="7"/>
                    <a:pt x="9541" y="32"/>
                  </a:cubicBezTo>
                  <a:cubicBezTo>
                    <a:pt x="9339" y="32"/>
                    <a:pt x="9162" y="83"/>
                    <a:pt x="8959" y="108"/>
                  </a:cubicBezTo>
                  <a:lnTo>
                    <a:pt x="8402" y="235"/>
                  </a:lnTo>
                  <a:cubicBezTo>
                    <a:pt x="8301" y="260"/>
                    <a:pt x="8200" y="260"/>
                    <a:pt x="8124" y="285"/>
                  </a:cubicBezTo>
                  <a:lnTo>
                    <a:pt x="7820" y="386"/>
                  </a:lnTo>
                  <a:lnTo>
                    <a:pt x="7289" y="589"/>
                  </a:lnTo>
                  <a:lnTo>
                    <a:pt x="6757" y="842"/>
                  </a:lnTo>
                  <a:cubicBezTo>
                    <a:pt x="6605" y="918"/>
                    <a:pt x="6403" y="994"/>
                    <a:pt x="6251" y="1120"/>
                  </a:cubicBezTo>
                  <a:cubicBezTo>
                    <a:pt x="4987" y="1898"/>
                    <a:pt x="3956" y="3097"/>
                    <a:pt x="3316" y="4424"/>
                  </a:cubicBezTo>
                  <a:lnTo>
                    <a:pt x="3316" y="4424"/>
                  </a:lnTo>
                  <a:cubicBezTo>
                    <a:pt x="3066" y="4251"/>
                    <a:pt x="2769" y="4119"/>
                    <a:pt x="2455" y="4056"/>
                  </a:cubicBezTo>
                  <a:cubicBezTo>
                    <a:pt x="2320" y="4020"/>
                    <a:pt x="2183" y="4003"/>
                    <a:pt x="2045" y="4003"/>
                  </a:cubicBezTo>
                  <a:cubicBezTo>
                    <a:pt x="1795" y="4003"/>
                    <a:pt x="1545" y="4059"/>
                    <a:pt x="1316" y="4157"/>
                  </a:cubicBezTo>
                  <a:cubicBezTo>
                    <a:pt x="962" y="4284"/>
                    <a:pt x="683" y="4562"/>
                    <a:pt x="456" y="4841"/>
                  </a:cubicBezTo>
                  <a:cubicBezTo>
                    <a:pt x="253" y="5144"/>
                    <a:pt x="76" y="5473"/>
                    <a:pt x="0" y="5828"/>
                  </a:cubicBezTo>
                  <a:cubicBezTo>
                    <a:pt x="0" y="5853"/>
                    <a:pt x="25" y="5929"/>
                    <a:pt x="127" y="5979"/>
                  </a:cubicBezTo>
                  <a:cubicBezTo>
                    <a:pt x="177" y="5979"/>
                    <a:pt x="253" y="5979"/>
                    <a:pt x="253" y="5929"/>
                  </a:cubicBezTo>
                  <a:cubicBezTo>
                    <a:pt x="380" y="5575"/>
                    <a:pt x="506" y="5296"/>
                    <a:pt x="709" y="5018"/>
                  </a:cubicBezTo>
                  <a:cubicBezTo>
                    <a:pt x="936" y="4765"/>
                    <a:pt x="1190" y="4537"/>
                    <a:pt x="1519" y="4410"/>
                  </a:cubicBezTo>
                  <a:cubicBezTo>
                    <a:pt x="1708" y="4331"/>
                    <a:pt x="1918" y="4292"/>
                    <a:pt x="2123" y="4292"/>
                  </a:cubicBezTo>
                  <a:cubicBezTo>
                    <a:pt x="2245" y="4292"/>
                    <a:pt x="2366" y="4306"/>
                    <a:pt x="2480" y="4334"/>
                  </a:cubicBezTo>
                  <a:cubicBezTo>
                    <a:pt x="2809" y="4410"/>
                    <a:pt x="3088" y="4588"/>
                    <a:pt x="3366" y="4790"/>
                  </a:cubicBezTo>
                  <a:cubicBezTo>
                    <a:pt x="3366" y="4815"/>
                    <a:pt x="3417" y="4815"/>
                    <a:pt x="3417" y="4815"/>
                  </a:cubicBezTo>
                  <a:cubicBezTo>
                    <a:pt x="3430" y="4822"/>
                    <a:pt x="3447" y="4825"/>
                    <a:pt x="3466" y="4825"/>
                  </a:cubicBezTo>
                  <a:cubicBezTo>
                    <a:pt x="3516" y="4825"/>
                    <a:pt x="3575" y="4802"/>
                    <a:pt x="3594" y="4765"/>
                  </a:cubicBezTo>
                  <a:cubicBezTo>
                    <a:pt x="4226" y="3398"/>
                    <a:pt x="5239" y="2259"/>
                    <a:pt x="6504" y="1475"/>
                  </a:cubicBezTo>
                  <a:cubicBezTo>
                    <a:pt x="6631" y="1348"/>
                    <a:pt x="6833" y="1272"/>
                    <a:pt x="6985" y="1171"/>
                  </a:cubicBezTo>
                  <a:lnTo>
                    <a:pt x="7491" y="918"/>
                  </a:lnTo>
                  <a:lnTo>
                    <a:pt x="8023" y="741"/>
                  </a:lnTo>
                  <a:lnTo>
                    <a:pt x="8276" y="640"/>
                  </a:lnTo>
                  <a:cubicBezTo>
                    <a:pt x="8377" y="614"/>
                    <a:pt x="8478" y="614"/>
                    <a:pt x="8554" y="589"/>
                  </a:cubicBezTo>
                  <a:lnTo>
                    <a:pt x="9111" y="462"/>
                  </a:lnTo>
                  <a:cubicBezTo>
                    <a:pt x="9263" y="412"/>
                    <a:pt x="9440" y="412"/>
                    <a:pt x="9642" y="386"/>
                  </a:cubicBezTo>
                  <a:cubicBezTo>
                    <a:pt x="9820" y="361"/>
                    <a:pt x="10003" y="355"/>
                    <a:pt x="10190" y="355"/>
                  </a:cubicBezTo>
                  <a:cubicBezTo>
                    <a:pt x="10376" y="355"/>
                    <a:pt x="10566" y="361"/>
                    <a:pt x="10756" y="361"/>
                  </a:cubicBezTo>
                  <a:cubicBezTo>
                    <a:pt x="12224" y="412"/>
                    <a:pt x="13692" y="893"/>
                    <a:pt x="14957" y="1677"/>
                  </a:cubicBezTo>
                  <a:cubicBezTo>
                    <a:pt x="15134" y="1778"/>
                    <a:pt x="15261" y="1905"/>
                    <a:pt x="15438" y="2006"/>
                  </a:cubicBezTo>
                  <a:lnTo>
                    <a:pt x="15868" y="2360"/>
                  </a:lnTo>
                  <a:cubicBezTo>
                    <a:pt x="16146" y="2563"/>
                    <a:pt x="16374" y="2867"/>
                    <a:pt x="16577" y="3170"/>
                  </a:cubicBezTo>
                  <a:cubicBezTo>
                    <a:pt x="16956" y="3803"/>
                    <a:pt x="17209" y="4537"/>
                    <a:pt x="17361" y="5271"/>
                  </a:cubicBezTo>
                  <a:cubicBezTo>
                    <a:pt x="17361" y="5296"/>
                    <a:pt x="17387" y="5321"/>
                    <a:pt x="17387" y="5321"/>
                  </a:cubicBezTo>
                  <a:cubicBezTo>
                    <a:pt x="17414" y="5363"/>
                    <a:pt x="17458" y="5382"/>
                    <a:pt x="17503" y="5382"/>
                  </a:cubicBezTo>
                  <a:cubicBezTo>
                    <a:pt x="17541" y="5382"/>
                    <a:pt x="17580" y="5369"/>
                    <a:pt x="17614" y="5347"/>
                  </a:cubicBezTo>
                  <a:cubicBezTo>
                    <a:pt x="17943" y="5144"/>
                    <a:pt x="18298" y="4967"/>
                    <a:pt x="18677" y="4891"/>
                  </a:cubicBezTo>
                  <a:cubicBezTo>
                    <a:pt x="18836" y="4846"/>
                    <a:pt x="19006" y="4821"/>
                    <a:pt x="19176" y="4821"/>
                  </a:cubicBezTo>
                  <a:cubicBezTo>
                    <a:pt x="19385" y="4821"/>
                    <a:pt x="19596" y="4858"/>
                    <a:pt x="19791" y="4942"/>
                  </a:cubicBezTo>
                  <a:cubicBezTo>
                    <a:pt x="20145" y="5094"/>
                    <a:pt x="20423" y="5347"/>
                    <a:pt x="20601" y="5701"/>
                  </a:cubicBezTo>
                  <a:cubicBezTo>
                    <a:pt x="20803" y="6030"/>
                    <a:pt x="20930" y="6435"/>
                    <a:pt x="20980" y="6815"/>
                  </a:cubicBezTo>
                  <a:cubicBezTo>
                    <a:pt x="20980" y="6840"/>
                    <a:pt x="21031" y="6865"/>
                    <a:pt x="21081" y="6865"/>
                  </a:cubicBezTo>
                  <a:cubicBezTo>
                    <a:pt x="21107" y="6865"/>
                    <a:pt x="21157" y="6840"/>
                    <a:pt x="21157" y="6789"/>
                  </a:cubicBezTo>
                  <a:cubicBezTo>
                    <a:pt x="21081" y="6359"/>
                    <a:pt x="20980" y="5954"/>
                    <a:pt x="20778" y="5575"/>
                  </a:cubicBezTo>
                  <a:cubicBezTo>
                    <a:pt x="20575" y="5195"/>
                    <a:pt x="20272" y="4891"/>
                    <a:pt x="19841" y="4689"/>
                  </a:cubicBezTo>
                  <a:cubicBezTo>
                    <a:pt x="19575" y="4572"/>
                    <a:pt x="19288" y="4511"/>
                    <a:pt x="18999" y="4511"/>
                  </a:cubicBezTo>
                  <a:cubicBezTo>
                    <a:pt x="18849" y="4511"/>
                    <a:pt x="18698" y="4527"/>
                    <a:pt x="18551" y="4562"/>
                  </a:cubicBezTo>
                  <a:cubicBezTo>
                    <a:pt x="18212" y="4647"/>
                    <a:pt x="17873" y="4785"/>
                    <a:pt x="17564" y="4961"/>
                  </a:cubicBezTo>
                  <a:lnTo>
                    <a:pt x="17564" y="4961"/>
                  </a:lnTo>
                  <a:cubicBezTo>
                    <a:pt x="17390" y="4276"/>
                    <a:pt x="17149" y="3614"/>
                    <a:pt x="16804" y="2993"/>
                  </a:cubicBezTo>
                  <a:cubicBezTo>
                    <a:pt x="16627" y="2664"/>
                    <a:pt x="16374" y="2310"/>
                    <a:pt x="16045" y="2057"/>
                  </a:cubicBezTo>
                  <a:lnTo>
                    <a:pt x="15590" y="1728"/>
                  </a:lnTo>
                  <a:cubicBezTo>
                    <a:pt x="15413" y="1627"/>
                    <a:pt x="15261" y="1500"/>
                    <a:pt x="15109" y="1399"/>
                  </a:cubicBezTo>
                  <a:cubicBezTo>
                    <a:pt x="13768" y="589"/>
                    <a:pt x="12249" y="83"/>
                    <a:pt x="10705" y="7"/>
                  </a:cubicBezTo>
                  <a:cubicBezTo>
                    <a:pt x="10515" y="7"/>
                    <a:pt x="10319" y="0"/>
                    <a:pt x="10123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24"/>
            <p:cNvSpPr/>
            <p:nvPr/>
          </p:nvSpPr>
          <p:spPr>
            <a:xfrm>
              <a:off x="7460017" y="1331172"/>
              <a:ext cx="941028" cy="1229188"/>
            </a:xfrm>
            <a:custGeom>
              <a:avLst/>
              <a:gdLst/>
              <a:ahLst/>
              <a:cxnLst/>
              <a:rect l="l" t="t" r="r" b="b"/>
              <a:pathLst>
                <a:path w="18526" h="24199" extrusionOk="0">
                  <a:moveTo>
                    <a:pt x="4223" y="1"/>
                  </a:moveTo>
                  <a:cubicBezTo>
                    <a:pt x="3995" y="1"/>
                    <a:pt x="3768" y="13"/>
                    <a:pt x="3543" y="39"/>
                  </a:cubicBezTo>
                  <a:cubicBezTo>
                    <a:pt x="2885" y="90"/>
                    <a:pt x="2227" y="292"/>
                    <a:pt x="1620" y="571"/>
                  </a:cubicBezTo>
                  <a:cubicBezTo>
                    <a:pt x="1013" y="849"/>
                    <a:pt x="481" y="1305"/>
                    <a:pt x="26" y="1811"/>
                  </a:cubicBezTo>
                  <a:cubicBezTo>
                    <a:pt x="0" y="1836"/>
                    <a:pt x="0" y="1912"/>
                    <a:pt x="26" y="1937"/>
                  </a:cubicBezTo>
                  <a:cubicBezTo>
                    <a:pt x="38" y="1950"/>
                    <a:pt x="64" y="1956"/>
                    <a:pt x="89" y="1956"/>
                  </a:cubicBezTo>
                  <a:cubicBezTo>
                    <a:pt x="114" y="1956"/>
                    <a:pt x="140" y="1950"/>
                    <a:pt x="152" y="1937"/>
                  </a:cubicBezTo>
                  <a:cubicBezTo>
                    <a:pt x="1013" y="950"/>
                    <a:pt x="2303" y="444"/>
                    <a:pt x="3569" y="318"/>
                  </a:cubicBezTo>
                  <a:cubicBezTo>
                    <a:pt x="3776" y="298"/>
                    <a:pt x="3984" y="288"/>
                    <a:pt x="4189" y="288"/>
                  </a:cubicBezTo>
                  <a:cubicBezTo>
                    <a:pt x="5288" y="288"/>
                    <a:pt x="6355" y="569"/>
                    <a:pt x="7314" y="1102"/>
                  </a:cubicBezTo>
                  <a:cubicBezTo>
                    <a:pt x="8453" y="1710"/>
                    <a:pt x="9390" y="2697"/>
                    <a:pt x="9870" y="3861"/>
                  </a:cubicBezTo>
                  <a:cubicBezTo>
                    <a:pt x="10098" y="4468"/>
                    <a:pt x="10225" y="5101"/>
                    <a:pt x="10199" y="5734"/>
                  </a:cubicBezTo>
                  <a:cubicBezTo>
                    <a:pt x="10149" y="6366"/>
                    <a:pt x="9997" y="6999"/>
                    <a:pt x="9719" y="7581"/>
                  </a:cubicBezTo>
                  <a:cubicBezTo>
                    <a:pt x="9693" y="7606"/>
                    <a:pt x="9693" y="7606"/>
                    <a:pt x="9693" y="7632"/>
                  </a:cubicBezTo>
                  <a:cubicBezTo>
                    <a:pt x="9643" y="7758"/>
                    <a:pt x="9744" y="7859"/>
                    <a:pt x="9845" y="7859"/>
                  </a:cubicBezTo>
                  <a:cubicBezTo>
                    <a:pt x="10756" y="7961"/>
                    <a:pt x="11642" y="8113"/>
                    <a:pt x="12502" y="8416"/>
                  </a:cubicBezTo>
                  <a:cubicBezTo>
                    <a:pt x="12933" y="8593"/>
                    <a:pt x="13312" y="8771"/>
                    <a:pt x="13692" y="9024"/>
                  </a:cubicBezTo>
                  <a:cubicBezTo>
                    <a:pt x="14072" y="9277"/>
                    <a:pt x="14426" y="9555"/>
                    <a:pt x="14780" y="9859"/>
                  </a:cubicBezTo>
                  <a:cubicBezTo>
                    <a:pt x="16096" y="11023"/>
                    <a:pt x="17159" y="12592"/>
                    <a:pt x="17665" y="14338"/>
                  </a:cubicBezTo>
                  <a:cubicBezTo>
                    <a:pt x="18197" y="16084"/>
                    <a:pt x="18222" y="17957"/>
                    <a:pt x="17691" y="19678"/>
                  </a:cubicBezTo>
                  <a:cubicBezTo>
                    <a:pt x="17184" y="21424"/>
                    <a:pt x="16046" y="22968"/>
                    <a:pt x="14578" y="24056"/>
                  </a:cubicBezTo>
                  <a:cubicBezTo>
                    <a:pt x="14559" y="24075"/>
                    <a:pt x="14554" y="24120"/>
                    <a:pt x="14553" y="24134"/>
                  </a:cubicBezTo>
                  <a:lnTo>
                    <a:pt x="14553" y="24134"/>
                  </a:lnTo>
                  <a:cubicBezTo>
                    <a:pt x="14553" y="24133"/>
                    <a:pt x="14553" y="24133"/>
                    <a:pt x="14552" y="24132"/>
                  </a:cubicBezTo>
                  <a:lnTo>
                    <a:pt x="14552" y="24132"/>
                  </a:lnTo>
                  <a:cubicBezTo>
                    <a:pt x="14552" y="24136"/>
                    <a:pt x="14552" y="24137"/>
                    <a:pt x="14552" y="24137"/>
                  </a:cubicBezTo>
                  <a:cubicBezTo>
                    <a:pt x="14552" y="24137"/>
                    <a:pt x="14553" y="24136"/>
                    <a:pt x="14553" y="24134"/>
                  </a:cubicBezTo>
                  <a:lnTo>
                    <a:pt x="14553" y="24134"/>
                  </a:lnTo>
                  <a:cubicBezTo>
                    <a:pt x="14569" y="24181"/>
                    <a:pt x="14605" y="24198"/>
                    <a:pt x="14636" y="24198"/>
                  </a:cubicBezTo>
                  <a:cubicBezTo>
                    <a:pt x="14654" y="24198"/>
                    <a:pt x="14670" y="24192"/>
                    <a:pt x="14679" y="24183"/>
                  </a:cubicBezTo>
                  <a:cubicBezTo>
                    <a:pt x="16197" y="23095"/>
                    <a:pt x="17387" y="21551"/>
                    <a:pt x="17969" y="19754"/>
                  </a:cubicBezTo>
                  <a:cubicBezTo>
                    <a:pt x="18526" y="17983"/>
                    <a:pt x="18526" y="16009"/>
                    <a:pt x="17994" y="14212"/>
                  </a:cubicBezTo>
                  <a:cubicBezTo>
                    <a:pt x="17488" y="12415"/>
                    <a:pt x="16425" y="10770"/>
                    <a:pt x="15033" y="9530"/>
                  </a:cubicBezTo>
                  <a:cubicBezTo>
                    <a:pt x="14654" y="9201"/>
                    <a:pt x="14299" y="8922"/>
                    <a:pt x="13894" y="8669"/>
                  </a:cubicBezTo>
                  <a:cubicBezTo>
                    <a:pt x="13515" y="8416"/>
                    <a:pt x="13059" y="8188"/>
                    <a:pt x="12629" y="8037"/>
                  </a:cubicBezTo>
                  <a:cubicBezTo>
                    <a:pt x="11803" y="7761"/>
                    <a:pt x="10957" y="7590"/>
                    <a:pt x="10127" y="7466"/>
                  </a:cubicBezTo>
                  <a:lnTo>
                    <a:pt x="10127" y="7466"/>
                  </a:lnTo>
                  <a:cubicBezTo>
                    <a:pt x="10367" y="6934"/>
                    <a:pt x="10506" y="6334"/>
                    <a:pt x="10528" y="5734"/>
                  </a:cubicBezTo>
                  <a:cubicBezTo>
                    <a:pt x="10554" y="5076"/>
                    <a:pt x="10453" y="4367"/>
                    <a:pt x="10174" y="3734"/>
                  </a:cubicBezTo>
                  <a:cubicBezTo>
                    <a:pt x="9643" y="2469"/>
                    <a:pt x="8605" y="1457"/>
                    <a:pt x="7441" y="824"/>
                  </a:cubicBezTo>
                  <a:cubicBezTo>
                    <a:pt x="6454" y="299"/>
                    <a:pt x="5329" y="1"/>
                    <a:pt x="4223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24"/>
            <p:cNvSpPr/>
            <p:nvPr/>
          </p:nvSpPr>
          <p:spPr>
            <a:xfrm>
              <a:off x="7215742" y="2675982"/>
              <a:ext cx="33474" cy="120638"/>
            </a:xfrm>
            <a:custGeom>
              <a:avLst/>
              <a:gdLst/>
              <a:ahLst/>
              <a:cxnLst/>
              <a:rect l="l" t="t" r="r" b="b"/>
              <a:pathLst>
                <a:path w="659" h="2375" extrusionOk="0">
                  <a:moveTo>
                    <a:pt x="576" y="0"/>
                  </a:moveTo>
                  <a:cubicBezTo>
                    <a:pt x="545" y="0"/>
                    <a:pt x="507" y="18"/>
                    <a:pt x="507" y="36"/>
                  </a:cubicBezTo>
                  <a:cubicBezTo>
                    <a:pt x="381" y="416"/>
                    <a:pt x="279" y="770"/>
                    <a:pt x="203" y="1150"/>
                  </a:cubicBezTo>
                  <a:cubicBezTo>
                    <a:pt x="127" y="1352"/>
                    <a:pt x="102" y="1529"/>
                    <a:pt x="77" y="1732"/>
                  </a:cubicBezTo>
                  <a:cubicBezTo>
                    <a:pt x="26" y="1909"/>
                    <a:pt x="1" y="2111"/>
                    <a:pt x="1" y="2289"/>
                  </a:cubicBezTo>
                  <a:cubicBezTo>
                    <a:pt x="1" y="2314"/>
                    <a:pt x="26" y="2365"/>
                    <a:pt x="77" y="2365"/>
                  </a:cubicBezTo>
                  <a:cubicBezTo>
                    <a:pt x="84" y="2371"/>
                    <a:pt x="92" y="2374"/>
                    <a:pt x="101" y="2374"/>
                  </a:cubicBezTo>
                  <a:cubicBezTo>
                    <a:pt x="126" y="2374"/>
                    <a:pt x="153" y="2351"/>
                    <a:pt x="153" y="2314"/>
                  </a:cubicBezTo>
                  <a:cubicBezTo>
                    <a:pt x="229" y="2162"/>
                    <a:pt x="279" y="1985"/>
                    <a:pt x="355" y="1782"/>
                  </a:cubicBezTo>
                  <a:cubicBezTo>
                    <a:pt x="406" y="1605"/>
                    <a:pt x="482" y="1403"/>
                    <a:pt x="507" y="1226"/>
                  </a:cubicBezTo>
                  <a:cubicBezTo>
                    <a:pt x="608" y="846"/>
                    <a:pt x="659" y="466"/>
                    <a:pt x="659" y="87"/>
                  </a:cubicBezTo>
                  <a:cubicBezTo>
                    <a:pt x="659" y="36"/>
                    <a:pt x="634" y="11"/>
                    <a:pt x="608" y="11"/>
                  </a:cubicBezTo>
                  <a:cubicBezTo>
                    <a:pt x="601" y="3"/>
                    <a:pt x="589" y="0"/>
                    <a:pt x="576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24"/>
            <p:cNvSpPr/>
            <p:nvPr/>
          </p:nvSpPr>
          <p:spPr>
            <a:xfrm>
              <a:off x="5832536" y="2398842"/>
              <a:ext cx="88739" cy="215371"/>
            </a:xfrm>
            <a:custGeom>
              <a:avLst/>
              <a:gdLst/>
              <a:ahLst/>
              <a:cxnLst/>
              <a:rect l="l" t="t" r="r" b="b"/>
              <a:pathLst>
                <a:path w="1747" h="4240" extrusionOk="0">
                  <a:moveTo>
                    <a:pt x="1266" y="0"/>
                  </a:moveTo>
                  <a:cubicBezTo>
                    <a:pt x="1013" y="0"/>
                    <a:pt x="735" y="51"/>
                    <a:pt x="456" y="178"/>
                  </a:cubicBezTo>
                  <a:cubicBezTo>
                    <a:pt x="330" y="254"/>
                    <a:pt x="254" y="329"/>
                    <a:pt x="153" y="481"/>
                  </a:cubicBezTo>
                  <a:cubicBezTo>
                    <a:pt x="51" y="608"/>
                    <a:pt x="26" y="760"/>
                    <a:pt x="26" y="912"/>
                  </a:cubicBezTo>
                  <a:cubicBezTo>
                    <a:pt x="26" y="1241"/>
                    <a:pt x="178" y="1494"/>
                    <a:pt x="330" y="1696"/>
                  </a:cubicBezTo>
                  <a:cubicBezTo>
                    <a:pt x="496" y="1883"/>
                    <a:pt x="662" y="2052"/>
                    <a:pt x="814" y="2205"/>
                  </a:cubicBezTo>
                  <a:lnTo>
                    <a:pt x="814" y="2205"/>
                  </a:lnTo>
                  <a:cubicBezTo>
                    <a:pt x="714" y="2258"/>
                    <a:pt x="623" y="2325"/>
                    <a:pt x="532" y="2379"/>
                  </a:cubicBezTo>
                  <a:cubicBezTo>
                    <a:pt x="380" y="2455"/>
                    <a:pt x="254" y="2557"/>
                    <a:pt x="153" y="2683"/>
                  </a:cubicBezTo>
                  <a:cubicBezTo>
                    <a:pt x="51" y="2810"/>
                    <a:pt x="1" y="2961"/>
                    <a:pt x="1" y="3139"/>
                  </a:cubicBezTo>
                  <a:cubicBezTo>
                    <a:pt x="1" y="3290"/>
                    <a:pt x="1" y="3442"/>
                    <a:pt x="26" y="3594"/>
                  </a:cubicBezTo>
                  <a:cubicBezTo>
                    <a:pt x="51" y="3771"/>
                    <a:pt x="178" y="3923"/>
                    <a:pt x="304" y="4024"/>
                  </a:cubicBezTo>
                  <a:cubicBezTo>
                    <a:pt x="431" y="4100"/>
                    <a:pt x="608" y="4176"/>
                    <a:pt x="760" y="4202"/>
                  </a:cubicBezTo>
                  <a:cubicBezTo>
                    <a:pt x="866" y="4228"/>
                    <a:pt x="975" y="4239"/>
                    <a:pt x="1084" y="4239"/>
                  </a:cubicBezTo>
                  <a:cubicBezTo>
                    <a:pt x="1287" y="4239"/>
                    <a:pt x="1490" y="4200"/>
                    <a:pt x="1671" y="4151"/>
                  </a:cubicBezTo>
                  <a:cubicBezTo>
                    <a:pt x="1696" y="4100"/>
                    <a:pt x="1747" y="4100"/>
                    <a:pt x="1722" y="3999"/>
                  </a:cubicBezTo>
                  <a:cubicBezTo>
                    <a:pt x="1722" y="3974"/>
                    <a:pt x="1696" y="3974"/>
                    <a:pt x="1671" y="3974"/>
                  </a:cubicBezTo>
                  <a:cubicBezTo>
                    <a:pt x="1535" y="4028"/>
                    <a:pt x="1378" y="4053"/>
                    <a:pt x="1218" y="4053"/>
                  </a:cubicBezTo>
                  <a:cubicBezTo>
                    <a:pt x="1080" y="4053"/>
                    <a:pt x="940" y="4034"/>
                    <a:pt x="811" y="3999"/>
                  </a:cubicBezTo>
                  <a:cubicBezTo>
                    <a:pt x="532" y="3974"/>
                    <a:pt x="279" y="3797"/>
                    <a:pt x="203" y="3544"/>
                  </a:cubicBezTo>
                  <a:cubicBezTo>
                    <a:pt x="178" y="3240"/>
                    <a:pt x="178" y="2961"/>
                    <a:pt x="330" y="2734"/>
                  </a:cubicBezTo>
                  <a:cubicBezTo>
                    <a:pt x="507" y="2531"/>
                    <a:pt x="785" y="2405"/>
                    <a:pt x="1038" y="2278"/>
                  </a:cubicBezTo>
                  <a:lnTo>
                    <a:pt x="1064" y="2228"/>
                  </a:lnTo>
                  <a:cubicBezTo>
                    <a:pt x="1089" y="2202"/>
                    <a:pt x="1089" y="2152"/>
                    <a:pt x="1064" y="2101"/>
                  </a:cubicBezTo>
                  <a:cubicBezTo>
                    <a:pt x="887" y="1924"/>
                    <a:pt x="684" y="1721"/>
                    <a:pt x="532" y="1544"/>
                  </a:cubicBezTo>
                  <a:cubicBezTo>
                    <a:pt x="380" y="1342"/>
                    <a:pt x="254" y="1139"/>
                    <a:pt x="203" y="886"/>
                  </a:cubicBezTo>
                  <a:cubicBezTo>
                    <a:pt x="178" y="658"/>
                    <a:pt x="330" y="431"/>
                    <a:pt x="558" y="304"/>
                  </a:cubicBezTo>
                  <a:cubicBezTo>
                    <a:pt x="760" y="178"/>
                    <a:pt x="1038" y="127"/>
                    <a:pt x="1291" y="76"/>
                  </a:cubicBezTo>
                  <a:cubicBezTo>
                    <a:pt x="1291" y="51"/>
                    <a:pt x="1317" y="51"/>
                    <a:pt x="1317" y="26"/>
                  </a:cubicBezTo>
                  <a:cubicBezTo>
                    <a:pt x="1291" y="26"/>
                    <a:pt x="1291" y="0"/>
                    <a:pt x="1266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24"/>
            <p:cNvSpPr/>
            <p:nvPr/>
          </p:nvSpPr>
          <p:spPr>
            <a:xfrm>
              <a:off x="5940527" y="3023576"/>
              <a:ext cx="68167" cy="77208"/>
            </a:xfrm>
            <a:custGeom>
              <a:avLst/>
              <a:gdLst/>
              <a:ahLst/>
              <a:cxnLst/>
              <a:rect l="l" t="t" r="r" b="b"/>
              <a:pathLst>
                <a:path w="1342" h="1520" extrusionOk="0">
                  <a:moveTo>
                    <a:pt x="330" y="1"/>
                  </a:moveTo>
                  <a:cubicBezTo>
                    <a:pt x="304" y="1"/>
                    <a:pt x="279" y="1"/>
                    <a:pt x="279" y="26"/>
                  </a:cubicBezTo>
                  <a:cubicBezTo>
                    <a:pt x="178" y="229"/>
                    <a:pt x="77" y="381"/>
                    <a:pt x="51" y="608"/>
                  </a:cubicBezTo>
                  <a:cubicBezTo>
                    <a:pt x="1" y="786"/>
                    <a:pt x="1" y="1039"/>
                    <a:pt x="152" y="1241"/>
                  </a:cubicBezTo>
                  <a:cubicBezTo>
                    <a:pt x="279" y="1418"/>
                    <a:pt x="532" y="1494"/>
                    <a:pt x="709" y="1519"/>
                  </a:cubicBezTo>
                  <a:cubicBezTo>
                    <a:pt x="912" y="1519"/>
                    <a:pt x="1139" y="1519"/>
                    <a:pt x="1317" y="1494"/>
                  </a:cubicBezTo>
                  <a:cubicBezTo>
                    <a:pt x="1317" y="1494"/>
                    <a:pt x="1342" y="1494"/>
                    <a:pt x="1342" y="1444"/>
                  </a:cubicBezTo>
                  <a:cubicBezTo>
                    <a:pt x="1342" y="1444"/>
                    <a:pt x="1342" y="1418"/>
                    <a:pt x="1317" y="1418"/>
                  </a:cubicBezTo>
                  <a:cubicBezTo>
                    <a:pt x="1139" y="1393"/>
                    <a:pt x="937" y="1393"/>
                    <a:pt x="760" y="1368"/>
                  </a:cubicBezTo>
                  <a:cubicBezTo>
                    <a:pt x="583" y="1292"/>
                    <a:pt x="406" y="1241"/>
                    <a:pt x="304" y="1115"/>
                  </a:cubicBezTo>
                  <a:cubicBezTo>
                    <a:pt x="203" y="988"/>
                    <a:pt x="178" y="786"/>
                    <a:pt x="203" y="608"/>
                  </a:cubicBezTo>
                  <a:cubicBezTo>
                    <a:pt x="254" y="406"/>
                    <a:pt x="304" y="229"/>
                    <a:pt x="380" y="26"/>
                  </a:cubicBezTo>
                  <a:cubicBezTo>
                    <a:pt x="380" y="1"/>
                    <a:pt x="380" y="1"/>
                    <a:pt x="330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24"/>
            <p:cNvSpPr/>
            <p:nvPr/>
          </p:nvSpPr>
          <p:spPr>
            <a:xfrm>
              <a:off x="7292900" y="2349977"/>
              <a:ext cx="102860" cy="105450"/>
            </a:xfrm>
            <a:custGeom>
              <a:avLst/>
              <a:gdLst/>
              <a:ahLst/>
              <a:cxnLst/>
              <a:rect l="l" t="t" r="r" b="b"/>
              <a:pathLst>
                <a:path w="2025" h="2076" extrusionOk="0">
                  <a:moveTo>
                    <a:pt x="203" y="1"/>
                  </a:moveTo>
                  <a:cubicBezTo>
                    <a:pt x="152" y="1"/>
                    <a:pt x="127" y="1"/>
                    <a:pt x="127" y="26"/>
                  </a:cubicBezTo>
                  <a:cubicBezTo>
                    <a:pt x="26" y="330"/>
                    <a:pt x="0" y="608"/>
                    <a:pt x="0" y="887"/>
                  </a:cubicBezTo>
                  <a:cubicBezTo>
                    <a:pt x="0" y="1190"/>
                    <a:pt x="102" y="1494"/>
                    <a:pt x="279" y="1747"/>
                  </a:cubicBezTo>
                  <a:cubicBezTo>
                    <a:pt x="507" y="2000"/>
                    <a:pt x="861" y="2076"/>
                    <a:pt x="1139" y="2076"/>
                  </a:cubicBezTo>
                  <a:cubicBezTo>
                    <a:pt x="1468" y="2076"/>
                    <a:pt x="1747" y="1975"/>
                    <a:pt x="2000" y="1874"/>
                  </a:cubicBezTo>
                  <a:cubicBezTo>
                    <a:pt x="2025" y="1848"/>
                    <a:pt x="2025" y="1848"/>
                    <a:pt x="2025" y="1823"/>
                  </a:cubicBezTo>
                  <a:cubicBezTo>
                    <a:pt x="2025" y="1772"/>
                    <a:pt x="2000" y="1772"/>
                    <a:pt x="1974" y="1772"/>
                  </a:cubicBezTo>
                  <a:cubicBezTo>
                    <a:pt x="1671" y="1848"/>
                    <a:pt x="1418" y="1899"/>
                    <a:pt x="1139" y="1899"/>
                  </a:cubicBezTo>
                  <a:cubicBezTo>
                    <a:pt x="886" y="1899"/>
                    <a:pt x="608" y="1848"/>
                    <a:pt x="456" y="1620"/>
                  </a:cubicBezTo>
                  <a:cubicBezTo>
                    <a:pt x="279" y="1443"/>
                    <a:pt x="228" y="1190"/>
                    <a:pt x="203" y="887"/>
                  </a:cubicBezTo>
                  <a:cubicBezTo>
                    <a:pt x="152" y="608"/>
                    <a:pt x="203" y="330"/>
                    <a:pt x="228" y="51"/>
                  </a:cubicBezTo>
                  <a:cubicBezTo>
                    <a:pt x="228" y="1"/>
                    <a:pt x="203" y="1"/>
                    <a:pt x="203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24"/>
            <p:cNvSpPr/>
            <p:nvPr/>
          </p:nvSpPr>
          <p:spPr>
            <a:xfrm>
              <a:off x="7037095" y="2231725"/>
              <a:ext cx="88739" cy="45512"/>
            </a:xfrm>
            <a:custGeom>
              <a:avLst/>
              <a:gdLst/>
              <a:ahLst/>
              <a:cxnLst/>
              <a:rect l="l" t="t" r="r" b="b"/>
              <a:pathLst>
                <a:path w="1747" h="896" extrusionOk="0">
                  <a:moveTo>
                    <a:pt x="25" y="0"/>
                  </a:moveTo>
                  <a:cubicBezTo>
                    <a:pt x="0" y="0"/>
                    <a:pt x="0" y="26"/>
                    <a:pt x="0" y="51"/>
                  </a:cubicBezTo>
                  <a:cubicBezTo>
                    <a:pt x="76" y="254"/>
                    <a:pt x="127" y="405"/>
                    <a:pt x="253" y="557"/>
                  </a:cubicBezTo>
                  <a:cubicBezTo>
                    <a:pt x="354" y="684"/>
                    <a:pt x="532" y="836"/>
                    <a:pt x="734" y="886"/>
                  </a:cubicBezTo>
                  <a:cubicBezTo>
                    <a:pt x="782" y="892"/>
                    <a:pt x="830" y="895"/>
                    <a:pt x="877" y="895"/>
                  </a:cubicBezTo>
                  <a:cubicBezTo>
                    <a:pt x="1029" y="895"/>
                    <a:pt x="1175" y="862"/>
                    <a:pt x="1291" y="785"/>
                  </a:cubicBezTo>
                  <a:cubicBezTo>
                    <a:pt x="1468" y="684"/>
                    <a:pt x="1620" y="557"/>
                    <a:pt x="1746" y="431"/>
                  </a:cubicBezTo>
                  <a:lnTo>
                    <a:pt x="1746" y="380"/>
                  </a:lnTo>
                  <a:lnTo>
                    <a:pt x="1696" y="380"/>
                  </a:lnTo>
                  <a:cubicBezTo>
                    <a:pt x="1437" y="531"/>
                    <a:pt x="1178" y="700"/>
                    <a:pt x="904" y="700"/>
                  </a:cubicBezTo>
                  <a:cubicBezTo>
                    <a:pt x="856" y="700"/>
                    <a:pt x="808" y="695"/>
                    <a:pt x="759" y="684"/>
                  </a:cubicBezTo>
                  <a:cubicBezTo>
                    <a:pt x="481" y="633"/>
                    <a:pt x="253" y="355"/>
                    <a:pt x="101" y="26"/>
                  </a:cubicBezTo>
                  <a:cubicBezTo>
                    <a:pt x="101" y="26"/>
                    <a:pt x="76" y="0"/>
                    <a:pt x="25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24"/>
            <p:cNvSpPr/>
            <p:nvPr/>
          </p:nvSpPr>
          <p:spPr>
            <a:xfrm>
              <a:off x="6377620" y="2114743"/>
              <a:ext cx="64306" cy="61767"/>
            </a:xfrm>
            <a:custGeom>
              <a:avLst/>
              <a:gdLst/>
              <a:ahLst/>
              <a:cxnLst/>
              <a:rect l="l" t="t" r="r" b="b"/>
              <a:pathLst>
                <a:path w="1266" h="1216" extrusionOk="0">
                  <a:moveTo>
                    <a:pt x="177" y="0"/>
                  </a:moveTo>
                  <a:cubicBezTo>
                    <a:pt x="152" y="0"/>
                    <a:pt x="127" y="0"/>
                    <a:pt x="127" y="26"/>
                  </a:cubicBezTo>
                  <a:cubicBezTo>
                    <a:pt x="51" y="178"/>
                    <a:pt x="0" y="329"/>
                    <a:pt x="0" y="532"/>
                  </a:cubicBezTo>
                  <a:cubicBezTo>
                    <a:pt x="0" y="709"/>
                    <a:pt x="26" y="937"/>
                    <a:pt x="177" y="1063"/>
                  </a:cubicBezTo>
                  <a:cubicBezTo>
                    <a:pt x="329" y="1190"/>
                    <a:pt x="557" y="1215"/>
                    <a:pt x="709" y="1215"/>
                  </a:cubicBezTo>
                  <a:cubicBezTo>
                    <a:pt x="911" y="1215"/>
                    <a:pt x="1063" y="1190"/>
                    <a:pt x="1215" y="1139"/>
                  </a:cubicBezTo>
                  <a:cubicBezTo>
                    <a:pt x="1266" y="1089"/>
                    <a:pt x="1266" y="1089"/>
                    <a:pt x="1266" y="1063"/>
                  </a:cubicBezTo>
                  <a:cubicBezTo>
                    <a:pt x="1215" y="1063"/>
                    <a:pt x="1215" y="1038"/>
                    <a:pt x="1190" y="1038"/>
                  </a:cubicBezTo>
                  <a:lnTo>
                    <a:pt x="709" y="1038"/>
                  </a:lnTo>
                  <a:cubicBezTo>
                    <a:pt x="557" y="1038"/>
                    <a:pt x="405" y="1013"/>
                    <a:pt x="304" y="912"/>
                  </a:cubicBezTo>
                  <a:cubicBezTo>
                    <a:pt x="203" y="810"/>
                    <a:pt x="177" y="684"/>
                    <a:pt x="177" y="532"/>
                  </a:cubicBezTo>
                  <a:cubicBezTo>
                    <a:pt x="177" y="380"/>
                    <a:pt x="203" y="203"/>
                    <a:pt x="253" y="51"/>
                  </a:cubicBezTo>
                  <a:cubicBezTo>
                    <a:pt x="253" y="26"/>
                    <a:pt x="253" y="26"/>
                    <a:pt x="177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24"/>
            <p:cNvSpPr/>
            <p:nvPr/>
          </p:nvSpPr>
          <p:spPr>
            <a:xfrm>
              <a:off x="7704698" y="2917566"/>
              <a:ext cx="180881" cy="263524"/>
            </a:xfrm>
            <a:custGeom>
              <a:avLst/>
              <a:gdLst/>
              <a:ahLst/>
              <a:cxnLst/>
              <a:rect l="l" t="t" r="r" b="b"/>
              <a:pathLst>
                <a:path w="3561" h="5188" extrusionOk="0">
                  <a:moveTo>
                    <a:pt x="2776" y="0"/>
                  </a:moveTo>
                  <a:cubicBezTo>
                    <a:pt x="2769" y="0"/>
                    <a:pt x="2763" y="13"/>
                    <a:pt x="2750" y="38"/>
                  </a:cubicBezTo>
                  <a:cubicBezTo>
                    <a:pt x="2725" y="63"/>
                    <a:pt x="2725" y="63"/>
                    <a:pt x="2750" y="89"/>
                  </a:cubicBezTo>
                  <a:cubicBezTo>
                    <a:pt x="3003" y="316"/>
                    <a:pt x="3181" y="570"/>
                    <a:pt x="3282" y="848"/>
                  </a:cubicBezTo>
                  <a:cubicBezTo>
                    <a:pt x="3383" y="1126"/>
                    <a:pt x="3408" y="1455"/>
                    <a:pt x="3282" y="1734"/>
                  </a:cubicBezTo>
                  <a:cubicBezTo>
                    <a:pt x="3155" y="2012"/>
                    <a:pt x="2928" y="2215"/>
                    <a:pt x="2649" y="2341"/>
                  </a:cubicBezTo>
                  <a:cubicBezTo>
                    <a:pt x="2396" y="2468"/>
                    <a:pt x="2067" y="2544"/>
                    <a:pt x="1763" y="2569"/>
                  </a:cubicBezTo>
                  <a:lnTo>
                    <a:pt x="1738" y="2569"/>
                  </a:lnTo>
                  <a:cubicBezTo>
                    <a:pt x="1662" y="2594"/>
                    <a:pt x="1637" y="2619"/>
                    <a:pt x="1662" y="2695"/>
                  </a:cubicBezTo>
                  <a:cubicBezTo>
                    <a:pt x="1763" y="2974"/>
                    <a:pt x="1890" y="3303"/>
                    <a:pt x="1915" y="3606"/>
                  </a:cubicBezTo>
                  <a:cubicBezTo>
                    <a:pt x="1991" y="3935"/>
                    <a:pt x="1966" y="4264"/>
                    <a:pt x="1789" y="4518"/>
                  </a:cubicBezTo>
                  <a:cubicBezTo>
                    <a:pt x="1637" y="4821"/>
                    <a:pt x="1358" y="4973"/>
                    <a:pt x="1029" y="5024"/>
                  </a:cubicBezTo>
                  <a:cubicBezTo>
                    <a:pt x="878" y="5062"/>
                    <a:pt x="713" y="5081"/>
                    <a:pt x="549" y="5081"/>
                  </a:cubicBezTo>
                  <a:cubicBezTo>
                    <a:pt x="384" y="5081"/>
                    <a:pt x="220" y="5062"/>
                    <a:pt x="68" y="5024"/>
                  </a:cubicBezTo>
                  <a:cubicBezTo>
                    <a:pt x="51" y="5015"/>
                    <a:pt x="37" y="5012"/>
                    <a:pt x="27" y="5012"/>
                  </a:cubicBezTo>
                  <a:cubicBezTo>
                    <a:pt x="6" y="5012"/>
                    <a:pt x="0" y="5024"/>
                    <a:pt x="17" y="5024"/>
                  </a:cubicBezTo>
                  <a:cubicBezTo>
                    <a:pt x="17" y="5049"/>
                    <a:pt x="17" y="5100"/>
                    <a:pt x="42" y="5100"/>
                  </a:cubicBezTo>
                  <a:cubicBezTo>
                    <a:pt x="257" y="5149"/>
                    <a:pt x="482" y="5188"/>
                    <a:pt x="704" y="5188"/>
                  </a:cubicBezTo>
                  <a:cubicBezTo>
                    <a:pt x="822" y="5188"/>
                    <a:pt x="940" y="5177"/>
                    <a:pt x="1055" y="5150"/>
                  </a:cubicBezTo>
                  <a:cubicBezTo>
                    <a:pt x="1409" y="5125"/>
                    <a:pt x="1763" y="4922"/>
                    <a:pt x="1941" y="4619"/>
                  </a:cubicBezTo>
                  <a:cubicBezTo>
                    <a:pt x="2143" y="4290"/>
                    <a:pt x="2143" y="3961"/>
                    <a:pt x="2118" y="3606"/>
                  </a:cubicBezTo>
                  <a:cubicBezTo>
                    <a:pt x="2051" y="3294"/>
                    <a:pt x="1964" y="3022"/>
                    <a:pt x="1858" y="2736"/>
                  </a:cubicBezTo>
                  <a:lnTo>
                    <a:pt x="1858" y="2736"/>
                  </a:lnTo>
                  <a:cubicBezTo>
                    <a:pt x="2135" y="2704"/>
                    <a:pt x="2427" y="2629"/>
                    <a:pt x="2700" y="2493"/>
                  </a:cubicBezTo>
                  <a:cubicBezTo>
                    <a:pt x="3029" y="2366"/>
                    <a:pt x="3307" y="2113"/>
                    <a:pt x="3434" y="1810"/>
                  </a:cubicBezTo>
                  <a:cubicBezTo>
                    <a:pt x="3560" y="1481"/>
                    <a:pt x="3535" y="1126"/>
                    <a:pt x="3408" y="823"/>
                  </a:cubicBezTo>
                  <a:cubicBezTo>
                    <a:pt x="3282" y="494"/>
                    <a:pt x="3054" y="215"/>
                    <a:pt x="2801" y="38"/>
                  </a:cubicBezTo>
                  <a:cubicBezTo>
                    <a:pt x="2788" y="13"/>
                    <a:pt x="2782" y="0"/>
                    <a:pt x="2776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24"/>
            <p:cNvSpPr/>
            <p:nvPr/>
          </p:nvSpPr>
          <p:spPr>
            <a:xfrm>
              <a:off x="7846975" y="2478540"/>
              <a:ext cx="51455" cy="90060"/>
            </a:xfrm>
            <a:custGeom>
              <a:avLst/>
              <a:gdLst/>
              <a:ahLst/>
              <a:cxnLst/>
              <a:rect l="l" t="t" r="r" b="b"/>
              <a:pathLst>
                <a:path w="1013" h="1773" extrusionOk="0">
                  <a:moveTo>
                    <a:pt x="101" y="1"/>
                  </a:moveTo>
                  <a:cubicBezTo>
                    <a:pt x="76" y="1"/>
                    <a:pt x="51" y="1"/>
                    <a:pt x="51" y="26"/>
                  </a:cubicBezTo>
                  <a:cubicBezTo>
                    <a:pt x="51" y="76"/>
                    <a:pt x="51" y="102"/>
                    <a:pt x="76" y="102"/>
                  </a:cubicBezTo>
                  <a:cubicBezTo>
                    <a:pt x="253" y="203"/>
                    <a:pt x="430" y="279"/>
                    <a:pt x="582" y="405"/>
                  </a:cubicBezTo>
                  <a:cubicBezTo>
                    <a:pt x="709" y="557"/>
                    <a:pt x="835" y="709"/>
                    <a:pt x="810" y="861"/>
                  </a:cubicBezTo>
                  <a:cubicBezTo>
                    <a:pt x="759" y="1038"/>
                    <a:pt x="633" y="1215"/>
                    <a:pt x="506" y="1342"/>
                  </a:cubicBezTo>
                  <a:lnTo>
                    <a:pt x="51" y="1721"/>
                  </a:lnTo>
                  <a:cubicBezTo>
                    <a:pt x="0" y="1721"/>
                    <a:pt x="0" y="1747"/>
                    <a:pt x="51" y="1747"/>
                  </a:cubicBezTo>
                  <a:cubicBezTo>
                    <a:pt x="51" y="1772"/>
                    <a:pt x="76" y="1772"/>
                    <a:pt x="101" y="1772"/>
                  </a:cubicBezTo>
                  <a:cubicBezTo>
                    <a:pt x="304" y="1671"/>
                    <a:pt x="481" y="1570"/>
                    <a:pt x="633" y="1443"/>
                  </a:cubicBezTo>
                  <a:cubicBezTo>
                    <a:pt x="810" y="1266"/>
                    <a:pt x="962" y="1114"/>
                    <a:pt x="987" y="861"/>
                  </a:cubicBezTo>
                  <a:cubicBezTo>
                    <a:pt x="1012" y="608"/>
                    <a:pt x="835" y="380"/>
                    <a:pt x="683" y="254"/>
                  </a:cubicBezTo>
                  <a:cubicBezTo>
                    <a:pt x="506" y="127"/>
                    <a:pt x="304" y="76"/>
                    <a:pt x="101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24"/>
            <p:cNvSpPr/>
            <p:nvPr/>
          </p:nvSpPr>
          <p:spPr>
            <a:xfrm>
              <a:off x="7670817" y="1716252"/>
              <a:ext cx="88790" cy="88739"/>
            </a:xfrm>
            <a:custGeom>
              <a:avLst/>
              <a:gdLst/>
              <a:ahLst/>
              <a:cxnLst/>
              <a:rect l="l" t="t" r="r" b="b"/>
              <a:pathLst>
                <a:path w="1748" h="1747" extrusionOk="0">
                  <a:moveTo>
                    <a:pt x="785" y="0"/>
                  </a:moveTo>
                  <a:cubicBezTo>
                    <a:pt x="532" y="0"/>
                    <a:pt x="279" y="51"/>
                    <a:pt x="51" y="127"/>
                  </a:cubicBezTo>
                  <a:lnTo>
                    <a:pt x="1" y="177"/>
                  </a:lnTo>
                  <a:cubicBezTo>
                    <a:pt x="1" y="203"/>
                    <a:pt x="26" y="203"/>
                    <a:pt x="51" y="203"/>
                  </a:cubicBezTo>
                  <a:cubicBezTo>
                    <a:pt x="279" y="203"/>
                    <a:pt x="532" y="177"/>
                    <a:pt x="760" y="177"/>
                  </a:cubicBezTo>
                  <a:cubicBezTo>
                    <a:pt x="988" y="177"/>
                    <a:pt x="1190" y="228"/>
                    <a:pt x="1367" y="405"/>
                  </a:cubicBezTo>
                  <a:cubicBezTo>
                    <a:pt x="1494" y="532"/>
                    <a:pt x="1519" y="785"/>
                    <a:pt x="1519" y="987"/>
                  </a:cubicBezTo>
                  <a:cubicBezTo>
                    <a:pt x="1519" y="1215"/>
                    <a:pt x="1443" y="1468"/>
                    <a:pt x="1393" y="1696"/>
                  </a:cubicBezTo>
                  <a:cubicBezTo>
                    <a:pt x="1393" y="1721"/>
                    <a:pt x="1393" y="1746"/>
                    <a:pt x="1418" y="1746"/>
                  </a:cubicBezTo>
                  <a:cubicBezTo>
                    <a:pt x="1443" y="1746"/>
                    <a:pt x="1494" y="1746"/>
                    <a:pt x="1494" y="1721"/>
                  </a:cubicBezTo>
                  <a:cubicBezTo>
                    <a:pt x="1621" y="1493"/>
                    <a:pt x="1671" y="1265"/>
                    <a:pt x="1696" y="1012"/>
                  </a:cubicBezTo>
                  <a:cubicBezTo>
                    <a:pt x="1747" y="734"/>
                    <a:pt x="1696" y="456"/>
                    <a:pt x="1519" y="228"/>
                  </a:cubicBezTo>
                  <a:cubicBezTo>
                    <a:pt x="1317" y="51"/>
                    <a:pt x="1038" y="0"/>
                    <a:pt x="785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24"/>
            <p:cNvSpPr/>
            <p:nvPr/>
          </p:nvSpPr>
          <p:spPr>
            <a:xfrm>
              <a:off x="7246626" y="1492549"/>
              <a:ext cx="50185" cy="20623"/>
            </a:xfrm>
            <a:custGeom>
              <a:avLst/>
              <a:gdLst/>
              <a:ahLst/>
              <a:cxnLst/>
              <a:rect l="l" t="t" r="r" b="b"/>
              <a:pathLst>
                <a:path w="988" h="406" extrusionOk="0">
                  <a:moveTo>
                    <a:pt x="506" y="1"/>
                  </a:moveTo>
                  <a:cubicBezTo>
                    <a:pt x="304" y="26"/>
                    <a:pt x="152" y="152"/>
                    <a:pt x="26" y="304"/>
                  </a:cubicBezTo>
                  <a:cubicBezTo>
                    <a:pt x="26" y="304"/>
                    <a:pt x="26" y="355"/>
                    <a:pt x="0" y="380"/>
                  </a:cubicBezTo>
                  <a:cubicBezTo>
                    <a:pt x="0" y="405"/>
                    <a:pt x="26" y="405"/>
                    <a:pt x="51" y="405"/>
                  </a:cubicBezTo>
                  <a:cubicBezTo>
                    <a:pt x="228" y="304"/>
                    <a:pt x="355" y="228"/>
                    <a:pt x="506" y="178"/>
                  </a:cubicBezTo>
                  <a:cubicBezTo>
                    <a:pt x="526" y="174"/>
                    <a:pt x="545" y="173"/>
                    <a:pt x="563" y="173"/>
                  </a:cubicBezTo>
                  <a:cubicBezTo>
                    <a:pt x="690" y="173"/>
                    <a:pt x="798" y="248"/>
                    <a:pt x="886" y="380"/>
                  </a:cubicBezTo>
                  <a:cubicBezTo>
                    <a:pt x="911" y="405"/>
                    <a:pt x="911" y="405"/>
                    <a:pt x="937" y="405"/>
                  </a:cubicBezTo>
                  <a:cubicBezTo>
                    <a:pt x="987" y="405"/>
                    <a:pt x="987" y="380"/>
                    <a:pt x="987" y="355"/>
                  </a:cubicBezTo>
                  <a:cubicBezTo>
                    <a:pt x="937" y="254"/>
                    <a:pt x="911" y="152"/>
                    <a:pt x="810" y="102"/>
                  </a:cubicBezTo>
                  <a:cubicBezTo>
                    <a:pt x="734" y="1"/>
                    <a:pt x="608" y="1"/>
                    <a:pt x="506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24"/>
            <p:cNvSpPr/>
            <p:nvPr/>
          </p:nvSpPr>
          <p:spPr>
            <a:xfrm>
              <a:off x="6207913" y="1571028"/>
              <a:ext cx="122162" cy="87418"/>
            </a:xfrm>
            <a:custGeom>
              <a:avLst/>
              <a:gdLst/>
              <a:ahLst/>
              <a:cxnLst/>
              <a:rect l="l" t="t" r="r" b="b"/>
              <a:pathLst>
                <a:path w="2405" h="1721" extrusionOk="0">
                  <a:moveTo>
                    <a:pt x="1325" y="0"/>
                  </a:moveTo>
                  <a:cubicBezTo>
                    <a:pt x="1127" y="0"/>
                    <a:pt x="925" y="39"/>
                    <a:pt x="735" y="126"/>
                  </a:cubicBezTo>
                  <a:cubicBezTo>
                    <a:pt x="456" y="278"/>
                    <a:pt x="254" y="531"/>
                    <a:pt x="178" y="784"/>
                  </a:cubicBezTo>
                  <a:cubicBezTo>
                    <a:pt x="51" y="1037"/>
                    <a:pt x="1" y="1341"/>
                    <a:pt x="1" y="1619"/>
                  </a:cubicBezTo>
                  <a:cubicBezTo>
                    <a:pt x="1" y="1644"/>
                    <a:pt x="51" y="1644"/>
                    <a:pt x="1" y="1720"/>
                  </a:cubicBezTo>
                  <a:cubicBezTo>
                    <a:pt x="51" y="1720"/>
                    <a:pt x="77" y="1720"/>
                    <a:pt x="77" y="1670"/>
                  </a:cubicBezTo>
                  <a:cubicBezTo>
                    <a:pt x="127" y="1417"/>
                    <a:pt x="178" y="1163"/>
                    <a:pt x="304" y="910"/>
                  </a:cubicBezTo>
                  <a:cubicBezTo>
                    <a:pt x="431" y="657"/>
                    <a:pt x="583" y="480"/>
                    <a:pt x="810" y="354"/>
                  </a:cubicBezTo>
                  <a:cubicBezTo>
                    <a:pt x="967" y="255"/>
                    <a:pt x="1185" y="218"/>
                    <a:pt x="1393" y="218"/>
                  </a:cubicBezTo>
                  <a:cubicBezTo>
                    <a:pt x="1453" y="218"/>
                    <a:pt x="1513" y="221"/>
                    <a:pt x="1570" y="227"/>
                  </a:cubicBezTo>
                  <a:cubicBezTo>
                    <a:pt x="1848" y="252"/>
                    <a:pt x="2101" y="328"/>
                    <a:pt x="2354" y="404"/>
                  </a:cubicBezTo>
                  <a:cubicBezTo>
                    <a:pt x="2380" y="404"/>
                    <a:pt x="2405" y="404"/>
                    <a:pt x="2405" y="379"/>
                  </a:cubicBezTo>
                  <a:cubicBezTo>
                    <a:pt x="2405" y="354"/>
                    <a:pt x="2405" y="328"/>
                    <a:pt x="2380" y="328"/>
                  </a:cubicBezTo>
                  <a:cubicBezTo>
                    <a:pt x="2126" y="202"/>
                    <a:pt x="1873" y="75"/>
                    <a:pt x="1595" y="25"/>
                  </a:cubicBezTo>
                  <a:cubicBezTo>
                    <a:pt x="1507" y="9"/>
                    <a:pt x="1416" y="0"/>
                    <a:pt x="1325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24"/>
            <p:cNvSpPr/>
            <p:nvPr/>
          </p:nvSpPr>
          <p:spPr>
            <a:xfrm>
              <a:off x="5936666" y="1723669"/>
              <a:ext cx="74618" cy="77462"/>
            </a:xfrm>
            <a:custGeom>
              <a:avLst/>
              <a:gdLst/>
              <a:ahLst/>
              <a:cxnLst/>
              <a:rect l="l" t="t" r="r" b="b"/>
              <a:pathLst>
                <a:path w="1469" h="1525" extrusionOk="0">
                  <a:moveTo>
                    <a:pt x="1251" y="0"/>
                  </a:moveTo>
                  <a:cubicBezTo>
                    <a:pt x="923" y="0"/>
                    <a:pt x="589" y="72"/>
                    <a:pt x="330" y="310"/>
                  </a:cubicBezTo>
                  <a:cubicBezTo>
                    <a:pt x="153" y="436"/>
                    <a:pt x="77" y="664"/>
                    <a:pt x="26" y="866"/>
                  </a:cubicBezTo>
                  <a:cubicBezTo>
                    <a:pt x="1" y="1069"/>
                    <a:pt x="26" y="1271"/>
                    <a:pt x="102" y="1448"/>
                  </a:cubicBezTo>
                  <a:lnTo>
                    <a:pt x="153" y="1524"/>
                  </a:lnTo>
                  <a:cubicBezTo>
                    <a:pt x="153" y="1524"/>
                    <a:pt x="203" y="1474"/>
                    <a:pt x="203" y="1448"/>
                  </a:cubicBezTo>
                  <a:cubicBezTo>
                    <a:pt x="153" y="1069"/>
                    <a:pt x="203" y="689"/>
                    <a:pt x="456" y="487"/>
                  </a:cubicBezTo>
                  <a:cubicBezTo>
                    <a:pt x="709" y="234"/>
                    <a:pt x="1038" y="158"/>
                    <a:pt x="1418" y="82"/>
                  </a:cubicBezTo>
                  <a:cubicBezTo>
                    <a:pt x="1418" y="82"/>
                    <a:pt x="1469" y="82"/>
                    <a:pt x="1469" y="57"/>
                  </a:cubicBezTo>
                  <a:cubicBezTo>
                    <a:pt x="1469" y="31"/>
                    <a:pt x="1469" y="6"/>
                    <a:pt x="1418" y="6"/>
                  </a:cubicBezTo>
                  <a:cubicBezTo>
                    <a:pt x="1363" y="2"/>
                    <a:pt x="1307" y="0"/>
                    <a:pt x="1251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4" name="Google Shape;714;p24"/>
          <p:cNvSpPr/>
          <p:nvPr/>
        </p:nvSpPr>
        <p:spPr>
          <a:xfrm rot="9899742">
            <a:off x="-766809" y="4349973"/>
            <a:ext cx="1701663" cy="1863142"/>
          </a:xfrm>
          <a:custGeom>
            <a:avLst/>
            <a:gdLst/>
            <a:ahLst/>
            <a:cxnLst/>
            <a:rect l="l" t="t" r="r" b="b"/>
            <a:pathLst>
              <a:path w="46668" h="45226" extrusionOk="0">
                <a:moveTo>
                  <a:pt x="22247" y="3604"/>
                </a:moveTo>
                <a:cubicBezTo>
                  <a:pt x="22456" y="3797"/>
                  <a:pt x="22634" y="3997"/>
                  <a:pt x="22777" y="4177"/>
                </a:cubicBezTo>
                <a:cubicBezTo>
                  <a:pt x="22929" y="4379"/>
                  <a:pt x="23131" y="4683"/>
                  <a:pt x="23309" y="4986"/>
                </a:cubicBezTo>
                <a:cubicBezTo>
                  <a:pt x="23817" y="5813"/>
                  <a:pt x="24433" y="6782"/>
                  <a:pt x="25200" y="7105"/>
                </a:cubicBezTo>
                <a:lnTo>
                  <a:pt x="25200" y="7105"/>
                </a:lnTo>
                <a:cubicBezTo>
                  <a:pt x="24526" y="6657"/>
                  <a:pt x="24010" y="5891"/>
                  <a:pt x="23536" y="5189"/>
                </a:cubicBezTo>
                <a:cubicBezTo>
                  <a:pt x="23359" y="4885"/>
                  <a:pt x="23131" y="4582"/>
                  <a:pt x="22954" y="4328"/>
                </a:cubicBezTo>
                <a:cubicBezTo>
                  <a:pt x="22722" y="4037"/>
                  <a:pt x="22487" y="3796"/>
                  <a:pt x="22247" y="3604"/>
                </a:cubicBezTo>
                <a:close/>
                <a:moveTo>
                  <a:pt x="26983" y="4053"/>
                </a:moveTo>
                <a:cubicBezTo>
                  <a:pt x="26753" y="4053"/>
                  <a:pt x="26549" y="4175"/>
                  <a:pt x="26345" y="4379"/>
                </a:cubicBezTo>
                <a:cubicBezTo>
                  <a:pt x="26016" y="4733"/>
                  <a:pt x="25966" y="5265"/>
                  <a:pt x="25941" y="5746"/>
                </a:cubicBezTo>
                <a:lnTo>
                  <a:pt x="25941" y="6328"/>
                </a:lnTo>
                <a:lnTo>
                  <a:pt x="25941" y="6707"/>
                </a:lnTo>
                <a:lnTo>
                  <a:pt x="25941" y="6783"/>
                </a:lnTo>
                <a:lnTo>
                  <a:pt x="25941" y="6986"/>
                </a:lnTo>
                <a:lnTo>
                  <a:pt x="25941" y="7138"/>
                </a:lnTo>
                <a:cubicBezTo>
                  <a:pt x="25941" y="7214"/>
                  <a:pt x="25941" y="7239"/>
                  <a:pt x="25915" y="7239"/>
                </a:cubicBezTo>
                <a:lnTo>
                  <a:pt x="25814" y="7239"/>
                </a:lnTo>
                <a:cubicBezTo>
                  <a:pt x="25789" y="7239"/>
                  <a:pt x="25713" y="7239"/>
                  <a:pt x="25662" y="7214"/>
                </a:cubicBezTo>
                <a:cubicBezTo>
                  <a:pt x="25502" y="7205"/>
                  <a:pt x="25348" y="7167"/>
                  <a:pt x="25200" y="7105"/>
                </a:cubicBezTo>
                <a:lnTo>
                  <a:pt x="25200" y="7105"/>
                </a:lnTo>
                <a:cubicBezTo>
                  <a:pt x="25559" y="7344"/>
                  <a:pt x="25964" y="7492"/>
                  <a:pt x="26431" y="7492"/>
                </a:cubicBezTo>
                <a:cubicBezTo>
                  <a:pt x="26445" y="7492"/>
                  <a:pt x="26458" y="7492"/>
                  <a:pt x="26472" y="7492"/>
                </a:cubicBezTo>
                <a:cubicBezTo>
                  <a:pt x="26573" y="7492"/>
                  <a:pt x="26649" y="7416"/>
                  <a:pt x="26649" y="7365"/>
                </a:cubicBezTo>
                <a:cubicBezTo>
                  <a:pt x="26725" y="6986"/>
                  <a:pt x="26700" y="6606"/>
                  <a:pt x="26700" y="6201"/>
                </a:cubicBezTo>
                <a:cubicBezTo>
                  <a:pt x="26674" y="5771"/>
                  <a:pt x="26649" y="5341"/>
                  <a:pt x="26801" y="4936"/>
                </a:cubicBezTo>
                <a:cubicBezTo>
                  <a:pt x="26907" y="4618"/>
                  <a:pt x="27119" y="4318"/>
                  <a:pt x="27453" y="4318"/>
                </a:cubicBezTo>
                <a:cubicBezTo>
                  <a:pt x="27512" y="4318"/>
                  <a:pt x="27575" y="4327"/>
                  <a:pt x="27642" y="4347"/>
                </a:cubicBezTo>
                <a:lnTo>
                  <a:pt x="27642" y="4347"/>
                </a:lnTo>
                <a:cubicBezTo>
                  <a:pt x="27485" y="4212"/>
                  <a:pt x="27320" y="4115"/>
                  <a:pt x="27155" y="4075"/>
                </a:cubicBezTo>
                <a:cubicBezTo>
                  <a:pt x="27096" y="4061"/>
                  <a:pt x="27039" y="4053"/>
                  <a:pt x="26983" y="4053"/>
                </a:cubicBezTo>
                <a:close/>
                <a:moveTo>
                  <a:pt x="27642" y="4347"/>
                </a:moveTo>
                <a:cubicBezTo>
                  <a:pt x="27990" y="4648"/>
                  <a:pt x="28297" y="5132"/>
                  <a:pt x="28471" y="5569"/>
                </a:cubicBezTo>
                <a:cubicBezTo>
                  <a:pt x="28800" y="6277"/>
                  <a:pt x="28724" y="7112"/>
                  <a:pt x="28674" y="7872"/>
                </a:cubicBezTo>
                <a:cubicBezTo>
                  <a:pt x="28623" y="7973"/>
                  <a:pt x="28623" y="8099"/>
                  <a:pt x="28623" y="8175"/>
                </a:cubicBezTo>
                <a:cubicBezTo>
                  <a:pt x="28598" y="8428"/>
                  <a:pt x="28497" y="8732"/>
                  <a:pt x="28446" y="8985"/>
                </a:cubicBezTo>
                <a:cubicBezTo>
                  <a:pt x="28345" y="9289"/>
                  <a:pt x="28218" y="9643"/>
                  <a:pt x="28244" y="9947"/>
                </a:cubicBezTo>
                <a:cubicBezTo>
                  <a:pt x="28277" y="10397"/>
                  <a:pt x="28464" y="10584"/>
                  <a:pt x="28704" y="10680"/>
                </a:cubicBezTo>
                <a:lnTo>
                  <a:pt x="28704" y="10680"/>
                </a:lnTo>
                <a:cubicBezTo>
                  <a:pt x="28514" y="10431"/>
                  <a:pt x="28395" y="10112"/>
                  <a:pt x="28395" y="9770"/>
                </a:cubicBezTo>
                <a:cubicBezTo>
                  <a:pt x="28395" y="9491"/>
                  <a:pt x="28446" y="9263"/>
                  <a:pt x="28547" y="9010"/>
                </a:cubicBezTo>
                <a:cubicBezTo>
                  <a:pt x="28573" y="8884"/>
                  <a:pt x="28648" y="8757"/>
                  <a:pt x="28674" y="8605"/>
                </a:cubicBezTo>
                <a:cubicBezTo>
                  <a:pt x="28800" y="8049"/>
                  <a:pt x="28800" y="7416"/>
                  <a:pt x="28800" y="6783"/>
                </a:cubicBezTo>
                <a:cubicBezTo>
                  <a:pt x="28800" y="6227"/>
                  <a:pt x="28674" y="5720"/>
                  <a:pt x="28421" y="5240"/>
                </a:cubicBezTo>
                <a:cubicBezTo>
                  <a:pt x="28370" y="5138"/>
                  <a:pt x="28319" y="5088"/>
                  <a:pt x="28294" y="5012"/>
                </a:cubicBezTo>
                <a:lnTo>
                  <a:pt x="28269" y="4986"/>
                </a:lnTo>
                <a:cubicBezTo>
                  <a:pt x="28092" y="4759"/>
                  <a:pt x="27915" y="4455"/>
                  <a:pt x="27661" y="4354"/>
                </a:cubicBezTo>
                <a:cubicBezTo>
                  <a:pt x="27655" y="4352"/>
                  <a:pt x="27648" y="4349"/>
                  <a:pt x="27642" y="4347"/>
                </a:cubicBezTo>
                <a:close/>
                <a:moveTo>
                  <a:pt x="28704" y="10680"/>
                </a:moveTo>
                <a:cubicBezTo>
                  <a:pt x="28711" y="10689"/>
                  <a:pt x="28718" y="10698"/>
                  <a:pt x="28724" y="10706"/>
                </a:cubicBezTo>
                <a:cubicBezTo>
                  <a:pt x="28927" y="10934"/>
                  <a:pt x="29079" y="10934"/>
                  <a:pt x="29281" y="10959"/>
                </a:cubicBezTo>
                <a:cubicBezTo>
                  <a:pt x="29408" y="10959"/>
                  <a:pt x="29534" y="11010"/>
                  <a:pt x="29711" y="11060"/>
                </a:cubicBezTo>
                <a:cubicBezTo>
                  <a:pt x="29723" y="11068"/>
                  <a:pt x="29734" y="11076"/>
                  <a:pt x="29746" y="11083"/>
                </a:cubicBezTo>
                <a:lnTo>
                  <a:pt x="29746" y="11083"/>
                </a:lnTo>
                <a:cubicBezTo>
                  <a:pt x="29599" y="10879"/>
                  <a:pt x="29368" y="10822"/>
                  <a:pt x="29104" y="10782"/>
                </a:cubicBezTo>
                <a:cubicBezTo>
                  <a:pt x="28966" y="10756"/>
                  <a:pt x="28828" y="10730"/>
                  <a:pt x="28704" y="10680"/>
                </a:cubicBezTo>
                <a:close/>
                <a:moveTo>
                  <a:pt x="19183" y="4253"/>
                </a:moveTo>
                <a:lnTo>
                  <a:pt x="19209" y="4303"/>
                </a:lnTo>
                <a:cubicBezTo>
                  <a:pt x="19411" y="4455"/>
                  <a:pt x="19614" y="4607"/>
                  <a:pt x="19816" y="4733"/>
                </a:cubicBezTo>
                <a:cubicBezTo>
                  <a:pt x="20069" y="4885"/>
                  <a:pt x="20322" y="5088"/>
                  <a:pt x="20575" y="5315"/>
                </a:cubicBezTo>
                <a:cubicBezTo>
                  <a:pt x="20980" y="5695"/>
                  <a:pt x="21335" y="6125"/>
                  <a:pt x="21638" y="6581"/>
                </a:cubicBezTo>
                <a:cubicBezTo>
                  <a:pt x="21739" y="6707"/>
                  <a:pt x="21841" y="6859"/>
                  <a:pt x="21967" y="6986"/>
                </a:cubicBezTo>
                <a:cubicBezTo>
                  <a:pt x="22777" y="8049"/>
                  <a:pt x="23663" y="9036"/>
                  <a:pt x="24498" y="9947"/>
                </a:cubicBezTo>
                <a:cubicBezTo>
                  <a:pt x="24903" y="10428"/>
                  <a:pt x="25207" y="10807"/>
                  <a:pt x="25510" y="11187"/>
                </a:cubicBezTo>
                <a:lnTo>
                  <a:pt x="25561" y="11263"/>
                </a:lnTo>
                <a:lnTo>
                  <a:pt x="25561" y="11263"/>
                </a:lnTo>
                <a:lnTo>
                  <a:pt x="25510" y="11237"/>
                </a:lnTo>
                <a:cubicBezTo>
                  <a:pt x="24772" y="10816"/>
                  <a:pt x="24104" y="10605"/>
                  <a:pt x="23360" y="10605"/>
                </a:cubicBezTo>
                <a:cubicBezTo>
                  <a:pt x="23212" y="10605"/>
                  <a:pt x="23060" y="10613"/>
                  <a:pt x="22904" y="10630"/>
                </a:cubicBezTo>
                <a:cubicBezTo>
                  <a:pt x="22777" y="10630"/>
                  <a:pt x="22625" y="10655"/>
                  <a:pt x="22499" y="10655"/>
                </a:cubicBezTo>
                <a:cubicBezTo>
                  <a:pt x="22146" y="10691"/>
                  <a:pt x="21782" y="10738"/>
                  <a:pt x="21413" y="10738"/>
                </a:cubicBezTo>
                <a:cubicBezTo>
                  <a:pt x="21253" y="10738"/>
                  <a:pt x="21091" y="10729"/>
                  <a:pt x="20930" y="10706"/>
                </a:cubicBezTo>
                <a:cubicBezTo>
                  <a:pt x="19867" y="10504"/>
                  <a:pt x="19032" y="10175"/>
                  <a:pt x="18222" y="9820"/>
                </a:cubicBezTo>
                <a:lnTo>
                  <a:pt x="18171" y="9820"/>
                </a:lnTo>
                <a:cubicBezTo>
                  <a:pt x="18019" y="9263"/>
                  <a:pt x="17665" y="9061"/>
                  <a:pt x="17159" y="8808"/>
                </a:cubicBezTo>
                <a:cubicBezTo>
                  <a:pt x="16248" y="8352"/>
                  <a:pt x="15514" y="7467"/>
                  <a:pt x="15134" y="6454"/>
                </a:cubicBezTo>
                <a:cubicBezTo>
                  <a:pt x="15058" y="6252"/>
                  <a:pt x="15008" y="6075"/>
                  <a:pt x="15033" y="5872"/>
                </a:cubicBezTo>
                <a:cubicBezTo>
                  <a:pt x="15058" y="5695"/>
                  <a:pt x="15134" y="5569"/>
                  <a:pt x="15286" y="5467"/>
                </a:cubicBezTo>
                <a:cubicBezTo>
                  <a:pt x="15413" y="5388"/>
                  <a:pt x="15588" y="5349"/>
                  <a:pt x="15783" y="5349"/>
                </a:cubicBezTo>
                <a:cubicBezTo>
                  <a:pt x="15900" y="5349"/>
                  <a:pt x="16023" y="5363"/>
                  <a:pt x="16146" y="5391"/>
                </a:cubicBezTo>
                <a:cubicBezTo>
                  <a:pt x="16400" y="5467"/>
                  <a:pt x="16653" y="5619"/>
                  <a:pt x="16906" y="5746"/>
                </a:cubicBezTo>
                <a:lnTo>
                  <a:pt x="16956" y="5771"/>
                </a:lnTo>
                <a:cubicBezTo>
                  <a:pt x="17159" y="5872"/>
                  <a:pt x="17336" y="5999"/>
                  <a:pt x="17538" y="6125"/>
                </a:cubicBezTo>
                <a:cubicBezTo>
                  <a:pt x="18190" y="6525"/>
                  <a:pt x="18964" y="7029"/>
                  <a:pt x="19686" y="7029"/>
                </a:cubicBezTo>
                <a:cubicBezTo>
                  <a:pt x="19833" y="7029"/>
                  <a:pt x="19978" y="7008"/>
                  <a:pt x="20120" y="6960"/>
                </a:cubicBezTo>
                <a:cubicBezTo>
                  <a:pt x="20196" y="6910"/>
                  <a:pt x="20221" y="6885"/>
                  <a:pt x="20246" y="6859"/>
                </a:cubicBezTo>
                <a:cubicBezTo>
                  <a:pt x="20297" y="6783"/>
                  <a:pt x="20246" y="6758"/>
                  <a:pt x="20246" y="6707"/>
                </a:cubicBezTo>
                <a:cubicBezTo>
                  <a:pt x="20170" y="6530"/>
                  <a:pt x="20069" y="6378"/>
                  <a:pt x="19968" y="6201"/>
                </a:cubicBezTo>
                <a:cubicBezTo>
                  <a:pt x="19588" y="5594"/>
                  <a:pt x="19183" y="4885"/>
                  <a:pt x="19183" y="4303"/>
                </a:cubicBezTo>
                <a:lnTo>
                  <a:pt x="19183" y="4253"/>
                </a:lnTo>
                <a:close/>
                <a:moveTo>
                  <a:pt x="29746" y="11083"/>
                </a:moveTo>
                <a:cubicBezTo>
                  <a:pt x="29782" y="11133"/>
                  <a:pt x="29813" y="11192"/>
                  <a:pt x="29838" y="11263"/>
                </a:cubicBezTo>
                <a:cubicBezTo>
                  <a:pt x="29874" y="11371"/>
                  <a:pt x="29865" y="11476"/>
                  <a:pt x="29828" y="11578"/>
                </a:cubicBezTo>
                <a:lnTo>
                  <a:pt x="29828" y="11578"/>
                </a:lnTo>
                <a:cubicBezTo>
                  <a:pt x="29917" y="11489"/>
                  <a:pt x="29984" y="11409"/>
                  <a:pt x="29964" y="11313"/>
                </a:cubicBezTo>
                <a:cubicBezTo>
                  <a:pt x="29964" y="11220"/>
                  <a:pt x="29878" y="11170"/>
                  <a:pt x="29746" y="11083"/>
                </a:cubicBezTo>
                <a:close/>
                <a:moveTo>
                  <a:pt x="29828" y="11578"/>
                </a:moveTo>
                <a:cubicBezTo>
                  <a:pt x="29799" y="11607"/>
                  <a:pt x="29768" y="11636"/>
                  <a:pt x="29737" y="11668"/>
                </a:cubicBezTo>
                <a:cubicBezTo>
                  <a:pt x="29711" y="11693"/>
                  <a:pt x="29661" y="11769"/>
                  <a:pt x="29610" y="11820"/>
                </a:cubicBezTo>
                <a:cubicBezTo>
                  <a:pt x="29560" y="11921"/>
                  <a:pt x="29484" y="12022"/>
                  <a:pt x="29408" y="12073"/>
                </a:cubicBezTo>
                <a:cubicBezTo>
                  <a:pt x="29332" y="12174"/>
                  <a:pt x="29281" y="12275"/>
                  <a:pt x="29180" y="12351"/>
                </a:cubicBezTo>
                <a:cubicBezTo>
                  <a:pt x="29129" y="12427"/>
                  <a:pt x="29079" y="12452"/>
                  <a:pt x="29053" y="12528"/>
                </a:cubicBezTo>
                <a:cubicBezTo>
                  <a:pt x="28949" y="12653"/>
                  <a:pt x="28837" y="12782"/>
                  <a:pt x="28739" y="12919"/>
                </a:cubicBezTo>
                <a:lnTo>
                  <a:pt x="28739" y="12919"/>
                </a:lnTo>
                <a:cubicBezTo>
                  <a:pt x="28824" y="12810"/>
                  <a:pt x="28913" y="12705"/>
                  <a:pt x="29003" y="12604"/>
                </a:cubicBezTo>
                <a:cubicBezTo>
                  <a:pt x="29104" y="12528"/>
                  <a:pt x="29205" y="12402"/>
                  <a:pt x="29306" y="12300"/>
                </a:cubicBezTo>
                <a:cubicBezTo>
                  <a:pt x="29332" y="12224"/>
                  <a:pt x="29382" y="12174"/>
                  <a:pt x="29458" y="12098"/>
                </a:cubicBezTo>
                <a:cubicBezTo>
                  <a:pt x="29605" y="11935"/>
                  <a:pt x="29762" y="11761"/>
                  <a:pt x="29828" y="11578"/>
                </a:cubicBezTo>
                <a:close/>
                <a:moveTo>
                  <a:pt x="28739" y="12919"/>
                </a:moveTo>
                <a:cubicBezTo>
                  <a:pt x="28631" y="13056"/>
                  <a:pt x="28531" y="13197"/>
                  <a:pt x="28446" y="13338"/>
                </a:cubicBezTo>
                <a:cubicBezTo>
                  <a:pt x="28319" y="13591"/>
                  <a:pt x="28294" y="13869"/>
                  <a:pt x="28370" y="14123"/>
                </a:cubicBezTo>
                <a:cubicBezTo>
                  <a:pt x="28471" y="14350"/>
                  <a:pt x="28674" y="14477"/>
                  <a:pt x="28876" y="14553"/>
                </a:cubicBezTo>
                <a:cubicBezTo>
                  <a:pt x="28909" y="14558"/>
                  <a:pt x="28942" y="14562"/>
                  <a:pt x="28973" y="14564"/>
                </a:cubicBezTo>
                <a:lnTo>
                  <a:pt x="28973" y="14564"/>
                </a:lnTo>
                <a:cubicBezTo>
                  <a:pt x="28884" y="14506"/>
                  <a:pt x="28801" y="14436"/>
                  <a:pt x="28724" y="14350"/>
                </a:cubicBezTo>
                <a:cubicBezTo>
                  <a:pt x="28547" y="14123"/>
                  <a:pt x="28446" y="13844"/>
                  <a:pt x="28471" y="13566"/>
                </a:cubicBezTo>
                <a:cubicBezTo>
                  <a:pt x="28486" y="13327"/>
                  <a:pt x="28598" y="13115"/>
                  <a:pt x="28739" y="12919"/>
                </a:cubicBezTo>
                <a:close/>
                <a:moveTo>
                  <a:pt x="35508" y="16183"/>
                </a:moveTo>
                <a:lnTo>
                  <a:pt x="35508" y="16183"/>
                </a:lnTo>
                <a:cubicBezTo>
                  <a:pt x="35525" y="16195"/>
                  <a:pt x="35542" y="16207"/>
                  <a:pt x="35558" y="16220"/>
                </a:cubicBezTo>
                <a:lnTo>
                  <a:pt x="35558" y="16220"/>
                </a:lnTo>
                <a:lnTo>
                  <a:pt x="35558" y="16198"/>
                </a:lnTo>
                <a:lnTo>
                  <a:pt x="35532" y="16198"/>
                </a:lnTo>
                <a:cubicBezTo>
                  <a:pt x="35524" y="16193"/>
                  <a:pt x="35516" y="16188"/>
                  <a:pt x="35508" y="16183"/>
                </a:cubicBezTo>
                <a:close/>
                <a:moveTo>
                  <a:pt x="35869" y="17482"/>
                </a:moveTo>
                <a:cubicBezTo>
                  <a:pt x="35867" y="17493"/>
                  <a:pt x="35864" y="17503"/>
                  <a:pt x="35861" y="17514"/>
                </a:cubicBezTo>
                <a:cubicBezTo>
                  <a:pt x="35813" y="17678"/>
                  <a:pt x="35768" y="17849"/>
                  <a:pt x="35740" y="18014"/>
                </a:cubicBezTo>
                <a:lnTo>
                  <a:pt x="35740" y="18014"/>
                </a:lnTo>
                <a:cubicBezTo>
                  <a:pt x="35746" y="17999"/>
                  <a:pt x="35753" y="17984"/>
                  <a:pt x="35760" y="17969"/>
                </a:cubicBezTo>
                <a:cubicBezTo>
                  <a:pt x="35760" y="17893"/>
                  <a:pt x="35785" y="17868"/>
                  <a:pt x="35785" y="17843"/>
                </a:cubicBezTo>
                <a:cubicBezTo>
                  <a:pt x="35785" y="17792"/>
                  <a:pt x="35811" y="17767"/>
                  <a:pt x="35811" y="17742"/>
                </a:cubicBezTo>
                <a:cubicBezTo>
                  <a:pt x="35831" y="17653"/>
                  <a:pt x="35851" y="17567"/>
                  <a:pt x="35869" y="17482"/>
                </a:cubicBezTo>
                <a:close/>
                <a:moveTo>
                  <a:pt x="34908" y="16005"/>
                </a:moveTo>
                <a:cubicBezTo>
                  <a:pt x="34744" y="16005"/>
                  <a:pt x="34576" y="16036"/>
                  <a:pt x="34419" y="16097"/>
                </a:cubicBezTo>
                <a:cubicBezTo>
                  <a:pt x="33811" y="16350"/>
                  <a:pt x="33381" y="16881"/>
                  <a:pt x="32926" y="17413"/>
                </a:cubicBezTo>
                <a:cubicBezTo>
                  <a:pt x="32815" y="17589"/>
                  <a:pt x="32685" y="17728"/>
                  <a:pt x="32553" y="17895"/>
                </a:cubicBezTo>
                <a:lnTo>
                  <a:pt x="32553" y="17895"/>
                </a:lnTo>
                <a:cubicBezTo>
                  <a:pt x="32535" y="17861"/>
                  <a:pt x="32516" y="17826"/>
                  <a:pt x="32495" y="17792"/>
                </a:cubicBezTo>
                <a:cubicBezTo>
                  <a:pt x="32369" y="17615"/>
                  <a:pt x="32268" y="17413"/>
                  <a:pt x="32116" y="17286"/>
                </a:cubicBezTo>
                <a:cubicBezTo>
                  <a:pt x="32049" y="17231"/>
                  <a:pt x="31975" y="17199"/>
                  <a:pt x="31896" y="17184"/>
                </a:cubicBezTo>
                <a:lnTo>
                  <a:pt x="31896" y="17184"/>
                </a:lnTo>
                <a:cubicBezTo>
                  <a:pt x="32071" y="17331"/>
                  <a:pt x="32207" y="17549"/>
                  <a:pt x="32343" y="17767"/>
                </a:cubicBezTo>
                <a:cubicBezTo>
                  <a:pt x="32369" y="17843"/>
                  <a:pt x="32419" y="17893"/>
                  <a:pt x="32470" y="17969"/>
                </a:cubicBezTo>
                <a:lnTo>
                  <a:pt x="32470" y="17995"/>
                </a:lnTo>
                <a:lnTo>
                  <a:pt x="32495" y="17969"/>
                </a:lnTo>
                <a:cubicBezTo>
                  <a:pt x="32515" y="17944"/>
                  <a:pt x="32534" y="17919"/>
                  <a:pt x="32553" y="17895"/>
                </a:cubicBezTo>
                <a:lnTo>
                  <a:pt x="32553" y="17895"/>
                </a:lnTo>
                <a:cubicBezTo>
                  <a:pt x="32602" y="17985"/>
                  <a:pt x="32649" y="18073"/>
                  <a:pt x="32723" y="18146"/>
                </a:cubicBezTo>
                <a:cubicBezTo>
                  <a:pt x="32748" y="18172"/>
                  <a:pt x="32774" y="18172"/>
                  <a:pt x="32824" y="18172"/>
                </a:cubicBezTo>
                <a:cubicBezTo>
                  <a:pt x="32875" y="18172"/>
                  <a:pt x="32951" y="18146"/>
                  <a:pt x="32976" y="18121"/>
                </a:cubicBezTo>
                <a:cubicBezTo>
                  <a:pt x="33204" y="17893"/>
                  <a:pt x="33381" y="17666"/>
                  <a:pt x="33584" y="17463"/>
                </a:cubicBezTo>
                <a:lnTo>
                  <a:pt x="34140" y="16780"/>
                </a:lnTo>
                <a:cubicBezTo>
                  <a:pt x="34368" y="16577"/>
                  <a:pt x="34646" y="16248"/>
                  <a:pt x="35001" y="16147"/>
                </a:cubicBezTo>
                <a:cubicBezTo>
                  <a:pt x="35074" y="16126"/>
                  <a:pt x="35152" y="16114"/>
                  <a:pt x="35229" y="16114"/>
                </a:cubicBezTo>
                <a:cubicBezTo>
                  <a:pt x="35327" y="16114"/>
                  <a:pt x="35424" y="16134"/>
                  <a:pt x="35508" y="16183"/>
                </a:cubicBezTo>
                <a:lnTo>
                  <a:pt x="35508" y="16183"/>
                </a:lnTo>
                <a:cubicBezTo>
                  <a:pt x="35476" y="16160"/>
                  <a:pt x="35441" y="16140"/>
                  <a:pt x="35406" y="16122"/>
                </a:cubicBezTo>
                <a:cubicBezTo>
                  <a:pt x="35260" y="16042"/>
                  <a:pt x="35087" y="16005"/>
                  <a:pt x="34908" y="16005"/>
                </a:cubicBezTo>
                <a:close/>
                <a:moveTo>
                  <a:pt x="42883" y="1336"/>
                </a:moveTo>
                <a:cubicBezTo>
                  <a:pt x="42445" y="1812"/>
                  <a:pt x="41963" y="2223"/>
                  <a:pt x="41505" y="2633"/>
                </a:cubicBezTo>
                <a:cubicBezTo>
                  <a:pt x="41353" y="2759"/>
                  <a:pt x="41201" y="2911"/>
                  <a:pt x="41049" y="3038"/>
                </a:cubicBezTo>
                <a:cubicBezTo>
                  <a:pt x="40239" y="3721"/>
                  <a:pt x="39556" y="4556"/>
                  <a:pt x="38898" y="5366"/>
                </a:cubicBezTo>
                <a:lnTo>
                  <a:pt x="38797" y="5467"/>
                </a:lnTo>
                <a:cubicBezTo>
                  <a:pt x="37936" y="6505"/>
                  <a:pt x="37076" y="7593"/>
                  <a:pt x="36291" y="8656"/>
                </a:cubicBezTo>
                <a:cubicBezTo>
                  <a:pt x="35608" y="9592"/>
                  <a:pt x="34874" y="10529"/>
                  <a:pt x="34140" y="11415"/>
                </a:cubicBezTo>
                <a:cubicBezTo>
                  <a:pt x="33584" y="12123"/>
                  <a:pt x="32976" y="12781"/>
                  <a:pt x="32369" y="13414"/>
                </a:cubicBezTo>
                <a:cubicBezTo>
                  <a:pt x="31964" y="13819"/>
                  <a:pt x="31559" y="14249"/>
                  <a:pt x="31179" y="14705"/>
                </a:cubicBezTo>
                <a:cubicBezTo>
                  <a:pt x="30825" y="15084"/>
                  <a:pt x="30496" y="15514"/>
                  <a:pt x="30218" y="15945"/>
                </a:cubicBezTo>
                <a:cubicBezTo>
                  <a:pt x="29863" y="16400"/>
                  <a:pt x="29534" y="16881"/>
                  <a:pt x="29104" y="17337"/>
                </a:cubicBezTo>
                <a:lnTo>
                  <a:pt x="28952" y="17488"/>
                </a:lnTo>
                <a:cubicBezTo>
                  <a:pt x="28612" y="17829"/>
                  <a:pt x="28290" y="18169"/>
                  <a:pt x="28435" y="18629"/>
                </a:cubicBezTo>
                <a:lnTo>
                  <a:pt x="28435" y="18629"/>
                </a:lnTo>
                <a:cubicBezTo>
                  <a:pt x="28468" y="18240"/>
                  <a:pt x="28918" y="17753"/>
                  <a:pt x="29231" y="17463"/>
                </a:cubicBezTo>
                <a:cubicBezTo>
                  <a:pt x="29332" y="17362"/>
                  <a:pt x="29382" y="17286"/>
                  <a:pt x="29433" y="17235"/>
                </a:cubicBezTo>
                <a:cubicBezTo>
                  <a:pt x="29838" y="16755"/>
                  <a:pt x="30142" y="16375"/>
                  <a:pt x="30395" y="15995"/>
                </a:cubicBezTo>
                <a:cubicBezTo>
                  <a:pt x="30496" y="15869"/>
                  <a:pt x="30572" y="15768"/>
                  <a:pt x="30648" y="15641"/>
                </a:cubicBezTo>
                <a:cubicBezTo>
                  <a:pt x="30850" y="15388"/>
                  <a:pt x="31027" y="15135"/>
                  <a:pt x="31255" y="14882"/>
                </a:cubicBezTo>
                <a:cubicBezTo>
                  <a:pt x="32622" y="13566"/>
                  <a:pt x="33811" y="12047"/>
                  <a:pt x="34874" y="10706"/>
                </a:cubicBezTo>
                <a:cubicBezTo>
                  <a:pt x="35279" y="10175"/>
                  <a:pt x="35709" y="9618"/>
                  <a:pt x="36140" y="9061"/>
                </a:cubicBezTo>
                <a:cubicBezTo>
                  <a:pt x="37051" y="7872"/>
                  <a:pt x="37987" y="6631"/>
                  <a:pt x="38999" y="5467"/>
                </a:cubicBezTo>
                <a:cubicBezTo>
                  <a:pt x="39632" y="4733"/>
                  <a:pt x="40265" y="3974"/>
                  <a:pt x="40999" y="3341"/>
                </a:cubicBezTo>
                <a:cubicBezTo>
                  <a:pt x="41100" y="3291"/>
                  <a:pt x="41201" y="3190"/>
                  <a:pt x="41252" y="3114"/>
                </a:cubicBezTo>
                <a:cubicBezTo>
                  <a:pt x="41834" y="2658"/>
                  <a:pt x="42391" y="2152"/>
                  <a:pt x="42871" y="1570"/>
                </a:cubicBezTo>
                <a:cubicBezTo>
                  <a:pt x="42918" y="1477"/>
                  <a:pt x="42922" y="1406"/>
                  <a:pt x="42883" y="1336"/>
                </a:cubicBezTo>
                <a:close/>
                <a:moveTo>
                  <a:pt x="35740" y="18014"/>
                </a:moveTo>
                <a:lnTo>
                  <a:pt x="35740" y="18014"/>
                </a:lnTo>
                <a:cubicBezTo>
                  <a:pt x="35680" y="18164"/>
                  <a:pt x="35661" y="18363"/>
                  <a:pt x="35684" y="18501"/>
                </a:cubicBezTo>
                <a:cubicBezTo>
                  <a:pt x="35714" y="18597"/>
                  <a:pt x="35760" y="18667"/>
                  <a:pt x="35816" y="18718"/>
                </a:cubicBezTo>
                <a:lnTo>
                  <a:pt x="35816" y="18718"/>
                </a:lnTo>
                <a:cubicBezTo>
                  <a:pt x="35698" y="18533"/>
                  <a:pt x="35695" y="18281"/>
                  <a:pt x="35740" y="18014"/>
                </a:cubicBezTo>
                <a:close/>
                <a:moveTo>
                  <a:pt x="28435" y="18629"/>
                </a:moveTo>
                <a:cubicBezTo>
                  <a:pt x="28431" y="18681"/>
                  <a:pt x="28434" y="18731"/>
                  <a:pt x="28446" y="18779"/>
                </a:cubicBezTo>
                <a:cubicBezTo>
                  <a:pt x="28466" y="18787"/>
                  <a:pt x="28486" y="18793"/>
                  <a:pt x="28507" y="18797"/>
                </a:cubicBezTo>
                <a:lnTo>
                  <a:pt x="28507" y="18797"/>
                </a:lnTo>
                <a:cubicBezTo>
                  <a:pt x="28476" y="18739"/>
                  <a:pt x="28453" y="18683"/>
                  <a:pt x="28435" y="18629"/>
                </a:cubicBezTo>
                <a:close/>
                <a:moveTo>
                  <a:pt x="31416" y="17003"/>
                </a:moveTo>
                <a:cubicBezTo>
                  <a:pt x="31388" y="17003"/>
                  <a:pt x="31360" y="17005"/>
                  <a:pt x="31331" y="17008"/>
                </a:cubicBezTo>
                <a:cubicBezTo>
                  <a:pt x="30977" y="17033"/>
                  <a:pt x="30622" y="17337"/>
                  <a:pt x="30344" y="17539"/>
                </a:cubicBezTo>
                <a:cubicBezTo>
                  <a:pt x="30319" y="17590"/>
                  <a:pt x="30243" y="17615"/>
                  <a:pt x="30218" y="17640"/>
                </a:cubicBezTo>
                <a:cubicBezTo>
                  <a:pt x="30116" y="17716"/>
                  <a:pt x="30015" y="17792"/>
                  <a:pt x="29863" y="17919"/>
                </a:cubicBezTo>
                <a:cubicBezTo>
                  <a:pt x="29481" y="18301"/>
                  <a:pt x="28958" y="18804"/>
                  <a:pt x="28580" y="18804"/>
                </a:cubicBezTo>
                <a:cubicBezTo>
                  <a:pt x="28555" y="18804"/>
                  <a:pt x="28531" y="18802"/>
                  <a:pt x="28507" y="18797"/>
                </a:cubicBezTo>
                <a:lnTo>
                  <a:pt x="28507" y="18797"/>
                </a:lnTo>
                <a:cubicBezTo>
                  <a:pt x="28526" y="18833"/>
                  <a:pt x="28548" y="18869"/>
                  <a:pt x="28573" y="18906"/>
                </a:cubicBezTo>
                <a:cubicBezTo>
                  <a:pt x="28592" y="18963"/>
                  <a:pt x="28653" y="18991"/>
                  <a:pt x="28715" y="18991"/>
                </a:cubicBezTo>
                <a:cubicBezTo>
                  <a:pt x="28735" y="18991"/>
                  <a:pt x="28756" y="18988"/>
                  <a:pt x="28775" y="18982"/>
                </a:cubicBezTo>
                <a:cubicBezTo>
                  <a:pt x="28842" y="19004"/>
                  <a:pt x="28910" y="19014"/>
                  <a:pt x="28977" y="19014"/>
                </a:cubicBezTo>
                <a:cubicBezTo>
                  <a:pt x="29364" y="19014"/>
                  <a:pt x="29742" y="18672"/>
                  <a:pt x="30066" y="18349"/>
                </a:cubicBezTo>
                <a:lnTo>
                  <a:pt x="30369" y="18020"/>
                </a:lnTo>
                <a:cubicBezTo>
                  <a:pt x="30420" y="17995"/>
                  <a:pt x="30471" y="17969"/>
                  <a:pt x="30496" y="17893"/>
                </a:cubicBezTo>
                <a:cubicBezTo>
                  <a:pt x="30852" y="17597"/>
                  <a:pt x="31378" y="17176"/>
                  <a:pt x="31797" y="17176"/>
                </a:cubicBezTo>
                <a:cubicBezTo>
                  <a:pt x="31831" y="17176"/>
                  <a:pt x="31864" y="17179"/>
                  <a:pt x="31896" y="17184"/>
                </a:cubicBezTo>
                <a:lnTo>
                  <a:pt x="31896" y="17184"/>
                </a:lnTo>
                <a:cubicBezTo>
                  <a:pt x="31764" y="17074"/>
                  <a:pt x="31609" y="17003"/>
                  <a:pt x="31416" y="17003"/>
                </a:cubicBezTo>
                <a:close/>
                <a:moveTo>
                  <a:pt x="9845" y="9365"/>
                </a:moveTo>
                <a:cubicBezTo>
                  <a:pt x="10503" y="9390"/>
                  <a:pt x="11136" y="9770"/>
                  <a:pt x="11718" y="10073"/>
                </a:cubicBezTo>
                <a:cubicBezTo>
                  <a:pt x="11819" y="10149"/>
                  <a:pt x="11945" y="10225"/>
                  <a:pt x="12021" y="10250"/>
                </a:cubicBezTo>
                <a:lnTo>
                  <a:pt x="12123" y="10301"/>
                </a:lnTo>
                <a:cubicBezTo>
                  <a:pt x="12629" y="10605"/>
                  <a:pt x="13185" y="10908"/>
                  <a:pt x="13793" y="10959"/>
                </a:cubicBezTo>
                <a:cubicBezTo>
                  <a:pt x="13844" y="10968"/>
                  <a:pt x="13895" y="10973"/>
                  <a:pt x="13946" y="10973"/>
                </a:cubicBezTo>
                <a:cubicBezTo>
                  <a:pt x="14172" y="10973"/>
                  <a:pt x="14391" y="10890"/>
                  <a:pt x="14577" y="10807"/>
                </a:cubicBezTo>
                <a:cubicBezTo>
                  <a:pt x="14808" y="10736"/>
                  <a:pt x="15051" y="10653"/>
                  <a:pt x="15306" y="10653"/>
                </a:cubicBezTo>
                <a:cubicBezTo>
                  <a:pt x="15415" y="10653"/>
                  <a:pt x="15527" y="10668"/>
                  <a:pt x="15640" y="10706"/>
                </a:cubicBezTo>
                <a:cubicBezTo>
                  <a:pt x="16146" y="10858"/>
                  <a:pt x="16551" y="11288"/>
                  <a:pt x="16906" y="11642"/>
                </a:cubicBezTo>
                <a:cubicBezTo>
                  <a:pt x="16956" y="11718"/>
                  <a:pt x="17058" y="11794"/>
                  <a:pt x="17108" y="11870"/>
                </a:cubicBezTo>
                <a:cubicBezTo>
                  <a:pt x="17716" y="12452"/>
                  <a:pt x="18374" y="13034"/>
                  <a:pt x="19082" y="13566"/>
                </a:cubicBezTo>
                <a:cubicBezTo>
                  <a:pt x="19740" y="14097"/>
                  <a:pt x="20272" y="14477"/>
                  <a:pt x="20778" y="14806"/>
                </a:cubicBezTo>
                <a:cubicBezTo>
                  <a:pt x="20854" y="14831"/>
                  <a:pt x="20904" y="14907"/>
                  <a:pt x="21006" y="14932"/>
                </a:cubicBezTo>
                <a:cubicBezTo>
                  <a:pt x="21484" y="15220"/>
                  <a:pt x="22076" y="15620"/>
                  <a:pt x="22631" y="15620"/>
                </a:cubicBezTo>
                <a:cubicBezTo>
                  <a:pt x="22663" y="15620"/>
                  <a:pt x="22695" y="15618"/>
                  <a:pt x="22726" y="15616"/>
                </a:cubicBezTo>
                <a:cubicBezTo>
                  <a:pt x="22980" y="15590"/>
                  <a:pt x="23131" y="15489"/>
                  <a:pt x="23233" y="15337"/>
                </a:cubicBezTo>
                <a:cubicBezTo>
                  <a:pt x="23410" y="14983"/>
                  <a:pt x="23258" y="14350"/>
                  <a:pt x="23030" y="13920"/>
                </a:cubicBezTo>
                <a:cubicBezTo>
                  <a:pt x="22448" y="12756"/>
                  <a:pt x="21410" y="12275"/>
                  <a:pt x="20322" y="11744"/>
                </a:cubicBezTo>
                <a:lnTo>
                  <a:pt x="19563" y="11364"/>
                </a:lnTo>
                <a:cubicBezTo>
                  <a:pt x="19209" y="11162"/>
                  <a:pt x="18829" y="10984"/>
                  <a:pt x="18551" y="10681"/>
                </a:cubicBezTo>
                <a:cubicBezTo>
                  <a:pt x="18348" y="10504"/>
                  <a:pt x="18298" y="10377"/>
                  <a:pt x="18247" y="10175"/>
                </a:cubicBezTo>
                <a:lnTo>
                  <a:pt x="18247" y="10149"/>
                </a:lnTo>
                <a:lnTo>
                  <a:pt x="18298" y="10149"/>
                </a:lnTo>
                <a:cubicBezTo>
                  <a:pt x="19294" y="10557"/>
                  <a:pt x="20352" y="10924"/>
                  <a:pt x="21452" y="10924"/>
                </a:cubicBezTo>
                <a:cubicBezTo>
                  <a:pt x="21581" y="10924"/>
                  <a:pt x="21711" y="10919"/>
                  <a:pt x="21841" y="10908"/>
                </a:cubicBezTo>
                <a:cubicBezTo>
                  <a:pt x="21993" y="10908"/>
                  <a:pt x="22195" y="10883"/>
                  <a:pt x="22347" y="10858"/>
                </a:cubicBezTo>
                <a:cubicBezTo>
                  <a:pt x="22693" y="10803"/>
                  <a:pt x="23053" y="10762"/>
                  <a:pt x="23398" y="10762"/>
                </a:cubicBezTo>
                <a:cubicBezTo>
                  <a:pt x="23531" y="10762"/>
                  <a:pt x="23662" y="10768"/>
                  <a:pt x="23789" y="10782"/>
                </a:cubicBezTo>
                <a:cubicBezTo>
                  <a:pt x="24549" y="10883"/>
                  <a:pt x="25181" y="11313"/>
                  <a:pt x="25789" y="11744"/>
                </a:cubicBezTo>
                <a:lnTo>
                  <a:pt x="25915" y="11820"/>
                </a:lnTo>
                <a:cubicBezTo>
                  <a:pt x="25991" y="11946"/>
                  <a:pt x="26042" y="12047"/>
                  <a:pt x="26118" y="12174"/>
                </a:cubicBezTo>
                <a:cubicBezTo>
                  <a:pt x="26371" y="12629"/>
                  <a:pt x="26523" y="13060"/>
                  <a:pt x="26649" y="13540"/>
                </a:cubicBezTo>
                <a:cubicBezTo>
                  <a:pt x="26750" y="13895"/>
                  <a:pt x="26801" y="14224"/>
                  <a:pt x="26877" y="14553"/>
                </a:cubicBezTo>
                <a:cubicBezTo>
                  <a:pt x="27029" y="15312"/>
                  <a:pt x="27181" y="16046"/>
                  <a:pt x="27535" y="16729"/>
                </a:cubicBezTo>
                <a:cubicBezTo>
                  <a:pt x="27434" y="16830"/>
                  <a:pt x="27332" y="16957"/>
                  <a:pt x="27257" y="17058"/>
                </a:cubicBezTo>
                <a:lnTo>
                  <a:pt x="27155" y="17134"/>
                </a:lnTo>
                <a:cubicBezTo>
                  <a:pt x="26573" y="17767"/>
                  <a:pt x="25991" y="18450"/>
                  <a:pt x="25283" y="19133"/>
                </a:cubicBezTo>
                <a:cubicBezTo>
                  <a:pt x="25257" y="19133"/>
                  <a:pt x="25257" y="19133"/>
                  <a:pt x="25232" y="19159"/>
                </a:cubicBezTo>
                <a:cubicBezTo>
                  <a:pt x="25202" y="19178"/>
                  <a:pt x="25165" y="19186"/>
                  <a:pt x="25123" y="19186"/>
                </a:cubicBezTo>
                <a:cubicBezTo>
                  <a:pt x="24881" y="19186"/>
                  <a:pt x="24459" y="18900"/>
                  <a:pt x="24093" y="18577"/>
                </a:cubicBezTo>
                <a:cubicBezTo>
                  <a:pt x="24042" y="18526"/>
                  <a:pt x="24017" y="18501"/>
                  <a:pt x="23992" y="18501"/>
                </a:cubicBezTo>
                <a:cubicBezTo>
                  <a:pt x="23536" y="18146"/>
                  <a:pt x="23106" y="17817"/>
                  <a:pt x="22701" y="17413"/>
                </a:cubicBezTo>
                <a:lnTo>
                  <a:pt x="22499" y="17261"/>
                </a:lnTo>
                <a:cubicBezTo>
                  <a:pt x="21461" y="16375"/>
                  <a:pt x="20246" y="15818"/>
                  <a:pt x="19183" y="15312"/>
                </a:cubicBezTo>
                <a:cubicBezTo>
                  <a:pt x="18348" y="14932"/>
                  <a:pt x="17462" y="14452"/>
                  <a:pt x="16678" y="13819"/>
                </a:cubicBezTo>
                <a:cubicBezTo>
                  <a:pt x="16577" y="13743"/>
                  <a:pt x="16501" y="13667"/>
                  <a:pt x="16425" y="13591"/>
                </a:cubicBezTo>
                <a:cubicBezTo>
                  <a:pt x="15792" y="13085"/>
                  <a:pt x="15159" y="12553"/>
                  <a:pt x="14476" y="12098"/>
                </a:cubicBezTo>
                <a:cubicBezTo>
                  <a:pt x="13742" y="11642"/>
                  <a:pt x="12958" y="11263"/>
                  <a:pt x="12123" y="10934"/>
                </a:cubicBezTo>
                <a:cubicBezTo>
                  <a:pt x="11971" y="10883"/>
                  <a:pt x="11844" y="10833"/>
                  <a:pt x="11692" y="10782"/>
                </a:cubicBezTo>
                <a:cubicBezTo>
                  <a:pt x="10807" y="10529"/>
                  <a:pt x="9921" y="10225"/>
                  <a:pt x="9162" y="9618"/>
                </a:cubicBezTo>
                <a:cubicBezTo>
                  <a:pt x="9288" y="9415"/>
                  <a:pt x="9491" y="9365"/>
                  <a:pt x="9845" y="9365"/>
                </a:cubicBezTo>
                <a:close/>
                <a:moveTo>
                  <a:pt x="9086" y="10023"/>
                </a:moveTo>
                <a:lnTo>
                  <a:pt x="9111" y="10048"/>
                </a:lnTo>
                <a:cubicBezTo>
                  <a:pt x="9895" y="10630"/>
                  <a:pt x="10857" y="10959"/>
                  <a:pt x="11768" y="11313"/>
                </a:cubicBezTo>
                <a:cubicBezTo>
                  <a:pt x="12603" y="11642"/>
                  <a:pt x="13439" y="11946"/>
                  <a:pt x="14198" y="12452"/>
                </a:cubicBezTo>
                <a:cubicBezTo>
                  <a:pt x="14755" y="12807"/>
                  <a:pt x="15210" y="13211"/>
                  <a:pt x="15691" y="13591"/>
                </a:cubicBezTo>
                <a:cubicBezTo>
                  <a:pt x="16071" y="13920"/>
                  <a:pt x="16475" y="14224"/>
                  <a:pt x="16906" y="14502"/>
                </a:cubicBezTo>
                <a:cubicBezTo>
                  <a:pt x="17665" y="15059"/>
                  <a:pt x="18500" y="15464"/>
                  <a:pt x="19335" y="15843"/>
                </a:cubicBezTo>
                <a:cubicBezTo>
                  <a:pt x="19436" y="15869"/>
                  <a:pt x="19487" y="15945"/>
                  <a:pt x="19588" y="15970"/>
                </a:cubicBezTo>
                <a:lnTo>
                  <a:pt x="19740" y="16021"/>
                </a:lnTo>
                <a:cubicBezTo>
                  <a:pt x="20398" y="16350"/>
                  <a:pt x="21081" y="16653"/>
                  <a:pt x="21638" y="17109"/>
                </a:cubicBezTo>
                <a:cubicBezTo>
                  <a:pt x="21891" y="17337"/>
                  <a:pt x="22144" y="17564"/>
                  <a:pt x="22397" y="17742"/>
                </a:cubicBezTo>
                <a:cubicBezTo>
                  <a:pt x="22625" y="17919"/>
                  <a:pt x="22853" y="18121"/>
                  <a:pt x="23106" y="18298"/>
                </a:cubicBezTo>
                <a:cubicBezTo>
                  <a:pt x="23157" y="18349"/>
                  <a:pt x="23233" y="18450"/>
                  <a:pt x="23309" y="18501"/>
                </a:cubicBezTo>
                <a:cubicBezTo>
                  <a:pt x="23713" y="18804"/>
                  <a:pt x="24296" y="19361"/>
                  <a:pt x="24802" y="19513"/>
                </a:cubicBezTo>
                <a:lnTo>
                  <a:pt x="24852" y="19513"/>
                </a:lnTo>
                <a:lnTo>
                  <a:pt x="24802" y="19538"/>
                </a:lnTo>
                <a:cubicBezTo>
                  <a:pt x="24549" y="19791"/>
                  <a:pt x="24346" y="20019"/>
                  <a:pt x="24093" y="20247"/>
                </a:cubicBezTo>
                <a:cubicBezTo>
                  <a:pt x="23334" y="20956"/>
                  <a:pt x="22651" y="21639"/>
                  <a:pt x="22018" y="22322"/>
                </a:cubicBezTo>
                <a:cubicBezTo>
                  <a:pt x="21993" y="22322"/>
                  <a:pt x="21967" y="22322"/>
                  <a:pt x="21942" y="22348"/>
                </a:cubicBezTo>
                <a:cubicBezTo>
                  <a:pt x="21633" y="22521"/>
                  <a:pt x="21269" y="22595"/>
                  <a:pt x="20879" y="22595"/>
                </a:cubicBezTo>
                <a:cubicBezTo>
                  <a:pt x="19736" y="22595"/>
                  <a:pt x="18375" y="21958"/>
                  <a:pt x="17564" y="21335"/>
                </a:cubicBezTo>
                <a:cubicBezTo>
                  <a:pt x="16804" y="20778"/>
                  <a:pt x="15995" y="20374"/>
                  <a:pt x="15159" y="19994"/>
                </a:cubicBezTo>
                <a:lnTo>
                  <a:pt x="14021" y="19412"/>
                </a:lnTo>
                <a:cubicBezTo>
                  <a:pt x="13616" y="19184"/>
                  <a:pt x="13261" y="18982"/>
                  <a:pt x="12958" y="18653"/>
                </a:cubicBezTo>
                <a:cubicBezTo>
                  <a:pt x="12781" y="18501"/>
                  <a:pt x="12705" y="18298"/>
                  <a:pt x="12578" y="18146"/>
                </a:cubicBezTo>
                <a:cubicBezTo>
                  <a:pt x="12477" y="17995"/>
                  <a:pt x="12376" y="17843"/>
                  <a:pt x="12249" y="17716"/>
                </a:cubicBezTo>
                <a:cubicBezTo>
                  <a:pt x="11895" y="17286"/>
                  <a:pt x="11465" y="17109"/>
                  <a:pt x="10984" y="16881"/>
                </a:cubicBezTo>
                <a:lnTo>
                  <a:pt x="10807" y="16780"/>
                </a:lnTo>
                <a:cubicBezTo>
                  <a:pt x="9212" y="16071"/>
                  <a:pt x="7896" y="15312"/>
                  <a:pt x="6808" y="14502"/>
                </a:cubicBezTo>
                <a:lnTo>
                  <a:pt x="6808" y="14502"/>
                </a:lnTo>
                <a:lnTo>
                  <a:pt x="6884" y="14553"/>
                </a:lnTo>
                <a:lnTo>
                  <a:pt x="6909" y="14553"/>
                </a:lnTo>
                <a:cubicBezTo>
                  <a:pt x="6970" y="14538"/>
                  <a:pt x="7036" y="14531"/>
                  <a:pt x="7105" y="14531"/>
                </a:cubicBezTo>
                <a:cubicBezTo>
                  <a:pt x="7493" y="14531"/>
                  <a:pt x="7966" y="14741"/>
                  <a:pt x="8073" y="14806"/>
                </a:cubicBezTo>
                <a:cubicBezTo>
                  <a:pt x="8605" y="15059"/>
                  <a:pt x="9111" y="15261"/>
                  <a:pt x="9718" y="15464"/>
                </a:cubicBezTo>
                <a:cubicBezTo>
                  <a:pt x="10553" y="15768"/>
                  <a:pt x="11237" y="16198"/>
                  <a:pt x="12021" y="16755"/>
                </a:cubicBezTo>
                <a:cubicBezTo>
                  <a:pt x="13388" y="17742"/>
                  <a:pt x="14906" y="18602"/>
                  <a:pt x="16627" y="19412"/>
                </a:cubicBezTo>
                <a:cubicBezTo>
                  <a:pt x="17423" y="19791"/>
                  <a:pt x="18276" y="20156"/>
                  <a:pt x="19100" y="20156"/>
                </a:cubicBezTo>
                <a:cubicBezTo>
                  <a:pt x="19377" y="20156"/>
                  <a:pt x="19650" y="20115"/>
                  <a:pt x="19917" y="20019"/>
                </a:cubicBezTo>
                <a:cubicBezTo>
                  <a:pt x="20297" y="19893"/>
                  <a:pt x="20550" y="19640"/>
                  <a:pt x="20626" y="19387"/>
                </a:cubicBezTo>
                <a:cubicBezTo>
                  <a:pt x="20727" y="19108"/>
                  <a:pt x="20626" y="18779"/>
                  <a:pt x="20423" y="18501"/>
                </a:cubicBezTo>
                <a:cubicBezTo>
                  <a:pt x="19841" y="17767"/>
                  <a:pt x="18981" y="17463"/>
                  <a:pt x="18146" y="17159"/>
                </a:cubicBezTo>
                <a:lnTo>
                  <a:pt x="18019" y="17134"/>
                </a:lnTo>
                <a:cubicBezTo>
                  <a:pt x="17943" y="17109"/>
                  <a:pt x="17893" y="17109"/>
                  <a:pt x="17791" y="17084"/>
                </a:cubicBezTo>
                <a:cubicBezTo>
                  <a:pt x="17108" y="16856"/>
                  <a:pt x="16172" y="16527"/>
                  <a:pt x="15969" y="15843"/>
                </a:cubicBezTo>
                <a:cubicBezTo>
                  <a:pt x="15944" y="15717"/>
                  <a:pt x="15944" y="15616"/>
                  <a:pt x="15919" y="15514"/>
                </a:cubicBezTo>
                <a:cubicBezTo>
                  <a:pt x="15893" y="15363"/>
                  <a:pt x="15893" y="15211"/>
                  <a:pt x="15767" y="15059"/>
                </a:cubicBezTo>
                <a:cubicBezTo>
                  <a:pt x="15640" y="14831"/>
                  <a:pt x="15413" y="14629"/>
                  <a:pt x="15210" y="14477"/>
                </a:cubicBezTo>
                <a:cubicBezTo>
                  <a:pt x="14400" y="13794"/>
                  <a:pt x="13413" y="13211"/>
                  <a:pt x="12502" y="12705"/>
                </a:cubicBezTo>
                <a:cubicBezTo>
                  <a:pt x="12350" y="12604"/>
                  <a:pt x="12224" y="12553"/>
                  <a:pt x="12047" y="12452"/>
                </a:cubicBezTo>
                <a:cubicBezTo>
                  <a:pt x="11161" y="11971"/>
                  <a:pt x="10275" y="11516"/>
                  <a:pt x="9592" y="10807"/>
                </a:cubicBezTo>
                <a:cubicBezTo>
                  <a:pt x="9389" y="10630"/>
                  <a:pt x="9212" y="10326"/>
                  <a:pt x="9111" y="10073"/>
                </a:cubicBezTo>
                <a:lnTo>
                  <a:pt x="9086" y="10023"/>
                </a:lnTo>
                <a:close/>
                <a:moveTo>
                  <a:pt x="44744" y="20019"/>
                </a:moveTo>
                <a:cubicBezTo>
                  <a:pt x="44744" y="20146"/>
                  <a:pt x="44719" y="20247"/>
                  <a:pt x="44643" y="20348"/>
                </a:cubicBezTo>
                <a:cubicBezTo>
                  <a:pt x="44618" y="20399"/>
                  <a:pt x="44592" y="20475"/>
                  <a:pt x="44592" y="20500"/>
                </a:cubicBezTo>
                <a:cubicBezTo>
                  <a:pt x="44415" y="20829"/>
                  <a:pt x="44289" y="21057"/>
                  <a:pt x="44643" y="21386"/>
                </a:cubicBezTo>
                <a:cubicBezTo>
                  <a:pt x="44896" y="21614"/>
                  <a:pt x="45174" y="21765"/>
                  <a:pt x="45503" y="21917"/>
                </a:cubicBezTo>
                <a:cubicBezTo>
                  <a:pt x="45731" y="22019"/>
                  <a:pt x="45908" y="22145"/>
                  <a:pt x="46111" y="22272"/>
                </a:cubicBezTo>
                <a:cubicBezTo>
                  <a:pt x="46313" y="22398"/>
                  <a:pt x="46440" y="22550"/>
                  <a:pt x="46516" y="22677"/>
                </a:cubicBezTo>
                <a:cubicBezTo>
                  <a:pt x="46566" y="22803"/>
                  <a:pt x="46566" y="22904"/>
                  <a:pt x="46541" y="23031"/>
                </a:cubicBezTo>
                <a:cubicBezTo>
                  <a:pt x="46415" y="23461"/>
                  <a:pt x="45554" y="23714"/>
                  <a:pt x="45048" y="23714"/>
                </a:cubicBezTo>
                <a:cubicBezTo>
                  <a:pt x="44238" y="23714"/>
                  <a:pt x="43479" y="23461"/>
                  <a:pt x="42720" y="23208"/>
                </a:cubicBezTo>
                <a:cubicBezTo>
                  <a:pt x="41951" y="22952"/>
                  <a:pt x="41183" y="22696"/>
                  <a:pt x="40376" y="22696"/>
                </a:cubicBezTo>
                <a:cubicBezTo>
                  <a:pt x="40305" y="22696"/>
                  <a:pt x="40235" y="22698"/>
                  <a:pt x="40164" y="22702"/>
                </a:cubicBezTo>
                <a:cubicBezTo>
                  <a:pt x="39936" y="22727"/>
                  <a:pt x="39733" y="22778"/>
                  <a:pt x="39607" y="22904"/>
                </a:cubicBezTo>
                <a:cubicBezTo>
                  <a:pt x="38620" y="22398"/>
                  <a:pt x="37582" y="22094"/>
                  <a:pt x="36545" y="22044"/>
                </a:cubicBezTo>
                <a:cubicBezTo>
                  <a:pt x="36393" y="22035"/>
                  <a:pt x="36246" y="22033"/>
                  <a:pt x="36108" y="22033"/>
                </a:cubicBezTo>
                <a:cubicBezTo>
                  <a:pt x="35830" y="22033"/>
                  <a:pt x="35583" y="22044"/>
                  <a:pt x="35380" y="22044"/>
                </a:cubicBezTo>
                <a:lnTo>
                  <a:pt x="35304" y="22044"/>
                </a:lnTo>
                <a:lnTo>
                  <a:pt x="35330" y="22019"/>
                </a:lnTo>
                <a:cubicBezTo>
                  <a:pt x="36848" y="20778"/>
                  <a:pt x="38797" y="20728"/>
                  <a:pt x="40644" y="20652"/>
                </a:cubicBezTo>
                <a:cubicBezTo>
                  <a:pt x="42062" y="20551"/>
                  <a:pt x="43479" y="20500"/>
                  <a:pt x="44744" y="20019"/>
                </a:cubicBezTo>
                <a:close/>
                <a:moveTo>
                  <a:pt x="39355" y="23348"/>
                </a:moveTo>
                <a:lnTo>
                  <a:pt x="39355" y="23348"/>
                </a:lnTo>
                <a:cubicBezTo>
                  <a:pt x="39344" y="23376"/>
                  <a:pt x="39335" y="23405"/>
                  <a:pt x="39328" y="23436"/>
                </a:cubicBezTo>
                <a:cubicBezTo>
                  <a:pt x="39261" y="23721"/>
                  <a:pt x="39461" y="24096"/>
                  <a:pt x="39707" y="24441"/>
                </a:cubicBezTo>
                <a:lnTo>
                  <a:pt x="39707" y="24441"/>
                </a:lnTo>
                <a:cubicBezTo>
                  <a:pt x="39578" y="24217"/>
                  <a:pt x="39472" y="23984"/>
                  <a:pt x="39404" y="23739"/>
                </a:cubicBezTo>
                <a:cubicBezTo>
                  <a:pt x="39352" y="23601"/>
                  <a:pt x="39336" y="23463"/>
                  <a:pt x="39355" y="23348"/>
                </a:cubicBezTo>
                <a:close/>
                <a:moveTo>
                  <a:pt x="6631" y="14755"/>
                </a:moveTo>
                <a:lnTo>
                  <a:pt x="6656" y="14806"/>
                </a:lnTo>
                <a:cubicBezTo>
                  <a:pt x="7820" y="15641"/>
                  <a:pt x="9212" y="16451"/>
                  <a:pt x="11085" y="17286"/>
                </a:cubicBezTo>
                <a:cubicBezTo>
                  <a:pt x="11642" y="17539"/>
                  <a:pt x="11996" y="17843"/>
                  <a:pt x="12350" y="18298"/>
                </a:cubicBezTo>
                <a:cubicBezTo>
                  <a:pt x="12401" y="18374"/>
                  <a:pt x="12452" y="18425"/>
                  <a:pt x="12477" y="18526"/>
                </a:cubicBezTo>
                <a:cubicBezTo>
                  <a:pt x="12629" y="18754"/>
                  <a:pt x="12755" y="18982"/>
                  <a:pt x="12958" y="19133"/>
                </a:cubicBezTo>
                <a:cubicBezTo>
                  <a:pt x="13388" y="19538"/>
                  <a:pt x="13995" y="19817"/>
                  <a:pt x="14552" y="20070"/>
                </a:cubicBezTo>
                <a:cubicBezTo>
                  <a:pt x="14653" y="20120"/>
                  <a:pt x="14729" y="20146"/>
                  <a:pt x="14805" y="20171"/>
                </a:cubicBezTo>
                <a:cubicBezTo>
                  <a:pt x="14906" y="20247"/>
                  <a:pt x="15033" y="20272"/>
                  <a:pt x="15134" y="20323"/>
                </a:cubicBezTo>
                <a:cubicBezTo>
                  <a:pt x="15691" y="20576"/>
                  <a:pt x="16298" y="20880"/>
                  <a:pt x="16830" y="21209"/>
                </a:cubicBezTo>
                <a:cubicBezTo>
                  <a:pt x="17032" y="21335"/>
                  <a:pt x="17235" y="21512"/>
                  <a:pt x="17437" y="21639"/>
                </a:cubicBezTo>
                <a:cubicBezTo>
                  <a:pt x="17842" y="21943"/>
                  <a:pt x="18222" y="22221"/>
                  <a:pt x="18703" y="22423"/>
                </a:cubicBezTo>
                <a:cubicBezTo>
                  <a:pt x="19120" y="22612"/>
                  <a:pt x="20125" y="22955"/>
                  <a:pt x="21047" y="22955"/>
                </a:cubicBezTo>
                <a:cubicBezTo>
                  <a:pt x="21241" y="22955"/>
                  <a:pt x="21432" y="22940"/>
                  <a:pt x="21613" y="22904"/>
                </a:cubicBezTo>
                <a:lnTo>
                  <a:pt x="21689" y="22904"/>
                </a:lnTo>
                <a:lnTo>
                  <a:pt x="21638" y="22930"/>
                </a:lnTo>
                <a:cubicBezTo>
                  <a:pt x="21486" y="23107"/>
                  <a:pt x="21360" y="23284"/>
                  <a:pt x="21233" y="23436"/>
                </a:cubicBezTo>
                <a:cubicBezTo>
                  <a:pt x="20449" y="24448"/>
                  <a:pt x="19816" y="25587"/>
                  <a:pt x="19209" y="26700"/>
                </a:cubicBezTo>
                <a:cubicBezTo>
                  <a:pt x="19183" y="26726"/>
                  <a:pt x="19158" y="26776"/>
                  <a:pt x="19158" y="26827"/>
                </a:cubicBezTo>
                <a:cubicBezTo>
                  <a:pt x="19158" y="26852"/>
                  <a:pt x="19107" y="26878"/>
                  <a:pt x="19107" y="26903"/>
                </a:cubicBezTo>
                <a:cubicBezTo>
                  <a:pt x="18912" y="26916"/>
                  <a:pt x="18712" y="26922"/>
                  <a:pt x="18508" y="26922"/>
                </a:cubicBezTo>
                <a:cubicBezTo>
                  <a:pt x="17501" y="26922"/>
                  <a:pt x="16389" y="26767"/>
                  <a:pt x="15084" y="26473"/>
                </a:cubicBezTo>
                <a:cubicBezTo>
                  <a:pt x="14856" y="26397"/>
                  <a:pt x="14552" y="26346"/>
                  <a:pt x="14274" y="26321"/>
                </a:cubicBezTo>
                <a:cubicBezTo>
                  <a:pt x="13160" y="26093"/>
                  <a:pt x="12021" y="25865"/>
                  <a:pt x="11136" y="25233"/>
                </a:cubicBezTo>
                <a:cubicBezTo>
                  <a:pt x="10224" y="24575"/>
                  <a:pt x="9187" y="24043"/>
                  <a:pt x="7972" y="23588"/>
                </a:cubicBezTo>
                <a:cubicBezTo>
                  <a:pt x="7795" y="23537"/>
                  <a:pt x="7592" y="23436"/>
                  <a:pt x="7390" y="23360"/>
                </a:cubicBezTo>
                <a:cubicBezTo>
                  <a:pt x="6555" y="23056"/>
                  <a:pt x="5694" y="22727"/>
                  <a:pt x="4884" y="22677"/>
                </a:cubicBezTo>
                <a:lnTo>
                  <a:pt x="4783" y="22677"/>
                </a:lnTo>
                <a:lnTo>
                  <a:pt x="4809" y="22651"/>
                </a:lnTo>
                <a:cubicBezTo>
                  <a:pt x="5062" y="22442"/>
                  <a:pt x="5407" y="22372"/>
                  <a:pt x="5772" y="22372"/>
                </a:cubicBezTo>
                <a:cubicBezTo>
                  <a:pt x="6244" y="22372"/>
                  <a:pt x="6751" y="22490"/>
                  <a:pt x="7137" y="22575"/>
                </a:cubicBezTo>
                <a:lnTo>
                  <a:pt x="7188" y="22575"/>
                </a:lnTo>
                <a:lnTo>
                  <a:pt x="7567" y="22677"/>
                </a:lnTo>
                <a:cubicBezTo>
                  <a:pt x="7972" y="22778"/>
                  <a:pt x="8402" y="22904"/>
                  <a:pt x="8807" y="22930"/>
                </a:cubicBezTo>
                <a:cubicBezTo>
                  <a:pt x="8881" y="22937"/>
                  <a:pt x="8958" y="22940"/>
                  <a:pt x="9035" y="22940"/>
                </a:cubicBezTo>
                <a:cubicBezTo>
                  <a:pt x="9223" y="22940"/>
                  <a:pt x="9420" y="22922"/>
                  <a:pt x="9617" y="22904"/>
                </a:cubicBezTo>
                <a:cubicBezTo>
                  <a:pt x="9833" y="22870"/>
                  <a:pt x="10048" y="22846"/>
                  <a:pt x="10259" y="22846"/>
                </a:cubicBezTo>
                <a:cubicBezTo>
                  <a:pt x="10519" y="22846"/>
                  <a:pt x="10772" y="22883"/>
                  <a:pt x="11009" y="22980"/>
                </a:cubicBezTo>
                <a:cubicBezTo>
                  <a:pt x="11313" y="23107"/>
                  <a:pt x="11566" y="23335"/>
                  <a:pt x="11819" y="23537"/>
                </a:cubicBezTo>
                <a:cubicBezTo>
                  <a:pt x="11996" y="23689"/>
                  <a:pt x="12224" y="23841"/>
                  <a:pt x="12452" y="23967"/>
                </a:cubicBezTo>
                <a:cubicBezTo>
                  <a:pt x="12831" y="24195"/>
                  <a:pt x="13337" y="24473"/>
                  <a:pt x="13869" y="24600"/>
                </a:cubicBezTo>
                <a:cubicBezTo>
                  <a:pt x="14026" y="24652"/>
                  <a:pt x="14225" y="24698"/>
                  <a:pt x="14422" y="24698"/>
                </a:cubicBezTo>
                <a:cubicBezTo>
                  <a:pt x="14604" y="24698"/>
                  <a:pt x="14786" y="24659"/>
                  <a:pt x="14932" y="24549"/>
                </a:cubicBezTo>
                <a:cubicBezTo>
                  <a:pt x="15185" y="24347"/>
                  <a:pt x="15185" y="24170"/>
                  <a:pt x="15159" y="23917"/>
                </a:cubicBezTo>
                <a:lnTo>
                  <a:pt x="15159" y="23739"/>
                </a:lnTo>
                <a:cubicBezTo>
                  <a:pt x="15134" y="22575"/>
                  <a:pt x="14476" y="21411"/>
                  <a:pt x="13388" y="20627"/>
                </a:cubicBezTo>
                <a:cubicBezTo>
                  <a:pt x="12958" y="20298"/>
                  <a:pt x="12452" y="20045"/>
                  <a:pt x="11844" y="19791"/>
                </a:cubicBezTo>
                <a:cubicBezTo>
                  <a:pt x="11768" y="19766"/>
                  <a:pt x="11692" y="19741"/>
                  <a:pt x="11591" y="19716"/>
                </a:cubicBezTo>
                <a:cubicBezTo>
                  <a:pt x="11110" y="19538"/>
                  <a:pt x="10553" y="19361"/>
                  <a:pt x="10478" y="19007"/>
                </a:cubicBezTo>
                <a:cubicBezTo>
                  <a:pt x="10452" y="18855"/>
                  <a:pt x="10553" y="18653"/>
                  <a:pt x="10807" y="18475"/>
                </a:cubicBezTo>
                <a:cubicBezTo>
                  <a:pt x="10832" y="18450"/>
                  <a:pt x="10857" y="18400"/>
                  <a:pt x="10857" y="18349"/>
                </a:cubicBezTo>
                <a:cubicBezTo>
                  <a:pt x="10857" y="18273"/>
                  <a:pt x="10832" y="18248"/>
                  <a:pt x="10807" y="18222"/>
                </a:cubicBezTo>
                <a:cubicBezTo>
                  <a:pt x="10300" y="17767"/>
                  <a:pt x="9693" y="17413"/>
                  <a:pt x="9162" y="17109"/>
                </a:cubicBezTo>
                <a:cubicBezTo>
                  <a:pt x="8453" y="16704"/>
                  <a:pt x="7770" y="16274"/>
                  <a:pt x="7188" y="15717"/>
                </a:cubicBezTo>
                <a:lnTo>
                  <a:pt x="7137" y="15641"/>
                </a:lnTo>
                <a:cubicBezTo>
                  <a:pt x="6934" y="15464"/>
                  <a:pt x="6580" y="15135"/>
                  <a:pt x="6631" y="14856"/>
                </a:cubicBezTo>
                <a:lnTo>
                  <a:pt x="6631" y="14806"/>
                </a:lnTo>
                <a:lnTo>
                  <a:pt x="6631" y="14755"/>
                </a:lnTo>
                <a:close/>
                <a:moveTo>
                  <a:pt x="4606" y="22980"/>
                </a:moveTo>
                <a:cubicBezTo>
                  <a:pt x="5239" y="22980"/>
                  <a:pt x="5770" y="23208"/>
                  <a:pt x="6378" y="23436"/>
                </a:cubicBezTo>
                <a:cubicBezTo>
                  <a:pt x="6428" y="23461"/>
                  <a:pt x="6504" y="23461"/>
                  <a:pt x="6555" y="23512"/>
                </a:cubicBezTo>
                <a:cubicBezTo>
                  <a:pt x="6783" y="23588"/>
                  <a:pt x="7036" y="23664"/>
                  <a:pt x="7263" y="23739"/>
                </a:cubicBezTo>
                <a:cubicBezTo>
                  <a:pt x="7643" y="23891"/>
                  <a:pt x="8023" y="23993"/>
                  <a:pt x="8402" y="24170"/>
                </a:cubicBezTo>
                <a:lnTo>
                  <a:pt x="8453" y="24195"/>
                </a:lnTo>
                <a:cubicBezTo>
                  <a:pt x="9086" y="24448"/>
                  <a:pt x="9718" y="24726"/>
                  <a:pt x="10300" y="25106"/>
                </a:cubicBezTo>
                <a:cubicBezTo>
                  <a:pt x="10452" y="25207"/>
                  <a:pt x="10579" y="25334"/>
                  <a:pt x="10731" y="25435"/>
                </a:cubicBezTo>
                <a:cubicBezTo>
                  <a:pt x="11060" y="25688"/>
                  <a:pt x="11363" y="25891"/>
                  <a:pt x="11743" y="26068"/>
                </a:cubicBezTo>
                <a:cubicBezTo>
                  <a:pt x="12578" y="26397"/>
                  <a:pt x="13514" y="26574"/>
                  <a:pt x="14400" y="26751"/>
                </a:cubicBezTo>
                <a:cubicBezTo>
                  <a:pt x="14729" y="26827"/>
                  <a:pt x="15008" y="26878"/>
                  <a:pt x="15286" y="26954"/>
                </a:cubicBezTo>
                <a:cubicBezTo>
                  <a:pt x="16469" y="27209"/>
                  <a:pt x="17525" y="27336"/>
                  <a:pt x="18511" y="27336"/>
                </a:cubicBezTo>
                <a:cubicBezTo>
                  <a:pt x="18601" y="27336"/>
                  <a:pt x="18690" y="27335"/>
                  <a:pt x="18778" y="27333"/>
                </a:cubicBezTo>
                <a:lnTo>
                  <a:pt x="18804" y="27333"/>
                </a:lnTo>
                <a:lnTo>
                  <a:pt x="18778" y="27358"/>
                </a:lnTo>
                <a:cubicBezTo>
                  <a:pt x="18146" y="28421"/>
                  <a:pt x="17336" y="29560"/>
                  <a:pt x="16298" y="30902"/>
                </a:cubicBezTo>
                <a:cubicBezTo>
                  <a:pt x="15855" y="31026"/>
                  <a:pt x="15388" y="31088"/>
                  <a:pt x="14843" y="31088"/>
                </a:cubicBezTo>
                <a:cubicBezTo>
                  <a:pt x="14610" y="31088"/>
                  <a:pt x="14362" y="31076"/>
                  <a:pt x="14097" y="31053"/>
                </a:cubicBezTo>
                <a:cubicBezTo>
                  <a:pt x="13413" y="31003"/>
                  <a:pt x="12882" y="30775"/>
                  <a:pt x="12325" y="30522"/>
                </a:cubicBezTo>
                <a:cubicBezTo>
                  <a:pt x="12224" y="30497"/>
                  <a:pt x="12123" y="30421"/>
                  <a:pt x="11996" y="30395"/>
                </a:cubicBezTo>
                <a:cubicBezTo>
                  <a:pt x="11060" y="29990"/>
                  <a:pt x="9870" y="29763"/>
                  <a:pt x="8478" y="29737"/>
                </a:cubicBezTo>
                <a:cubicBezTo>
                  <a:pt x="8149" y="29737"/>
                  <a:pt x="7770" y="29763"/>
                  <a:pt x="7415" y="29763"/>
                </a:cubicBezTo>
                <a:cubicBezTo>
                  <a:pt x="7137" y="29788"/>
                  <a:pt x="6833" y="29788"/>
                  <a:pt x="6580" y="29788"/>
                </a:cubicBezTo>
                <a:cubicBezTo>
                  <a:pt x="6251" y="29788"/>
                  <a:pt x="5897" y="29763"/>
                  <a:pt x="5568" y="29687"/>
                </a:cubicBezTo>
                <a:cubicBezTo>
                  <a:pt x="5264" y="29661"/>
                  <a:pt x="4986" y="29611"/>
                  <a:pt x="4657" y="29611"/>
                </a:cubicBezTo>
                <a:cubicBezTo>
                  <a:pt x="4302" y="29611"/>
                  <a:pt x="3923" y="29661"/>
                  <a:pt x="3594" y="29687"/>
                </a:cubicBezTo>
                <a:cubicBezTo>
                  <a:pt x="3290" y="29737"/>
                  <a:pt x="2986" y="29788"/>
                  <a:pt x="2657" y="29788"/>
                </a:cubicBezTo>
                <a:cubicBezTo>
                  <a:pt x="2500" y="29810"/>
                  <a:pt x="2336" y="29819"/>
                  <a:pt x="2163" y="29819"/>
                </a:cubicBezTo>
                <a:cubicBezTo>
                  <a:pt x="1726" y="29819"/>
                  <a:pt x="1231" y="29759"/>
                  <a:pt x="633" y="29687"/>
                </a:cubicBezTo>
                <a:cubicBezTo>
                  <a:pt x="810" y="29434"/>
                  <a:pt x="1012" y="29282"/>
                  <a:pt x="1139" y="29231"/>
                </a:cubicBezTo>
                <a:cubicBezTo>
                  <a:pt x="1594" y="28947"/>
                  <a:pt x="2036" y="28890"/>
                  <a:pt x="2474" y="28890"/>
                </a:cubicBezTo>
                <a:cubicBezTo>
                  <a:pt x="2619" y="28890"/>
                  <a:pt x="2765" y="28896"/>
                  <a:pt x="2910" y="28902"/>
                </a:cubicBezTo>
                <a:cubicBezTo>
                  <a:pt x="3045" y="28902"/>
                  <a:pt x="3192" y="28913"/>
                  <a:pt x="3327" y="28913"/>
                </a:cubicBezTo>
                <a:cubicBezTo>
                  <a:pt x="3394" y="28913"/>
                  <a:pt x="3459" y="28911"/>
                  <a:pt x="3518" y="28902"/>
                </a:cubicBezTo>
                <a:cubicBezTo>
                  <a:pt x="4125" y="28902"/>
                  <a:pt x="4555" y="28649"/>
                  <a:pt x="5062" y="28371"/>
                </a:cubicBezTo>
                <a:cubicBezTo>
                  <a:pt x="5138" y="28345"/>
                  <a:pt x="5239" y="28270"/>
                  <a:pt x="5289" y="28244"/>
                </a:cubicBezTo>
                <a:cubicBezTo>
                  <a:pt x="5810" y="27960"/>
                  <a:pt x="6271" y="27834"/>
                  <a:pt x="6747" y="27834"/>
                </a:cubicBezTo>
                <a:cubicBezTo>
                  <a:pt x="7035" y="27834"/>
                  <a:pt x="7328" y="27880"/>
                  <a:pt x="7643" y="27966"/>
                </a:cubicBezTo>
                <a:cubicBezTo>
                  <a:pt x="8073" y="28092"/>
                  <a:pt x="8478" y="28244"/>
                  <a:pt x="8908" y="28421"/>
                </a:cubicBezTo>
                <a:cubicBezTo>
                  <a:pt x="9566" y="28725"/>
                  <a:pt x="10224" y="28978"/>
                  <a:pt x="10984" y="29029"/>
                </a:cubicBezTo>
                <a:cubicBezTo>
                  <a:pt x="11131" y="29039"/>
                  <a:pt x="11270" y="29044"/>
                  <a:pt x="11401" y="29044"/>
                </a:cubicBezTo>
                <a:cubicBezTo>
                  <a:pt x="12235" y="29044"/>
                  <a:pt x="12725" y="28834"/>
                  <a:pt x="12856" y="28396"/>
                </a:cubicBezTo>
                <a:cubicBezTo>
                  <a:pt x="13110" y="27662"/>
                  <a:pt x="12198" y="27029"/>
                  <a:pt x="11515" y="26776"/>
                </a:cubicBezTo>
                <a:cubicBezTo>
                  <a:pt x="11237" y="26700"/>
                  <a:pt x="10958" y="26625"/>
                  <a:pt x="10655" y="26574"/>
                </a:cubicBezTo>
                <a:lnTo>
                  <a:pt x="9921" y="26371"/>
                </a:lnTo>
                <a:cubicBezTo>
                  <a:pt x="9617" y="26270"/>
                  <a:pt x="9288" y="26144"/>
                  <a:pt x="9035" y="25941"/>
                </a:cubicBezTo>
                <a:cubicBezTo>
                  <a:pt x="8858" y="25764"/>
                  <a:pt x="8782" y="25587"/>
                  <a:pt x="8706" y="25384"/>
                </a:cubicBezTo>
                <a:cubicBezTo>
                  <a:pt x="8681" y="25258"/>
                  <a:pt x="8605" y="25182"/>
                  <a:pt x="8554" y="25055"/>
                </a:cubicBezTo>
                <a:cubicBezTo>
                  <a:pt x="8175" y="24448"/>
                  <a:pt x="7415" y="24322"/>
                  <a:pt x="6681" y="24195"/>
                </a:cubicBezTo>
                <a:cubicBezTo>
                  <a:pt x="6327" y="24119"/>
                  <a:pt x="6023" y="24094"/>
                  <a:pt x="5745" y="23967"/>
                </a:cubicBezTo>
                <a:cubicBezTo>
                  <a:pt x="5289" y="23815"/>
                  <a:pt x="4555" y="23461"/>
                  <a:pt x="4555" y="23031"/>
                </a:cubicBezTo>
                <a:lnTo>
                  <a:pt x="4555" y="22980"/>
                </a:lnTo>
                <a:close/>
                <a:moveTo>
                  <a:pt x="25561" y="19412"/>
                </a:moveTo>
                <a:cubicBezTo>
                  <a:pt x="26472" y="19766"/>
                  <a:pt x="27332" y="20272"/>
                  <a:pt x="28193" y="20778"/>
                </a:cubicBezTo>
                <a:cubicBezTo>
                  <a:pt x="29382" y="21512"/>
                  <a:pt x="30622" y="22221"/>
                  <a:pt x="32014" y="22474"/>
                </a:cubicBezTo>
                <a:cubicBezTo>
                  <a:pt x="32014" y="22474"/>
                  <a:pt x="32065" y="22525"/>
                  <a:pt x="32090" y="22525"/>
                </a:cubicBezTo>
                <a:cubicBezTo>
                  <a:pt x="32698" y="22778"/>
                  <a:pt x="33204" y="23183"/>
                  <a:pt x="33659" y="23562"/>
                </a:cubicBezTo>
                <a:cubicBezTo>
                  <a:pt x="33862" y="23714"/>
                  <a:pt x="34039" y="23841"/>
                  <a:pt x="34242" y="23993"/>
                </a:cubicBezTo>
                <a:cubicBezTo>
                  <a:pt x="35178" y="24701"/>
                  <a:pt x="35760" y="25486"/>
                  <a:pt x="36367" y="26574"/>
                </a:cubicBezTo>
                <a:cubicBezTo>
                  <a:pt x="36165" y="26700"/>
                  <a:pt x="36140" y="27004"/>
                  <a:pt x="36317" y="27409"/>
                </a:cubicBezTo>
                <a:cubicBezTo>
                  <a:pt x="36570" y="27890"/>
                  <a:pt x="37000" y="28270"/>
                  <a:pt x="37380" y="28624"/>
                </a:cubicBezTo>
                <a:cubicBezTo>
                  <a:pt x="37785" y="28978"/>
                  <a:pt x="38190" y="29358"/>
                  <a:pt x="38443" y="29864"/>
                </a:cubicBezTo>
                <a:cubicBezTo>
                  <a:pt x="38468" y="29889"/>
                  <a:pt x="38468" y="29915"/>
                  <a:pt x="38519" y="29940"/>
                </a:cubicBezTo>
                <a:cubicBezTo>
                  <a:pt x="38772" y="30446"/>
                  <a:pt x="38848" y="31003"/>
                  <a:pt x="38848" y="31534"/>
                </a:cubicBezTo>
                <a:cubicBezTo>
                  <a:pt x="38848" y="31813"/>
                  <a:pt x="38822" y="32015"/>
                  <a:pt x="38721" y="32066"/>
                </a:cubicBezTo>
                <a:cubicBezTo>
                  <a:pt x="38699" y="32087"/>
                  <a:pt x="38670" y="32097"/>
                  <a:pt x="38633" y="32097"/>
                </a:cubicBezTo>
                <a:cubicBezTo>
                  <a:pt x="38539" y="32097"/>
                  <a:pt x="38396" y="32037"/>
                  <a:pt x="38215" y="31964"/>
                </a:cubicBezTo>
                <a:cubicBezTo>
                  <a:pt x="37456" y="31635"/>
                  <a:pt x="36798" y="31028"/>
                  <a:pt x="36165" y="30471"/>
                </a:cubicBezTo>
                <a:cubicBezTo>
                  <a:pt x="35406" y="29763"/>
                  <a:pt x="34874" y="29054"/>
                  <a:pt x="34419" y="28270"/>
                </a:cubicBezTo>
                <a:cubicBezTo>
                  <a:pt x="34267" y="27991"/>
                  <a:pt x="34115" y="27662"/>
                  <a:pt x="33988" y="27358"/>
                </a:cubicBezTo>
                <a:cubicBezTo>
                  <a:pt x="33735" y="26776"/>
                  <a:pt x="33457" y="26220"/>
                  <a:pt x="33103" y="25739"/>
                </a:cubicBezTo>
                <a:cubicBezTo>
                  <a:pt x="32571" y="25005"/>
                  <a:pt x="31761" y="24322"/>
                  <a:pt x="30850" y="23739"/>
                </a:cubicBezTo>
                <a:cubicBezTo>
                  <a:pt x="30600" y="23596"/>
                  <a:pt x="29984" y="23226"/>
                  <a:pt x="29402" y="23226"/>
                </a:cubicBezTo>
                <a:cubicBezTo>
                  <a:pt x="29161" y="23226"/>
                  <a:pt x="28925" y="23290"/>
                  <a:pt x="28724" y="23461"/>
                </a:cubicBezTo>
                <a:cubicBezTo>
                  <a:pt x="28269" y="23866"/>
                  <a:pt x="28269" y="24549"/>
                  <a:pt x="28345" y="25005"/>
                </a:cubicBezTo>
                <a:cubicBezTo>
                  <a:pt x="28471" y="25638"/>
                  <a:pt x="28775" y="26220"/>
                  <a:pt x="29028" y="26523"/>
                </a:cubicBezTo>
                <a:cubicBezTo>
                  <a:pt x="29534" y="27207"/>
                  <a:pt x="30218" y="27637"/>
                  <a:pt x="30876" y="27991"/>
                </a:cubicBezTo>
                <a:cubicBezTo>
                  <a:pt x="31382" y="28270"/>
                  <a:pt x="31812" y="28548"/>
                  <a:pt x="31863" y="29257"/>
                </a:cubicBezTo>
                <a:cubicBezTo>
                  <a:pt x="31888" y="29408"/>
                  <a:pt x="31863" y="29560"/>
                  <a:pt x="31863" y="29737"/>
                </a:cubicBezTo>
                <a:lnTo>
                  <a:pt x="31863" y="29940"/>
                </a:lnTo>
                <a:lnTo>
                  <a:pt x="31863" y="29990"/>
                </a:lnTo>
                <a:lnTo>
                  <a:pt x="31837" y="29990"/>
                </a:lnTo>
                <a:cubicBezTo>
                  <a:pt x="30977" y="29560"/>
                  <a:pt x="30319" y="28978"/>
                  <a:pt x="29661" y="28345"/>
                </a:cubicBezTo>
                <a:cubicBezTo>
                  <a:pt x="29433" y="28143"/>
                  <a:pt x="29231" y="27915"/>
                  <a:pt x="28977" y="27738"/>
                </a:cubicBezTo>
                <a:cubicBezTo>
                  <a:pt x="28724" y="27510"/>
                  <a:pt x="28522" y="27333"/>
                  <a:pt x="28269" y="27131"/>
                </a:cubicBezTo>
                <a:cubicBezTo>
                  <a:pt x="27535" y="26574"/>
                  <a:pt x="26776" y="25967"/>
                  <a:pt x="26295" y="25106"/>
                </a:cubicBezTo>
                <a:cubicBezTo>
                  <a:pt x="25915" y="24448"/>
                  <a:pt x="25612" y="23739"/>
                  <a:pt x="25283" y="23081"/>
                </a:cubicBezTo>
                <a:cubicBezTo>
                  <a:pt x="25181" y="22904"/>
                  <a:pt x="25131" y="22727"/>
                  <a:pt x="25029" y="22550"/>
                </a:cubicBezTo>
                <a:cubicBezTo>
                  <a:pt x="25004" y="22449"/>
                  <a:pt x="24928" y="22348"/>
                  <a:pt x="24903" y="22272"/>
                </a:cubicBezTo>
                <a:cubicBezTo>
                  <a:pt x="24675" y="21791"/>
                  <a:pt x="24473" y="21259"/>
                  <a:pt x="24042" y="20930"/>
                </a:cubicBezTo>
                <a:lnTo>
                  <a:pt x="24017" y="20930"/>
                </a:lnTo>
                <a:cubicBezTo>
                  <a:pt x="24498" y="20449"/>
                  <a:pt x="25029" y="19943"/>
                  <a:pt x="25536" y="19412"/>
                </a:cubicBezTo>
                <a:close/>
                <a:moveTo>
                  <a:pt x="4569" y="29894"/>
                </a:moveTo>
                <a:cubicBezTo>
                  <a:pt x="4899" y="29894"/>
                  <a:pt x="5214" y="29936"/>
                  <a:pt x="5542" y="29990"/>
                </a:cubicBezTo>
                <a:cubicBezTo>
                  <a:pt x="5821" y="30016"/>
                  <a:pt x="6099" y="30041"/>
                  <a:pt x="6428" y="30041"/>
                </a:cubicBezTo>
                <a:cubicBezTo>
                  <a:pt x="6783" y="30041"/>
                  <a:pt x="7162" y="30016"/>
                  <a:pt x="7491" y="30016"/>
                </a:cubicBezTo>
                <a:cubicBezTo>
                  <a:pt x="7742" y="29998"/>
                  <a:pt x="8005" y="29980"/>
                  <a:pt x="8263" y="29980"/>
                </a:cubicBezTo>
                <a:cubicBezTo>
                  <a:pt x="8370" y="29980"/>
                  <a:pt x="8476" y="29983"/>
                  <a:pt x="8579" y="29990"/>
                </a:cubicBezTo>
                <a:cubicBezTo>
                  <a:pt x="9364" y="29990"/>
                  <a:pt x="10123" y="30092"/>
                  <a:pt x="10857" y="30269"/>
                </a:cubicBezTo>
                <a:cubicBezTo>
                  <a:pt x="11389" y="30395"/>
                  <a:pt x="11869" y="30623"/>
                  <a:pt x="12350" y="30851"/>
                </a:cubicBezTo>
                <a:cubicBezTo>
                  <a:pt x="12502" y="30902"/>
                  <a:pt x="12654" y="30977"/>
                  <a:pt x="12806" y="31053"/>
                </a:cubicBezTo>
                <a:cubicBezTo>
                  <a:pt x="13360" y="31298"/>
                  <a:pt x="14061" y="31427"/>
                  <a:pt x="14774" y="31427"/>
                </a:cubicBezTo>
                <a:cubicBezTo>
                  <a:pt x="15168" y="31427"/>
                  <a:pt x="15566" y="31388"/>
                  <a:pt x="15944" y="31306"/>
                </a:cubicBezTo>
                <a:lnTo>
                  <a:pt x="16020" y="31306"/>
                </a:lnTo>
                <a:lnTo>
                  <a:pt x="15969" y="31357"/>
                </a:lnTo>
                <a:cubicBezTo>
                  <a:pt x="15564" y="31889"/>
                  <a:pt x="15134" y="32420"/>
                  <a:pt x="14679" y="32926"/>
                </a:cubicBezTo>
                <a:cubicBezTo>
                  <a:pt x="14426" y="33255"/>
                  <a:pt x="14147" y="33584"/>
                  <a:pt x="13869" y="33913"/>
                </a:cubicBezTo>
                <a:cubicBezTo>
                  <a:pt x="13439" y="34419"/>
                  <a:pt x="13008" y="34900"/>
                  <a:pt x="12553" y="35356"/>
                </a:cubicBezTo>
                <a:cubicBezTo>
                  <a:pt x="12527" y="35356"/>
                  <a:pt x="12502" y="35356"/>
                  <a:pt x="12477" y="35406"/>
                </a:cubicBezTo>
                <a:cubicBezTo>
                  <a:pt x="11905" y="35819"/>
                  <a:pt x="11242" y="35951"/>
                  <a:pt x="10543" y="35951"/>
                </a:cubicBezTo>
                <a:cubicBezTo>
                  <a:pt x="9913" y="35951"/>
                  <a:pt x="9253" y="35843"/>
                  <a:pt x="8605" y="35735"/>
                </a:cubicBezTo>
                <a:cubicBezTo>
                  <a:pt x="8073" y="35659"/>
                  <a:pt x="7592" y="35583"/>
                  <a:pt x="7112" y="35558"/>
                </a:cubicBezTo>
                <a:cubicBezTo>
                  <a:pt x="5441" y="35558"/>
                  <a:pt x="4024" y="36469"/>
                  <a:pt x="2632" y="37355"/>
                </a:cubicBezTo>
                <a:cubicBezTo>
                  <a:pt x="2354" y="37532"/>
                  <a:pt x="2025" y="37735"/>
                  <a:pt x="1746" y="37912"/>
                </a:cubicBezTo>
                <a:lnTo>
                  <a:pt x="1721" y="37912"/>
                </a:lnTo>
                <a:lnTo>
                  <a:pt x="1721" y="37886"/>
                </a:lnTo>
                <a:cubicBezTo>
                  <a:pt x="1620" y="37608"/>
                  <a:pt x="1696" y="37228"/>
                  <a:pt x="1848" y="36925"/>
                </a:cubicBezTo>
                <a:cubicBezTo>
                  <a:pt x="2328" y="35963"/>
                  <a:pt x="3341" y="35204"/>
                  <a:pt x="4151" y="34647"/>
                </a:cubicBezTo>
                <a:cubicBezTo>
                  <a:pt x="5112" y="33964"/>
                  <a:pt x="6201" y="33837"/>
                  <a:pt x="7289" y="33711"/>
                </a:cubicBezTo>
                <a:cubicBezTo>
                  <a:pt x="7567" y="33685"/>
                  <a:pt x="7846" y="33660"/>
                  <a:pt x="8175" y="33584"/>
                </a:cubicBezTo>
                <a:cubicBezTo>
                  <a:pt x="9820" y="33331"/>
                  <a:pt x="10756" y="32825"/>
                  <a:pt x="10857" y="32167"/>
                </a:cubicBezTo>
                <a:cubicBezTo>
                  <a:pt x="10882" y="31964"/>
                  <a:pt x="10832" y="31813"/>
                  <a:pt x="10731" y="31686"/>
                </a:cubicBezTo>
                <a:cubicBezTo>
                  <a:pt x="10461" y="31372"/>
                  <a:pt x="9854" y="31277"/>
                  <a:pt x="9473" y="31277"/>
                </a:cubicBezTo>
                <a:cubicBezTo>
                  <a:pt x="9424" y="31277"/>
                  <a:pt x="9379" y="31278"/>
                  <a:pt x="9339" y="31281"/>
                </a:cubicBezTo>
                <a:cubicBezTo>
                  <a:pt x="8934" y="31281"/>
                  <a:pt x="8579" y="31433"/>
                  <a:pt x="8200" y="31560"/>
                </a:cubicBezTo>
                <a:cubicBezTo>
                  <a:pt x="7972" y="31661"/>
                  <a:pt x="7770" y="31737"/>
                  <a:pt x="7491" y="31787"/>
                </a:cubicBezTo>
                <a:cubicBezTo>
                  <a:pt x="7338" y="31826"/>
                  <a:pt x="7196" y="31843"/>
                  <a:pt x="7064" y="31843"/>
                </a:cubicBezTo>
                <a:cubicBezTo>
                  <a:pt x="6586" y="31843"/>
                  <a:pt x="6234" y="31620"/>
                  <a:pt x="5897" y="31382"/>
                </a:cubicBezTo>
                <a:cubicBezTo>
                  <a:pt x="5669" y="31256"/>
                  <a:pt x="5441" y="31104"/>
                  <a:pt x="5188" y="30977"/>
                </a:cubicBezTo>
                <a:cubicBezTo>
                  <a:pt x="5026" y="30896"/>
                  <a:pt x="4879" y="30863"/>
                  <a:pt x="4733" y="30863"/>
                </a:cubicBezTo>
                <a:cubicBezTo>
                  <a:pt x="4562" y="30863"/>
                  <a:pt x="4393" y="30909"/>
                  <a:pt x="4201" y="30977"/>
                </a:cubicBezTo>
                <a:cubicBezTo>
                  <a:pt x="3767" y="31102"/>
                  <a:pt x="3294" y="31216"/>
                  <a:pt x="2789" y="31216"/>
                </a:cubicBezTo>
                <a:cubicBezTo>
                  <a:pt x="2470" y="31216"/>
                  <a:pt x="2139" y="31171"/>
                  <a:pt x="1797" y="31053"/>
                </a:cubicBezTo>
                <a:cubicBezTo>
                  <a:pt x="1341" y="30927"/>
                  <a:pt x="582" y="30598"/>
                  <a:pt x="532" y="30016"/>
                </a:cubicBezTo>
                <a:lnTo>
                  <a:pt x="532" y="29990"/>
                </a:lnTo>
                <a:lnTo>
                  <a:pt x="532" y="29965"/>
                </a:lnTo>
                <a:lnTo>
                  <a:pt x="582" y="29965"/>
                </a:lnTo>
                <a:cubicBezTo>
                  <a:pt x="1134" y="30036"/>
                  <a:pt x="1675" y="30073"/>
                  <a:pt x="2223" y="30073"/>
                </a:cubicBezTo>
                <a:cubicBezTo>
                  <a:pt x="2856" y="30073"/>
                  <a:pt x="3498" y="30023"/>
                  <a:pt x="4176" y="29915"/>
                </a:cubicBezTo>
                <a:cubicBezTo>
                  <a:pt x="4310" y="29900"/>
                  <a:pt x="4440" y="29894"/>
                  <a:pt x="4569" y="29894"/>
                </a:cubicBezTo>
                <a:close/>
                <a:moveTo>
                  <a:pt x="23865" y="21158"/>
                </a:moveTo>
                <a:cubicBezTo>
                  <a:pt x="24296" y="21436"/>
                  <a:pt x="24599" y="22069"/>
                  <a:pt x="24802" y="22677"/>
                </a:cubicBezTo>
                <a:cubicBezTo>
                  <a:pt x="24878" y="22879"/>
                  <a:pt x="24979" y="23056"/>
                  <a:pt x="25029" y="23183"/>
                </a:cubicBezTo>
                <a:cubicBezTo>
                  <a:pt x="25156" y="23410"/>
                  <a:pt x="25257" y="23664"/>
                  <a:pt x="25384" y="23917"/>
                </a:cubicBezTo>
                <a:cubicBezTo>
                  <a:pt x="25738" y="24676"/>
                  <a:pt x="26118" y="25460"/>
                  <a:pt x="26649" y="26093"/>
                </a:cubicBezTo>
                <a:cubicBezTo>
                  <a:pt x="27155" y="26675"/>
                  <a:pt x="27763" y="27131"/>
                  <a:pt x="28319" y="27612"/>
                </a:cubicBezTo>
                <a:cubicBezTo>
                  <a:pt x="28775" y="27966"/>
                  <a:pt x="29205" y="28345"/>
                  <a:pt x="29610" y="28725"/>
                </a:cubicBezTo>
                <a:cubicBezTo>
                  <a:pt x="30420" y="29484"/>
                  <a:pt x="31103" y="29990"/>
                  <a:pt x="31964" y="30319"/>
                </a:cubicBezTo>
                <a:cubicBezTo>
                  <a:pt x="31989" y="30395"/>
                  <a:pt x="31989" y="30471"/>
                  <a:pt x="32014" y="30522"/>
                </a:cubicBezTo>
                <a:cubicBezTo>
                  <a:pt x="32217" y="31028"/>
                  <a:pt x="32521" y="31458"/>
                  <a:pt x="32850" y="31889"/>
                </a:cubicBezTo>
                <a:cubicBezTo>
                  <a:pt x="33027" y="32142"/>
                  <a:pt x="33229" y="32395"/>
                  <a:pt x="33381" y="32648"/>
                </a:cubicBezTo>
                <a:cubicBezTo>
                  <a:pt x="33457" y="32724"/>
                  <a:pt x="33482" y="32800"/>
                  <a:pt x="33508" y="32850"/>
                </a:cubicBezTo>
                <a:cubicBezTo>
                  <a:pt x="33887" y="33559"/>
                  <a:pt x="33786" y="33812"/>
                  <a:pt x="33634" y="33913"/>
                </a:cubicBezTo>
                <a:cubicBezTo>
                  <a:pt x="33612" y="33924"/>
                  <a:pt x="33584" y="33930"/>
                  <a:pt x="33552" y="33930"/>
                </a:cubicBezTo>
                <a:cubicBezTo>
                  <a:pt x="33366" y="33930"/>
                  <a:pt x="33017" y="33741"/>
                  <a:pt x="32521" y="33331"/>
                </a:cubicBezTo>
                <a:cubicBezTo>
                  <a:pt x="31812" y="32698"/>
                  <a:pt x="31255" y="31889"/>
                  <a:pt x="30800" y="31104"/>
                </a:cubicBezTo>
                <a:cubicBezTo>
                  <a:pt x="30597" y="30775"/>
                  <a:pt x="30369" y="30421"/>
                  <a:pt x="30167" y="30117"/>
                </a:cubicBezTo>
                <a:cubicBezTo>
                  <a:pt x="29484" y="29155"/>
                  <a:pt x="28674" y="28194"/>
                  <a:pt x="27636" y="28067"/>
                </a:cubicBezTo>
                <a:cubicBezTo>
                  <a:pt x="27558" y="28054"/>
                  <a:pt x="27479" y="28048"/>
                  <a:pt x="27400" y="28048"/>
                </a:cubicBezTo>
                <a:cubicBezTo>
                  <a:pt x="27020" y="28048"/>
                  <a:pt x="26643" y="28195"/>
                  <a:pt x="26371" y="28447"/>
                </a:cubicBezTo>
                <a:cubicBezTo>
                  <a:pt x="26118" y="28649"/>
                  <a:pt x="25941" y="28953"/>
                  <a:pt x="25915" y="29257"/>
                </a:cubicBezTo>
                <a:cubicBezTo>
                  <a:pt x="25890" y="30168"/>
                  <a:pt x="26674" y="31053"/>
                  <a:pt x="27257" y="31686"/>
                </a:cubicBezTo>
                <a:cubicBezTo>
                  <a:pt x="27636" y="32116"/>
                  <a:pt x="28066" y="32521"/>
                  <a:pt x="28471" y="32901"/>
                </a:cubicBezTo>
                <a:cubicBezTo>
                  <a:pt x="28977" y="33382"/>
                  <a:pt x="29534" y="33837"/>
                  <a:pt x="29964" y="34394"/>
                </a:cubicBezTo>
                <a:cubicBezTo>
                  <a:pt x="30597" y="35153"/>
                  <a:pt x="30951" y="36090"/>
                  <a:pt x="31053" y="37228"/>
                </a:cubicBezTo>
                <a:lnTo>
                  <a:pt x="31053" y="37330"/>
                </a:lnTo>
                <a:cubicBezTo>
                  <a:pt x="31078" y="37583"/>
                  <a:pt x="31078" y="37836"/>
                  <a:pt x="31053" y="38089"/>
                </a:cubicBezTo>
                <a:cubicBezTo>
                  <a:pt x="30977" y="38469"/>
                  <a:pt x="30850" y="38696"/>
                  <a:pt x="30622" y="38722"/>
                </a:cubicBezTo>
                <a:cubicBezTo>
                  <a:pt x="30596" y="38728"/>
                  <a:pt x="30568" y="38731"/>
                  <a:pt x="30540" y="38731"/>
                </a:cubicBezTo>
                <a:cubicBezTo>
                  <a:pt x="30149" y="38731"/>
                  <a:pt x="29679" y="38106"/>
                  <a:pt x="29585" y="37988"/>
                </a:cubicBezTo>
                <a:cubicBezTo>
                  <a:pt x="29408" y="37735"/>
                  <a:pt x="29231" y="37431"/>
                  <a:pt x="29079" y="37127"/>
                </a:cubicBezTo>
                <a:cubicBezTo>
                  <a:pt x="28851" y="36722"/>
                  <a:pt x="28648" y="36292"/>
                  <a:pt x="28319" y="35963"/>
                </a:cubicBezTo>
                <a:cubicBezTo>
                  <a:pt x="28168" y="35811"/>
                  <a:pt x="28066" y="35735"/>
                  <a:pt x="27915" y="35710"/>
                </a:cubicBezTo>
                <a:lnTo>
                  <a:pt x="27889" y="35710"/>
                </a:lnTo>
                <a:lnTo>
                  <a:pt x="27889" y="35685"/>
                </a:lnTo>
                <a:lnTo>
                  <a:pt x="27889" y="35609"/>
                </a:lnTo>
                <a:cubicBezTo>
                  <a:pt x="27813" y="34824"/>
                  <a:pt x="27383" y="34141"/>
                  <a:pt x="26953" y="33458"/>
                </a:cubicBezTo>
                <a:cubicBezTo>
                  <a:pt x="26877" y="33306"/>
                  <a:pt x="26750" y="33129"/>
                  <a:pt x="26649" y="32926"/>
                </a:cubicBezTo>
                <a:cubicBezTo>
                  <a:pt x="26523" y="32749"/>
                  <a:pt x="26421" y="32547"/>
                  <a:pt x="26295" y="32369"/>
                </a:cubicBezTo>
                <a:cubicBezTo>
                  <a:pt x="25738" y="31408"/>
                  <a:pt x="25131" y="30395"/>
                  <a:pt x="24650" y="29383"/>
                </a:cubicBezTo>
                <a:cubicBezTo>
                  <a:pt x="24093" y="28219"/>
                  <a:pt x="23764" y="26979"/>
                  <a:pt x="23587" y="25410"/>
                </a:cubicBezTo>
                <a:cubicBezTo>
                  <a:pt x="23460" y="24397"/>
                  <a:pt x="23283" y="23335"/>
                  <a:pt x="22752" y="22322"/>
                </a:cubicBezTo>
                <a:cubicBezTo>
                  <a:pt x="22752" y="22322"/>
                  <a:pt x="22752" y="22297"/>
                  <a:pt x="22726" y="22297"/>
                </a:cubicBezTo>
                <a:cubicBezTo>
                  <a:pt x="23030" y="21993"/>
                  <a:pt x="23384" y="21614"/>
                  <a:pt x="23840" y="21183"/>
                </a:cubicBezTo>
                <a:lnTo>
                  <a:pt x="23865" y="21158"/>
                </a:lnTo>
                <a:close/>
                <a:moveTo>
                  <a:pt x="22499" y="22550"/>
                </a:moveTo>
                <a:lnTo>
                  <a:pt x="22499" y="22575"/>
                </a:lnTo>
                <a:cubicBezTo>
                  <a:pt x="23005" y="23562"/>
                  <a:pt x="23131" y="24600"/>
                  <a:pt x="23258" y="25688"/>
                </a:cubicBezTo>
                <a:lnTo>
                  <a:pt x="23283" y="25815"/>
                </a:lnTo>
                <a:cubicBezTo>
                  <a:pt x="23460" y="27004"/>
                  <a:pt x="23713" y="28067"/>
                  <a:pt x="24144" y="29029"/>
                </a:cubicBezTo>
                <a:cubicBezTo>
                  <a:pt x="24650" y="30168"/>
                  <a:pt x="25283" y="31281"/>
                  <a:pt x="25865" y="32268"/>
                </a:cubicBezTo>
                <a:cubicBezTo>
                  <a:pt x="26016" y="32521"/>
                  <a:pt x="26168" y="32774"/>
                  <a:pt x="26371" y="33027"/>
                </a:cubicBezTo>
                <a:cubicBezTo>
                  <a:pt x="26902" y="33812"/>
                  <a:pt x="27459" y="34698"/>
                  <a:pt x="27560" y="35583"/>
                </a:cubicBezTo>
                <a:cubicBezTo>
                  <a:pt x="27560" y="35609"/>
                  <a:pt x="27560" y="35609"/>
                  <a:pt x="27586" y="35659"/>
                </a:cubicBezTo>
                <a:lnTo>
                  <a:pt x="27586" y="35685"/>
                </a:lnTo>
                <a:lnTo>
                  <a:pt x="27459" y="35685"/>
                </a:lnTo>
                <a:cubicBezTo>
                  <a:pt x="27395" y="35692"/>
                  <a:pt x="27333" y="35695"/>
                  <a:pt x="27272" y="35695"/>
                </a:cubicBezTo>
                <a:cubicBezTo>
                  <a:pt x="26021" y="35695"/>
                  <a:pt x="25542" y="34236"/>
                  <a:pt x="25156" y="33053"/>
                </a:cubicBezTo>
                <a:cubicBezTo>
                  <a:pt x="25055" y="32800"/>
                  <a:pt x="25004" y="32547"/>
                  <a:pt x="24903" y="32369"/>
                </a:cubicBezTo>
                <a:cubicBezTo>
                  <a:pt x="24625" y="31661"/>
                  <a:pt x="24220" y="30876"/>
                  <a:pt x="23663" y="30016"/>
                </a:cubicBezTo>
                <a:lnTo>
                  <a:pt x="23638" y="29990"/>
                </a:lnTo>
                <a:cubicBezTo>
                  <a:pt x="23283" y="29408"/>
                  <a:pt x="22701" y="28497"/>
                  <a:pt x="21891" y="28497"/>
                </a:cubicBezTo>
                <a:cubicBezTo>
                  <a:pt x="21613" y="28497"/>
                  <a:pt x="21385" y="28624"/>
                  <a:pt x="21208" y="28852"/>
                </a:cubicBezTo>
                <a:cubicBezTo>
                  <a:pt x="20854" y="29257"/>
                  <a:pt x="20727" y="29915"/>
                  <a:pt x="20803" y="30395"/>
                </a:cubicBezTo>
                <a:cubicBezTo>
                  <a:pt x="20955" y="31585"/>
                  <a:pt x="21765" y="32648"/>
                  <a:pt x="22524" y="33584"/>
                </a:cubicBezTo>
                <a:lnTo>
                  <a:pt x="22625" y="33711"/>
                </a:lnTo>
                <a:cubicBezTo>
                  <a:pt x="22701" y="33787"/>
                  <a:pt x="22752" y="33863"/>
                  <a:pt x="22828" y="33938"/>
                </a:cubicBezTo>
                <a:cubicBezTo>
                  <a:pt x="23131" y="34318"/>
                  <a:pt x="23460" y="34698"/>
                  <a:pt x="23410" y="35229"/>
                </a:cubicBezTo>
                <a:cubicBezTo>
                  <a:pt x="23410" y="35381"/>
                  <a:pt x="23359" y="35533"/>
                  <a:pt x="23334" y="35685"/>
                </a:cubicBezTo>
                <a:cubicBezTo>
                  <a:pt x="23258" y="35862"/>
                  <a:pt x="23233" y="36014"/>
                  <a:pt x="23233" y="36216"/>
                </a:cubicBezTo>
                <a:cubicBezTo>
                  <a:pt x="23233" y="36697"/>
                  <a:pt x="23511" y="37178"/>
                  <a:pt x="23739" y="37583"/>
                </a:cubicBezTo>
                <a:lnTo>
                  <a:pt x="23764" y="37659"/>
                </a:lnTo>
                <a:cubicBezTo>
                  <a:pt x="23840" y="37760"/>
                  <a:pt x="23865" y="37861"/>
                  <a:pt x="23916" y="37962"/>
                </a:cubicBezTo>
                <a:cubicBezTo>
                  <a:pt x="24169" y="38393"/>
                  <a:pt x="24473" y="38848"/>
                  <a:pt x="24498" y="39354"/>
                </a:cubicBezTo>
                <a:cubicBezTo>
                  <a:pt x="24523" y="39658"/>
                  <a:pt x="24397" y="39962"/>
                  <a:pt x="24220" y="40164"/>
                </a:cubicBezTo>
                <a:cubicBezTo>
                  <a:pt x="23233" y="39202"/>
                  <a:pt x="22954" y="37836"/>
                  <a:pt x="22625" y="36545"/>
                </a:cubicBezTo>
                <a:cubicBezTo>
                  <a:pt x="22473" y="35811"/>
                  <a:pt x="22322" y="35077"/>
                  <a:pt x="22018" y="34394"/>
                </a:cubicBezTo>
                <a:cubicBezTo>
                  <a:pt x="21233" y="32496"/>
                  <a:pt x="19690" y="31003"/>
                  <a:pt x="18196" y="29535"/>
                </a:cubicBezTo>
                <a:lnTo>
                  <a:pt x="18019" y="29358"/>
                </a:lnTo>
                <a:cubicBezTo>
                  <a:pt x="18298" y="28953"/>
                  <a:pt x="18551" y="28599"/>
                  <a:pt x="18778" y="28244"/>
                </a:cubicBezTo>
                <a:cubicBezTo>
                  <a:pt x="19082" y="27713"/>
                  <a:pt x="19411" y="27131"/>
                  <a:pt x="19690" y="26599"/>
                </a:cubicBezTo>
                <a:cubicBezTo>
                  <a:pt x="20044" y="25941"/>
                  <a:pt x="20423" y="25233"/>
                  <a:pt x="20854" y="24600"/>
                </a:cubicBezTo>
                <a:cubicBezTo>
                  <a:pt x="21309" y="23967"/>
                  <a:pt x="21815" y="23309"/>
                  <a:pt x="22473" y="22575"/>
                </a:cubicBezTo>
                <a:lnTo>
                  <a:pt x="22499" y="22550"/>
                </a:lnTo>
                <a:close/>
                <a:moveTo>
                  <a:pt x="7101" y="35941"/>
                </a:moveTo>
                <a:cubicBezTo>
                  <a:pt x="7362" y="35941"/>
                  <a:pt x="7634" y="35957"/>
                  <a:pt x="7921" y="35988"/>
                </a:cubicBezTo>
                <a:cubicBezTo>
                  <a:pt x="8175" y="36014"/>
                  <a:pt x="8453" y="36064"/>
                  <a:pt x="8731" y="36090"/>
                </a:cubicBezTo>
                <a:cubicBezTo>
                  <a:pt x="9333" y="36180"/>
                  <a:pt x="9943" y="36270"/>
                  <a:pt x="10536" y="36270"/>
                </a:cubicBezTo>
                <a:cubicBezTo>
                  <a:pt x="10941" y="36270"/>
                  <a:pt x="11338" y="36228"/>
                  <a:pt x="11718" y="36115"/>
                </a:cubicBezTo>
                <a:lnTo>
                  <a:pt x="11768" y="36090"/>
                </a:lnTo>
                <a:lnTo>
                  <a:pt x="11768" y="36090"/>
                </a:lnTo>
                <a:lnTo>
                  <a:pt x="11718" y="36166"/>
                </a:lnTo>
                <a:cubicBezTo>
                  <a:pt x="10528" y="37254"/>
                  <a:pt x="9237" y="38291"/>
                  <a:pt x="7820" y="39228"/>
                </a:cubicBezTo>
                <a:cubicBezTo>
                  <a:pt x="7339" y="39531"/>
                  <a:pt x="6833" y="39886"/>
                  <a:pt x="6352" y="40189"/>
                </a:cubicBezTo>
                <a:cubicBezTo>
                  <a:pt x="5315" y="40949"/>
                  <a:pt x="4252" y="41683"/>
                  <a:pt x="3138" y="42315"/>
                </a:cubicBezTo>
                <a:cubicBezTo>
                  <a:pt x="3138" y="42088"/>
                  <a:pt x="3239" y="41885"/>
                  <a:pt x="3290" y="41759"/>
                </a:cubicBezTo>
                <a:cubicBezTo>
                  <a:pt x="3518" y="41303"/>
                  <a:pt x="3796" y="40898"/>
                  <a:pt x="4049" y="40493"/>
                </a:cubicBezTo>
                <a:cubicBezTo>
                  <a:pt x="4378" y="40038"/>
                  <a:pt x="4682" y="39607"/>
                  <a:pt x="4884" y="39101"/>
                </a:cubicBezTo>
                <a:cubicBezTo>
                  <a:pt x="4884" y="39076"/>
                  <a:pt x="4910" y="39076"/>
                  <a:pt x="4910" y="39025"/>
                </a:cubicBezTo>
                <a:cubicBezTo>
                  <a:pt x="5011" y="38798"/>
                  <a:pt x="5163" y="38418"/>
                  <a:pt x="5062" y="38241"/>
                </a:cubicBezTo>
                <a:lnTo>
                  <a:pt x="5062" y="38215"/>
                </a:lnTo>
                <a:cubicBezTo>
                  <a:pt x="5006" y="38127"/>
                  <a:pt x="4917" y="38097"/>
                  <a:pt x="4814" y="38097"/>
                </a:cubicBezTo>
                <a:cubicBezTo>
                  <a:pt x="4680" y="38097"/>
                  <a:pt x="4521" y="38147"/>
                  <a:pt x="4378" y="38190"/>
                </a:cubicBezTo>
                <a:cubicBezTo>
                  <a:pt x="4302" y="38215"/>
                  <a:pt x="4252" y="38215"/>
                  <a:pt x="4226" y="38215"/>
                </a:cubicBezTo>
                <a:cubicBezTo>
                  <a:pt x="4049" y="38241"/>
                  <a:pt x="3897" y="38266"/>
                  <a:pt x="3746" y="38342"/>
                </a:cubicBezTo>
                <a:cubicBezTo>
                  <a:pt x="3391" y="38443"/>
                  <a:pt x="3012" y="38519"/>
                  <a:pt x="2657" y="38519"/>
                </a:cubicBezTo>
                <a:cubicBezTo>
                  <a:pt x="2328" y="38519"/>
                  <a:pt x="2075" y="38393"/>
                  <a:pt x="1873" y="38215"/>
                </a:cubicBezTo>
                <a:lnTo>
                  <a:pt x="1873" y="38190"/>
                </a:lnTo>
                <a:lnTo>
                  <a:pt x="1898" y="38190"/>
                </a:lnTo>
                <a:cubicBezTo>
                  <a:pt x="2202" y="37988"/>
                  <a:pt x="2506" y="37811"/>
                  <a:pt x="2784" y="37633"/>
                </a:cubicBezTo>
                <a:cubicBezTo>
                  <a:pt x="3493" y="37203"/>
                  <a:pt x="4176" y="36748"/>
                  <a:pt x="4935" y="36393"/>
                </a:cubicBezTo>
                <a:cubicBezTo>
                  <a:pt x="5621" y="36088"/>
                  <a:pt x="6307" y="35941"/>
                  <a:pt x="7101" y="35941"/>
                </a:cubicBezTo>
                <a:close/>
                <a:moveTo>
                  <a:pt x="17791" y="29586"/>
                </a:moveTo>
                <a:lnTo>
                  <a:pt x="17943" y="29737"/>
                </a:lnTo>
                <a:cubicBezTo>
                  <a:pt x="19183" y="30927"/>
                  <a:pt x="20550" y="32243"/>
                  <a:pt x="21385" y="33812"/>
                </a:cubicBezTo>
                <a:cubicBezTo>
                  <a:pt x="21613" y="34217"/>
                  <a:pt x="21815" y="34672"/>
                  <a:pt x="21942" y="35103"/>
                </a:cubicBezTo>
                <a:cubicBezTo>
                  <a:pt x="22094" y="35583"/>
                  <a:pt x="22195" y="36090"/>
                  <a:pt x="22322" y="36570"/>
                </a:cubicBezTo>
                <a:cubicBezTo>
                  <a:pt x="22575" y="37962"/>
                  <a:pt x="22904" y="39354"/>
                  <a:pt x="23891" y="40392"/>
                </a:cubicBezTo>
                <a:cubicBezTo>
                  <a:pt x="23743" y="40461"/>
                  <a:pt x="23592" y="40495"/>
                  <a:pt x="23445" y="40495"/>
                </a:cubicBezTo>
                <a:cubicBezTo>
                  <a:pt x="23215" y="40495"/>
                  <a:pt x="22998" y="40410"/>
                  <a:pt x="22828" y="40240"/>
                </a:cubicBezTo>
                <a:cubicBezTo>
                  <a:pt x="22094" y="39557"/>
                  <a:pt x="21815" y="38544"/>
                  <a:pt x="21562" y="37608"/>
                </a:cubicBezTo>
                <a:cubicBezTo>
                  <a:pt x="21436" y="37127"/>
                  <a:pt x="21309" y="36722"/>
                  <a:pt x="21132" y="36317"/>
                </a:cubicBezTo>
                <a:cubicBezTo>
                  <a:pt x="20828" y="35583"/>
                  <a:pt x="20449" y="34850"/>
                  <a:pt x="20069" y="34192"/>
                </a:cubicBezTo>
                <a:cubicBezTo>
                  <a:pt x="19993" y="34065"/>
                  <a:pt x="19943" y="33964"/>
                  <a:pt x="19867" y="33837"/>
                </a:cubicBezTo>
                <a:cubicBezTo>
                  <a:pt x="19616" y="33381"/>
                  <a:pt x="19345" y="32987"/>
                  <a:pt x="18850" y="32987"/>
                </a:cubicBezTo>
                <a:cubicBezTo>
                  <a:pt x="18795" y="32987"/>
                  <a:pt x="18738" y="32992"/>
                  <a:pt x="18677" y="33002"/>
                </a:cubicBezTo>
                <a:cubicBezTo>
                  <a:pt x="18348" y="33053"/>
                  <a:pt x="18095" y="33205"/>
                  <a:pt x="17918" y="33458"/>
                </a:cubicBezTo>
                <a:cubicBezTo>
                  <a:pt x="17589" y="33964"/>
                  <a:pt x="17690" y="34748"/>
                  <a:pt x="17842" y="35305"/>
                </a:cubicBezTo>
                <a:cubicBezTo>
                  <a:pt x="17943" y="35609"/>
                  <a:pt x="18095" y="35938"/>
                  <a:pt x="18222" y="36267"/>
                </a:cubicBezTo>
                <a:cubicBezTo>
                  <a:pt x="18601" y="37127"/>
                  <a:pt x="19057" y="38114"/>
                  <a:pt x="18804" y="38924"/>
                </a:cubicBezTo>
                <a:cubicBezTo>
                  <a:pt x="18677" y="39329"/>
                  <a:pt x="18449" y="39430"/>
                  <a:pt x="18171" y="39557"/>
                </a:cubicBezTo>
                <a:cubicBezTo>
                  <a:pt x="18146" y="39557"/>
                  <a:pt x="18095" y="39607"/>
                  <a:pt x="18095" y="39607"/>
                </a:cubicBezTo>
                <a:cubicBezTo>
                  <a:pt x="18070" y="39633"/>
                  <a:pt x="18045" y="39633"/>
                  <a:pt x="18019" y="39633"/>
                </a:cubicBezTo>
                <a:cubicBezTo>
                  <a:pt x="17943" y="39633"/>
                  <a:pt x="17918" y="39658"/>
                  <a:pt x="17893" y="39683"/>
                </a:cubicBezTo>
                <a:cubicBezTo>
                  <a:pt x="17665" y="39911"/>
                  <a:pt x="17791" y="40493"/>
                  <a:pt x="17893" y="40898"/>
                </a:cubicBezTo>
                <a:cubicBezTo>
                  <a:pt x="17918" y="41050"/>
                  <a:pt x="17943" y="41151"/>
                  <a:pt x="17943" y="41252"/>
                </a:cubicBezTo>
                <a:cubicBezTo>
                  <a:pt x="17969" y="41759"/>
                  <a:pt x="17716" y="42821"/>
                  <a:pt x="17159" y="43100"/>
                </a:cubicBezTo>
                <a:lnTo>
                  <a:pt x="17133" y="43100"/>
                </a:lnTo>
                <a:lnTo>
                  <a:pt x="17133" y="43075"/>
                </a:lnTo>
                <a:cubicBezTo>
                  <a:pt x="16830" y="42417"/>
                  <a:pt x="16804" y="41683"/>
                  <a:pt x="16804" y="40999"/>
                </a:cubicBezTo>
                <a:cubicBezTo>
                  <a:pt x="16804" y="40797"/>
                  <a:pt x="16804" y="40594"/>
                  <a:pt x="16779" y="40367"/>
                </a:cubicBezTo>
                <a:cubicBezTo>
                  <a:pt x="16754" y="39531"/>
                  <a:pt x="16627" y="38798"/>
                  <a:pt x="16425" y="38114"/>
                </a:cubicBezTo>
                <a:cubicBezTo>
                  <a:pt x="16248" y="37456"/>
                  <a:pt x="15919" y="36849"/>
                  <a:pt x="15640" y="36241"/>
                </a:cubicBezTo>
                <a:cubicBezTo>
                  <a:pt x="15235" y="35432"/>
                  <a:pt x="14805" y="34596"/>
                  <a:pt x="14729" y="33685"/>
                </a:cubicBezTo>
                <a:cubicBezTo>
                  <a:pt x="14729" y="33660"/>
                  <a:pt x="14679" y="33635"/>
                  <a:pt x="14653" y="33584"/>
                </a:cubicBezTo>
                <a:cubicBezTo>
                  <a:pt x="15008" y="33154"/>
                  <a:pt x="15362" y="32749"/>
                  <a:pt x="15691" y="32293"/>
                </a:cubicBezTo>
                <a:cubicBezTo>
                  <a:pt x="15868" y="32066"/>
                  <a:pt x="16045" y="31863"/>
                  <a:pt x="16197" y="31635"/>
                </a:cubicBezTo>
                <a:cubicBezTo>
                  <a:pt x="16324" y="31484"/>
                  <a:pt x="16425" y="31357"/>
                  <a:pt x="16551" y="31180"/>
                </a:cubicBezTo>
                <a:cubicBezTo>
                  <a:pt x="16577" y="31180"/>
                  <a:pt x="16577" y="31155"/>
                  <a:pt x="16577" y="31129"/>
                </a:cubicBezTo>
                <a:lnTo>
                  <a:pt x="16627" y="31104"/>
                </a:lnTo>
                <a:cubicBezTo>
                  <a:pt x="17007" y="30623"/>
                  <a:pt x="17412" y="30117"/>
                  <a:pt x="17791" y="29611"/>
                </a:cubicBezTo>
                <a:lnTo>
                  <a:pt x="17791" y="29586"/>
                </a:lnTo>
                <a:close/>
                <a:moveTo>
                  <a:pt x="10452" y="37811"/>
                </a:moveTo>
                <a:lnTo>
                  <a:pt x="10452" y="37836"/>
                </a:lnTo>
                <a:cubicBezTo>
                  <a:pt x="11009" y="40367"/>
                  <a:pt x="9465" y="42923"/>
                  <a:pt x="8048" y="44618"/>
                </a:cubicBezTo>
                <a:cubicBezTo>
                  <a:pt x="7846" y="44542"/>
                  <a:pt x="7694" y="44416"/>
                  <a:pt x="7542" y="44188"/>
                </a:cubicBezTo>
                <a:cubicBezTo>
                  <a:pt x="7036" y="43479"/>
                  <a:pt x="7289" y="42847"/>
                  <a:pt x="7542" y="42189"/>
                </a:cubicBezTo>
                <a:lnTo>
                  <a:pt x="7719" y="41632"/>
                </a:lnTo>
                <a:cubicBezTo>
                  <a:pt x="7770" y="41556"/>
                  <a:pt x="7719" y="41531"/>
                  <a:pt x="7694" y="41455"/>
                </a:cubicBezTo>
                <a:cubicBezTo>
                  <a:pt x="7668" y="41404"/>
                  <a:pt x="7567" y="41404"/>
                  <a:pt x="7491" y="41404"/>
                </a:cubicBezTo>
                <a:cubicBezTo>
                  <a:pt x="6909" y="41505"/>
                  <a:pt x="6352" y="41809"/>
                  <a:pt x="5796" y="42088"/>
                </a:cubicBezTo>
                <a:cubicBezTo>
                  <a:pt x="5568" y="42239"/>
                  <a:pt x="5391" y="42315"/>
                  <a:pt x="5163" y="42442"/>
                </a:cubicBezTo>
                <a:cubicBezTo>
                  <a:pt x="5138" y="42467"/>
                  <a:pt x="5062" y="42467"/>
                  <a:pt x="5036" y="42518"/>
                </a:cubicBezTo>
                <a:cubicBezTo>
                  <a:pt x="4650" y="42687"/>
                  <a:pt x="4172" y="42924"/>
                  <a:pt x="3734" y="42924"/>
                </a:cubicBezTo>
                <a:cubicBezTo>
                  <a:pt x="3713" y="42924"/>
                  <a:pt x="3691" y="42924"/>
                  <a:pt x="3670" y="42923"/>
                </a:cubicBezTo>
                <a:cubicBezTo>
                  <a:pt x="3467" y="42923"/>
                  <a:pt x="3290" y="42821"/>
                  <a:pt x="3214" y="42695"/>
                </a:cubicBezTo>
                <a:lnTo>
                  <a:pt x="3214" y="42670"/>
                </a:lnTo>
                <a:lnTo>
                  <a:pt x="3239" y="42670"/>
                </a:lnTo>
                <a:cubicBezTo>
                  <a:pt x="4302" y="42012"/>
                  <a:pt x="5391" y="41303"/>
                  <a:pt x="6428" y="40620"/>
                </a:cubicBezTo>
                <a:cubicBezTo>
                  <a:pt x="6833" y="40316"/>
                  <a:pt x="7263" y="40038"/>
                  <a:pt x="7694" y="39785"/>
                </a:cubicBezTo>
                <a:cubicBezTo>
                  <a:pt x="8706" y="39127"/>
                  <a:pt x="9592" y="38494"/>
                  <a:pt x="10427" y="37836"/>
                </a:cubicBezTo>
                <a:lnTo>
                  <a:pt x="10452" y="37811"/>
                </a:lnTo>
                <a:close/>
                <a:moveTo>
                  <a:pt x="14375" y="33863"/>
                </a:moveTo>
                <a:lnTo>
                  <a:pt x="14375" y="33913"/>
                </a:lnTo>
                <a:cubicBezTo>
                  <a:pt x="14501" y="34748"/>
                  <a:pt x="14906" y="35583"/>
                  <a:pt x="15286" y="36368"/>
                </a:cubicBezTo>
                <a:cubicBezTo>
                  <a:pt x="15615" y="37026"/>
                  <a:pt x="15944" y="37709"/>
                  <a:pt x="16121" y="38418"/>
                </a:cubicBezTo>
                <a:cubicBezTo>
                  <a:pt x="16273" y="39101"/>
                  <a:pt x="16298" y="39810"/>
                  <a:pt x="16324" y="40518"/>
                </a:cubicBezTo>
                <a:cubicBezTo>
                  <a:pt x="16374" y="41404"/>
                  <a:pt x="16400" y="42315"/>
                  <a:pt x="16703" y="43100"/>
                </a:cubicBezTo>
                <a:lnTo>
                  <a:pt x="16703" y="43150"/>
                </a:lnTo>
                <a:lnTo>
                  <a:pt x="16703" y="43176"/>
                </a:lnTo>
                <a:lnTo>
                  <a:pt x="16678" y="43176"/>
                </a:lnTo>
                <a:cubicBezTo>
                  <a:pt x="16121" y="43049"/>
                  <a:pt x="15792" y="42163"/>
                  <a:pt x="15615" y="41683"/>
                </a:cubicBezTo>
                <a:lnTo>
                  <a:pt x="15615" y="41657"/>
                </a:lnTo>
                <a:cubicBezTo>
                  <a:pt x="15488" y="41278"/>
                  <a:pt x="15362" y="40873"/>
                  <a:pt x="15235" y="40493"/>
                </a:cubicBezTo>
                <a:cubicBezTo>
                  <a:pt x="15109" y="40012"/>
                  <a:pt x="14932" y="39531"/>
                  <a:pt x="14755" y="39051"/>
                </a:cubicBezTo>
                <a:cubicBezTo>
                  <a:pt x="14755" y="39025"/>
                  <a:pt x="14729" y="39000"/>
                  <a:pt x="14729" y="38924"/>
                </a:cubicBezTo>
                <a:cubicBezTo>
                  <a:pt x="14476" y="38291"/>
                  <a:pt x="14046" y="37330"/>
                  <a:pt x="13363" y="37153"/>
                </a:cubicBezTo>
                <a:cubicBezTo>
                  <a:pt x="13312" y="37142"/>
                  <a:pt x="13263" y="37138"/>
                  <a:pt x="13215" y="37138"/>
                </a:cubicBezTo>
                <a:cubicBezTo>
                  <a:pt x="12431" y="37138"/>
                  <a:pt x="12062" y="38453"/>
                  <a:pt x="11895" y="39025"/>
                </a:cubicBezTo>
                <a:cubicBezTo>
                  <a:pt x="11844" y="39354"/>
                  <a:pt x="11768" y="39683"/>
                  <a:pt x="11743" y="40012"/>
                </a:cubicBezTo>
                <a:cubicBezTo>
                  <a:pt x="11692" y="40443"/>
                  <a:pt x="11616" y="40923"/>
                  <a:pt x="11490" y="41379"/>
                </a:cubicBezTo>
                <a:cubicBezTo>
                  <a:pt x="11262" y="42138"/>
                  <a:pt x="10807" y="42948"/>
                  <a:pt x="10123" y="43707"/>
                </a:cubicBezTo>
                <a:cubicBezTo>
                  <a:pt x="9870" y="43986"/>
                  <a:pt x="9212" y="44694"/>
                  <a:pt x="8478" y="44694"/>
                </a:cubicBezTo>
                <a:lnTo>
                  <a:pt x="8453" y="44694"/>
                </a:lnTo>
                <a:lnTo>
                  <a:pt x="8478" y="44669"/>
                </a:lnTo>
                <a:cubicBezTo>
                  <a:pt x="9921" y="42897"/>
                  <a:pt x="11465" y="40189"/>
                  <a:pt x="10756" y="37532"/>
                </a:cubicBezTo>
                <a:cubicBezTo>
                  <a:pt x="11743" y="36722"/>
                  <a:pt x="12603" y="35938"/>
                  <a:pt x="13363" y="35052"/>
                </a:cubicBezTo>
                <a:cubicBezTo>
                  <a:pt x="13666" y="34698"/>
                  <a:pt x="13995" y="34318"/>
                  <a:pt x="14350" y="33913"/>
                </a:cubicBezTo>
                <a:lnTo>
                  <a:pt x="14375" y="33863"/>
                </a:lnTo>
                <a:close/>
                <a:moveTo>
                  <a:pt x="41530" y="1"/>
                </a:moveTo>
                <a:cubicBezTo>
                  <a:pt x="41480" y="1"/>
                  <a:pt x="41404" y="26"/>
                  <a:pt x="41378" y="77"/>
                </a:cubicBezTo>
                <a:cubicBezTo>
                  <a:pt x="40341" y="1646"/>
                  <a:pt x="39075" y="3164"/>
                  <a:pt x="37861" y="4582"/>
                </a:cubicBezTo>
                <a:cubicBezTo>
                  <a:pt x="37532" y="4986"/>
                  <a:pt x="37152" y="5442"/>
                  <a:pt x="36798" y="5872"/>
                </a:cubicBezTo>
                <a:cubicBezTo>
                  <a:pt x="35330" y="7669"/>
                  <a:pt x="33761" y="9517"/>
                  <a:pt x="31964" y="11516"/>
                </a:cubicBezTo>
                <a:cubicBezTo>
                  <a:pt x="31584" y="11921"/>
                  <a:pt x="31255" y="12351"/>
                  <a:pt x="30901" y="12807"/>
                </a:cubicBezTo>
                <a:cubicBezTo>
                  <a:pt x="30597" y="13237"/>
                  <a:pt x="30243" y="13692"/>
                  <a:pt x="29889" y="14072"/>
                </a:cubicBezTo>
                <a:cubicBezTo>
                  <a:pt x="29644" y="14339"/>
                  <a:pt x="29419" y="14566"/>
                  <a:pt x="29042" y="14566"/>
                </a:cubicBezTo>
                <a:cubicBezTo>
                  <a:pt x="29020" y="14566"/>
                  <a:pt x="28996" y="14566"/>
                  <a:pt x="28973" y="14564"/>
                </a:cubicBezTo>
                <a:lnTo>
                  <a:pt x="28973" y="14564"/>
                </a:lnTo>
                <a:cubicBezTo>
                  <a:pt x="29148" y="14677"/>
                  <a:pt x="29350" y="14738"/>
                  <a:pt x="29585" y="14755"/>
                </a:cubicBezTo>
                <a:lnTo>
                  <a:pt x="29610" y="14755"/>
                </a:lnTo>
                <a:lnTo>
                  <a:pt x="29585" y="14806"/>
                </a:lnTo>
                <a:cubicBezTo>
                  <a:pt x="29534" y="14856"/>
                  <a:pt x="29433" y="14932"/>
                  <a:pt x="29357" y="14983"/>
                </a:cubicBezTo>
                <a:cubicBezTo>
                  <a:pt x="29129" y="15185"/>
                  <a:pt x="28927" y="15363"/>
                  <a:pt x="28699" y="15590"/>
                </a:cubicBezTo>
                <a:cubicBezTo>
                  <a:pt x="28446" y="15843"/>
                  <a:pt x="28193" y="16122"/>
                  <a:pt x="27839" y="16501"/>
                </a:cubicBezTo>
                <a:lnTo>
                  <a:pt x="27813" y="16527"/>
                </a:lnTo>
                <a:lnTo>
                  <a:pt x="27813" y="16501"/>
                </a:lnTo>
                <a:cubicBezTo>
                  <a:pt x="27535" y="15869"/>
                  <a:pt x="27358" y="15211"/>
                  <a:pt x="27231" y="14553"/>
                </a:cubicBezTo>
                <a:cubicBezTo>
                  <a:pt x="27155" y="14047"/>
                  <a:pt x="27029" y="13540"/>
                  <a:pt x="26852" y="13060"/>
                </a:cubicBezTo>
                <a:cubicBezTo>
                  <a:pt x="26421" y="11794"/>
                  <a:pt x="25561" y="10706"/>
                  <a:pt x="24802" y="9871"/>
                </a:cubicBezTo>
                <a:lnTo>
                  <a:pt x="24523" y="9542"/>
                </a:lnTo>
                <a:cubicBezTo>
                  <a:pt x="23638" y="8530"/>
                  <a:pt x="22726" y="7517"/>
                  <a:pt x="21891" y="6454"/>
                </a:cubicBezTo>
                <a:cubicBezTo>
                  <a:pt x="21841" y="6353"/>
                  <a:pt x="21739" y="6252"/>
                  <a:pt x="21664" y="6151"/>
                </a:cubicBezTo>
                <a:cubicBezTo>
                  <a:pt x="21385" y="5771"/>
                  <a:pt x="21081" y="5366"/>
                  <a:pt x="20727" y="5062"/>
                </a:cubicBezTo>
                <a:cubicBezTo>
                  <a:pt x="20499" y="4835"/>
                  <a:pt x="20221" y="4683"/>
                  <a:pt x="19968" y="4480"/>
                </a:cubicBezTo>
                <a:cubicBezTo>
                  <a:pt x="19715" y="4303"/>
                  <a:pt x="19436" y="4101"/>
                  <a:pt x="19209" y="3873"/>
                </a:cubicBezTo>
                <a:cubicBezTo>
                  <a:pt x="19310" y="3493"/>
                  <a:pt x="19614" y="3291"/>
                  <a:pt x="20094" y="3164"/>
                </a:cubicBezTo>
                <a:cubicBezTo>
                  <a:pt x="20334" y="3088"/>
                  <a:pt x="20569" y="3050"/>
                  <a:pt x="20799" y="3050"/>
                </a:cubicBezTo>
                <a:cubicBezTo>
                  <a:pt x="21302" y="3050"/>
                  <a:pt x="21783" y="3234"/>
                  <a:pt x="22247" y="3604"/>
                </a:cubicBezTo>
                <a:lnTo>
                  <a:pt x="22247" y="3604"/>
                </a:lnTo>
                <a:cubicBezTo>
                  <a:pt x="21768" y="3163"/>
                  <a:pt x="21121" y="2764"/>
                  <a:pt x="20337" y="2764"/>
                </a:cubicBezTo>
                <a:cubicBezTo>
                  <a:pt x="20017" y="2764"/>
                  <a:pt x="19674" y="2830"/>
                  <a:pt x="19310" y="2987"/>
                </a:cubicBezTo>
                <a:cubicBezTo>
                  <a:pt x="18804" y="3215"/>
                  <a:pt x="18475" y="3493"/>
                  <a:pt x="18374" y="3873"/>
                </a:cubicBezTo>
                <a:cubicBezTo>
                  <a:pt x="18551" y="4556"/>
                  <a:pt x="19082" y="5493"/>
                  <a:pt x="19588" y="6277"/>
                </a:cubicBezTo>
                <a:cubicBezTo>
                  <a:pt x="19664" y="6378"/>
                  <a:pt x="19715" y="6480"/>
                  <a:pt x="19740" y="6581"/>
                </a:cubicBezTo>
                <a:lnTo>
                  <a:pt x="19740" y="6606"/>
                </a:lnTo>
                <a:lnTo>
                  <a:pt x="19715" y="6606"/>
                </a:lnTo>
                <a:cubicBezTo>
                  <a:pt x="19681" y="6609"/>
                  <a:pt x="19646" y="6610"/>
                  <a:pt x="19612" y="6610"/>
                </a:cubicBezTo>
                <a:cubicBezTo>
                  <a:pt x="18906" y="6610"/>
                  <a:pt x="18137" y="6129"/>
                  <a:pt x="17437" y="5695"/>
                </a:cubicBezTo>
                <a:cubicBezTo>
                  <a:pt x="17083" y="5467"/>
                  <a:pt x="16729" y="5240"/>
                  <a:pt x="16450" y="5113"/>
                </a:cubicBezTo>
                <a:cubicBezTo>
                  <a:pt x="16184" y="5015"/>
                  <a:pt x="15863" y="4940"/>
                  <a:pt x="15566" y="4940"/>
                </a:cubicBezTo>
                <a:cubicBezTo>
                  <a:pt x="15326" y="4940"/>
                  <a:pt x="15101" y="4989"/>
                  <a:pt x="14932" y="5113"/>
                </a:cubicBezTo>
                <a:cubicBezTo>
                  <a:pt x="14704" y="5265"/>
                  <a:pt x="14577" y="5569"/>
                  <a:pt x="14577" y="5898"/>
                </a:cubicBezTo>
                <a:cubicBezTo>
                  <a:pt x="14628" y="7087"/>
                  <a:pt x="15666" y="8378"/>
                  <a:pt x="16678" y="8985"/>
                </a:cubicBezTo>
                <a:cubicBezTo>
                  <a:pt x="16779" y="9036"/>
                  <a:pt x="16880" y="9061"/>
                  <a:pt x="16982" y="9137"/>
                </a:cubicBezTo>
                <a:cubicBezTo>
                  <a:pt x="17235" y="9263"/>
                  <a:pt x="17538" y="9390"/>
                  <a:pt x="17690" y="9643"/>
                </a:cubicBezTo>
                <a:cubicBezTo>
                  <a:pt x="17791" y="9795"/>
                  <a:pt x="17817" y="9997"/>
                  <a:pt x="17817" y="10149"/>
                </a:cubicBezTo>
                <a:cubicBezTo>
                  <a:pt x="17817" y="10276"/>
                  <a:pt x="17842" y="10402"/>
                  <a:pt x="17893" y="10529"/>
                </a:cubicBezTo>
                <a:cubicBezTo>
                  <a:pt x="18070" y="10959"/>
                  <a:pt x="18601" y="11313"/>
                  <a:pt x="18981" y="11541"/>
                </a:cubicBezTo>
                <a:cubicBezTo>
                  <a:pt x="19361" y="11769"/>
                  <a:pt x="19791" y="11946"/>
                  <a:pt x="20196" y="12149"/>
                </a:cubicBezTo>
                <a:cubicBezTo>
                  <a:pt x="21208" y="12604"/>
                  <a:pt x="22144" y="13060"/>
                  <a:pt x="22676" y="14072"/>
                </a:cubicBezTo>
                <a:lnTo>
                  <a:pt x="22777" y="14249"/>
                </a:lnTo>
                <a:cubicBezTo>
                  <a:pt x="22853" y="14376"/>
                  <a:pt x="22904" y="14578"/>
                  <a:pt x="22929" y="14730"/>
                </a:cubicBezTo>
                <a:cubicBezTo>
                  <a:pt x="22980" y="14958"/>
                  <a:pt x="22929" y="15110"/>
                  <a:pt x="22802" y="15211"/>
                </a:cubicBezTo>
                <a:cubicBezTo>
                  <a:pt x="22731" y="15271"/>
                  <a:pt x="22636" y="15296"/>
                  <a:pt x="22527" y="15296"/>
                </a:cubicBezTo>
                <a:cubicBezTo>
                  <a:pt x="22406" y="15296"/>
                  <a:pt x="22266" y="15264"/>
                  <a:pt x="22119" y="15211"/>
                </a:cubicBezTo>
                <a:cubicBezTo>
                  <a:pt x="21765" y="15059"/>
                  <a:pt x="21410" y="14856"/>
                  <a:pt x="21107" y="14679"/>
                </a:cubicBezTo>
                <a:cubicBezTo>
                  <a:pt x="20221" y="14123"/>
                  <a:pt x="19436" y="13465"/>
                  <a:pt x="18728" y="12933"/>
                </a:cubicBezTo>
                <a:cubicBezTo>
                  <a:pt x="18070" y="12351"/>
                  <a:pt x="17564" y="11921"/>
                  <a:pt x="17083" y="11440"/>
                </a:cubicBezTo>
                <a:cubicBezTo>
                  <a:pt x="16703" y="11060"/>
                  <a:pt x="16273" y="10630"/>
                  <a:pt x="15716" y="10453"/>
                </a:cubicBezTo>
                <a:cubicBezTo>
                  <a:pt x="15587" y="10415"/>
                  <a:pt x="15463" y="10400"/>
                  <a:pt x="15342" y="10400"/>
                </a:cubicBezTo>
                <a:cubicBezTo>
                  <a:pt x="15059" y="10400"/>
                  <a:pt x="14793" y="10483"/>
                  <a:pt x="14527" y="10554"/>
                </a:cubicBezTo>
                <a:cubicBezTo>
                  <a:pt x="14426" y="10579"/>
                  <a:pt x="14324" y="10630"/>
                  <a:pt x="14198" y="10655"/>
                </a:cubicBezTo>
                <a:cubicBezTo>
                  <a:pt x="14093" y="10683"/>
                  <a:pt x="13986" y="10695"/>
                  <a:pt x="13877" y="10695"/>
                </a:cubicBezTo>
                <a:cubicBezTo>
                  <a:pt x="13277" y="10695"/>
                  <a:pt x="12625" y="10319"/>
                  <a:pt x="12047" y="9997"/>
                </a:cubicBezTo>
                <a:cubicBezTo>
                  <a:pt x="11869" y="9871"/>
                  <a:pt x="11667" y="9770"/>
                  <a:pt x="11490" y="9668"/>
                </a:cubicBezTo>
                <a:cubicBezTo>
                  <a:pt x="11058" y="9436"/>
                  <a:pt x="10331" y="9072"/>
                  <a:pt x="9711" y="9072"/>
                </a:cubicBezTo>
                <a:cubicBezTo>
                  <a:pt x="9387" y="9072"/>
                  <a:pt x="9092" y="9171"/>
                  <a:pt x="8883" y="9441"/>
                </a:cubicBezTo>
                <a:cubicBezTo>
                  <a:pt x="8377" y="10124"/>
                  <a:pt x="8984" y="10833"/>
                  <a:pt x="9592" y="11339"/>
                </a:cubicBezTo>
                <a:cubicBezTo>
                  <a:pt x="10351" y="11971"/>
                  <a:pt x="11237" y="12452"/>
                  <a:pt x="12047" y="12933"/>
                </a:cubicBezTo>
                <a:cubicBezTo>
                  <a:pt x="12173" y="12984"/>
                  <a:pt x="12350" y="13085"/>
                  <a:pt x="12477" y="13161"/>
                </a:cubicBezTo>
                <a:cubicBezTo>
                  <a:pt x="12856" y="13338"/>
                  <a:pt x="13185" y="13591"/>
                  <a:pt x="13489" y="13794"/>
                </a:cubicBezTo>
                <a:cubicBezTo>
                  <a:pt x="13616" y="13869"/>
                  <a:pt x="13768" y="13971"/>
                  <a:pt x="13919" y="14072"/>
                </a:cubicBezTo>
                <a:cubicBezTo>
                  <a:pt x="14501" y="14426"/>
                  <a:pt x="15159" y="14806"/>
                  <a:pt x="15438" y="15312"/>
                </a:cubicBezTo>
                <a:cubicBezTo>
                  <a:pt x="15539" y="15464"/>
                  <a:pt x="15564" y="15616"/>
                  <a:pt x="15590" y="15818"/>
                </a:cubicBezTo>
                <a:cubicBezTo>
                  <a:pt x="15640" y="15970"/>
                  <a:pt x="15640" y="16097"/>
                  <a:pt x="15716" y="16248"/>
                </a:cubicBezTo>
                <a:lnTo>
                  <a:pt x="15716" y="16274"/>
                </a:lnTo>
                <a:cubicBezTo>
                  <a:pt x="15843" y="16501"/>
                  <a:pt x="16045" y="16653"/>
                  <a:pt x="16172" y="16780"/>
                </a:cubicBezTo>
                <a:cubicBezTo>
                  <a:pt x="16653" y="17159"/>
                  <a:pt x="17235" y="17362"/>
                  <a:pt x="17817" y="17539"/>
                </a:cubicBezTo>
                <a:lnTo>
                  <a:pt x="17918" y="17590"/>
                </a:lnTo>
                <a:cubicBezTo>
                  <a:pt x="17994" y="17615"/>
                  <a:pt x="18070" y="17640"/>
                  <a:pt x="18171" y="17666"/>
                </a:cubicBezTo>
                <a:cubicBezTo>
                  <a:pt x="18627" y="17843"/>
                  <a:pt x="19107" y="17995"/>
                  <a:pt x="19512" y="18273"/>
                </a:cubicBezTo>
                <a:cubicBezTo>
                  <a:pt x="19943" y="18551"/>
                  <a:pt x="20348" y="19007"/>
                  <a:pt x="20272" y="19412"/>
                </a:cubicBezTo>
                <a:cubicBezTo>
                  <a:pt x="20221" y="19665"/>
                  <a:pt x="19993" y="19817"/>
                  <a:pt x="19563" y="19918"/>
                </a:cubicBezTo>
                <a:cubicBezTo>
                  <a:pt x="19401" y="19950"/>
                  <a:pt x="19235" y="19965"/>
                  <a:pt x="19066" y="19965"/>
                </a:cubicBezTo>
                <a:cubicBezTo>
                  <a:pt x="17919" y="19965"/>
                  <a:pt x="16649" y="19274"/>
                  <a:pt x="15590" y="18678"/>
                </a:cubicBezTo>
                <a:cubicBezTo>
                  <a:pt x="15438" y="18602"/>
                  <a:pt x="15286" y="18501"/>
                  <a:pt x="15134" y="18425"/>
                </a:cubicBezTo>
                <a:cubicBezTo>
                  <a:pt x="14299" y="17995"/>
                  <a:pt x="13439" y="17488"/>
                  <a:pt x="12654" y="16957"/>
                </a:cubicBezTo>
                <a:cubicBezTo>
                  <a:pt x="12502" y="16830"/>
                  <a:pt x="12300" y="16729"/>
                  <a:pt x="12148" y="16603"/>
                </a:cubicBezTo>
                <a:cubicBezTo>
                  <a:pt x="11540" y="16198"/>
                  <a:pt x="11009" y="15818"/>
                  <a:pt x="10351" y="15514"/>
                </a:cubicBezTo>
                <a:cubicBezTo>
                  <a:pt x="10073" y="15388"/>
                  <a:pt x="9744" y="15261"/>
                  <a:pt x="9465" y="15185"/>
                </a:cubicBezTo>
                <a:cubicBezTo>
                  <a:pt x="9010" y="15008"/>
                  <a:pt x="8579" y="14831"/>
                  <a:pt x="8124" y="14629"/>
                </a:cubicBezTo>
                <a:cubicBezTo>
                  <a:pt x="7811" y="14489"/>
                  <a:pt x="7497" y="14362"/>
                  <a:pt x="7176" y="14362"/>
                </a:cubicBezTo>
                <a:cubicBezTo>
                  <a:pt x="7030" y="14362"/>
                  <a:pt x="6882" y="14388"/>
                  <a:pt x="6732" y="14452"/>
                </a:cubicBezTo>
                <a:cubicBezTo>
                  <a:pt x="6479" y="14553"/>
                  <a:pt x="6327" y="14705"/>
                  <a:pt x="6276" y="14932"/>
                </a:cubicBezTo>
                <a:cubicBezTo>
                  <a:pt x="6201" y="15135"/>
                  <a:pt x="6276" y="15439"/>
                  <a:pt x="6454" y="15717"/>
                </a:cubicBezTo>
                <a:cubicBezTo>
                  <a:pt x="7061" y="16603"/>
                  <a:pt x="7997" y="17134"/>
                  <a:pt x="8883" y="17666"/>
                </a:cubicBezTo>
                <a:cubicBezTo>
                  <a:pt x="9389" y="17969"/>
                  <a:pt x="9895" y="18273"/>
                  <a:pt x="10376" y="18627"/>
                </a:cubicBezTo>
                <a:lnTo>
                  <a:pt x="10402" y="18627"/>
                </a:lnTo>
                <a:cubicBezTo>
                  <a:pt x="10199" y="18855"/>
                  <a:pt x="10098" y="19108"/>
                  <a:pt x="10123" y="19311"/>
                </a:cubicBezTo>
                <a:cubicBezTo>
                  <a:pt x="10199" y="19614"/>
                  <a:pt x="10452" y="19867"/>
                  <a:pt x="10882" y="20045"/>
                </a:cubicBezTo>
                <a:cubicBezTo>
                  <a:pt x="11110" y="20146"/>
                  <a:pt x="11338" y="20247"/>
                  <a:pt x="11515" y="20323"/>
                </a:cubicBezTo>
                <a:cubicBezTo>
                  <a:pt x="12654" y="20829"/>
                  <a:pt x="13742" y="21310"/>
                  <a:pt x="14375" y="22525"/>
                </a:cubicBezTo>
                <a:lnTo>
                  <a:pt x="14375" y="22550"/>
                </a:lnTo>
                <a:cubicBezTo>
                  <a:pt x="14577" y="22955"/>
                  <a:pt x="14932" y="23739"/>
                  <a:pt x="14780" y="24296"/>
                </a:cubicBezTo>
                <a:lnTo>
                  <a:pt x="14780" y="24322"/>
                </a:lnTo>
                <a:cubicBezTo>
                  <a:pt x="14704" y="24549"/>
                  <a:pt x="14679" y="24575"/>
                  <a:pt x="14299" y="24600"/>
                </a:cubicBezTo>
                <a:cubicBezTo>
                  <a:pt x="13995" y="24600"/>
                  <a:pt x="13616" y="24448"/>
                  <a:pt x="13312" y="24322"/>
                </a:cubicBezTo>
                <a:lnTo>
                  <a:pt x="13287" y="24322"/>
                </a:lnTo>
                <a:cubicBezTo>
                  <a:pt x="12882" y="24119"/>
                  <a:pt x="12426" y="23917"/>
                  <a:pt x="12021" y="23588"/>
                </a:cubicBezTo>
                <a:cubicBezTo>
                  <a:pt x="11920" y="23537"/>
                  <a:pt x="11794" y="23436"/>
                  <a:pt x="11718" y="23360"/>
                </a:cubicBezTo>
                <a:cubicBezTo>
                  <a:pt x="11363" y="23107"/>
                  <a:pt x="11034" y="22854"/>
                  <a:pt x="10604" y="22778"/>
                </a:cubicBezTo>
                <a:cubicBezTo>
                  <a:pt x="10456" y="22746"/>
                  <a:pt x="10307" y="22732"/>
                  <a:pt x="10163" y="22732"/>
                </a:cubicBezTo>
                <a:cubicBezTo>
                  <a:pt x="9962" y="22732"/>
                  <a:pt x="9768" y="22759"/>
                  <a:pt x="9592" y="22803"/>
                </a:cubicBezTo>
                <a:cubicBezTo>
                  <a:pt x="9395" y="22821"/>
                  <a:pt x="9185" y="22839"/>
                  <a:pt x="8981" y="22839"/>
                </a:cubicBezTo>
                <a:cubicBezTo>
                  <a:pt x="8897" y="22839"/>
                  <a:pt x="8813" y="22836"/>
                  <a:pt x="8731" y="22828"/>
                </a:cubicBezTo>
                <a:cubicBezTo>
                  <a:pt x="8301" y="22803"/>
                  <a:pt x="7871" y="22677"/>
                  <a:pt x="7441" y="22575"/>
                </a:cubicBezTo>
                <a:cubicBezTo>
                  <a:pt x="7112" y="22474"/>
                  <a:pt x="6808" y="22423"/>
                  <a:pt x="6479" y="22348"/>
                </a:cubicBezTo>
                <a:cubicBezTo>
                  <a:pt x="6286" y="22316"/>
                  <a:pt x="6059" y="22296"/>
                  <a:pt x="5822" y="22296"/>
                </a:cubicBezTo>
                <a:cubicBezTo>
                  <a:pt x="5095" y="22296"/>
                  <a:pt x="4284" y="22489"/>
                  <a:pt x="4151" y="23157"/>
                </a:cubicBezTo>
                <a:cubicBezTo>
                  <a:pt x="3999" y="23841"/>
                  <a:pt x="5011" y="24322"/>
                  <a:pt x="5593" y="24549"/>
                </a:cubicBezTo>
                <a:cubicBezTo>
                  <a:pt x="5922" y="24625"/>
                  <a:pt x="6226" y="24701"/>
                  <a:pt x="6555" y="24752"/>
                </a:cubicBezTo>
                <a:cubicBezTo>
                  <a:pt x="6783" y="24802"/>
                  <a:pt x="6985" y="24853"/>
                  <a:pt x="7238" y="24878"/>
                </a:cubicBezTo>
                <a:cubicBezTo>
                  <a:pt x="7846" y="25055"/>
                  <a:pt x="8073" y="25182"/>
                  <a:pt x="8326" y="25739"/>
                </a:cubicBezTo>
                <a:cubicBezTo>
                  <a:pt x="8352" y="25815"/>
                  <a:pt x="8352" y="25840"/>
                  <a:pt x="8377" y="25865"/>
                </a:cubicBezTo>
                <a:cubicBezTo>
                  <a:pt x="8453" y="26017"/>
                  <a:pt x="8504" y="26194"/>
                  <a:pt x="8706" y="26346"/>
                </a:cubicBezTo>
                <a:cubicBezTo>
                  <a:pt x="9187" y="26776"/>
                  <a:pt x="9845" y="26954"/>
                  <a:pt x="10452" y="27080"/>
                </a:cubicBezTo>
                <a:cubicBezTo>
                  <a:pt x="10908" y="27156"/>
                  <a:pt x="11389" y="27283"/>
                  <a:pt x="11794" y="27510"/>
                </a:cubicBezTo>
                <a:cubicBezTo>
                  <a:pt x="12021" y="27637"/>
                  <a:pt x="12401" y="27966"/>
                  <a:pt x="12426" y="28270"/>
                </a:cubicBezTo>
                <a:cubicBezTo>
                  <a:pt x="12426" y="28421"/>
                  <a:pt x="12376" y="28573"/>
                  <a:pt x="12249" y="28649"/>
                </a:cubicBezTo>
                <a:cubicBezTo>
                  <a:pt x="12047" y="28801"/>
                  <a:pt x="11718" y="28801"/>
                  <a:pt x="11465" y="28852"/>
                </a:cubicBezTo>
                <a:lnTo>
                  <a:pt x="11389" y="28852"/>
                </a:lnTo>
                <a:cubicBezTo>
                  <a:pt x="11338" y="28854"/>
                  <a:pt x="11287" y="28855"/>
                  <a:pt x="11236" y="28855"/>
                </a:cubicBezTo>
                <a:cubicBezTo>
                  <a:pt x="10682" y="28855"/>
                  <a:pt x="10138" y="28729"/>
                  <a:pt x="9465" y="28497"/>
                </a:cubicBezTo>
                <a:cubicBezTo>
                  <a:pt x="9237" y="28421"/>
                  <a:pt x="9060" y="28345"/>
                  <a:pt x="8833" y="28244"/>
                </a:cubicBezTo>
                <a:cubicBezTo>
                  <a:pt x="8113" y="27948"/>
                  <a:pt x="7393" y="27651"/>
                  <a:pt x="6628" y="27651"/>
                </a:cubicBezTo>
                <a:cubicBezTo>
                  <a:pt x="6479" y="27651"/>
                  <a:pt x="6328" y="27663"/>
                  <a:pt x="6175" y="27687"/>
                </a:cubicBezTo>
                <a:cubicBezTo>
                  <a:pt x="5694" y="27738"/>
                  <a:pt x="5315" y="27966"/>
                  <a:pt x="4910" y="28168"/>
                </a:cubicBezTo>
                <a:cubicBezTo>
                  <a:pt x="4555" y="28371"/>
                  <a:pt x="4176" y="28599"/>
                  <a:pt x="3771" y="28674"/>
                </a:cubicBezTo>
                <a:cubicBezTo>
                  <a:pt x="3558" y="28720"/>
                  <a:pt x="3346" y="28729"/>
                  <a:pt x="3139" y="28729"/>
                </a:cubicBezTo>
                <a:cubicBezTo>
                  <a:pt x="3001" y="28729"/>
                  <a:pt x="2865" y="28725"/>
                  <a:pt x="2733" y="28725"/>
                </a:cubicBezTo>
                <a:cubicBezTo>
                  <a:pt x="2544" y="28700"/>
                  <a:pt x="2354" y="28681"/>
                  <a:pt x="2164" y="28681"/>
                </a:cubicBezTo>
                <a:cubicBezTo>
                  <a:pt x="1974" y="28681"/>
                  <a:pt x="1784" y="28700"/>
                  <a:pt x="1594" y="28750"/>
                </a:cubicBezTo>
                <a:cubicBezTo>
                  <a:pt x="987" y="28902"/>
                  <a:pt x="253" y="29358"/>
                  <a:pt x="76" y="29915"/>
                </a:cubicBezTo>
                <a:cubicBezTo>
                  <a:pt x="25" y="29940"/>
                  <a:pt x="25" y="30016"/>
                  <a:pt x="25" y="30041"/>
                </a:cubicBezTo>
                <a:cubicBezTo>
                  <a:pt x="0" y="30193"/>
                  <a:pt x="0" y="30319"/>
                  <a:pt x="76" y="30497"/>
                </a:cubicBezTo>
                <a:cubicBezTo>
                  <a:pt x="329" y="31417"/>
                  <a:pt x="1712" y="31772"/>
                  <a:pt x="2721" y="31772"/>
                </a:cubicBezTo>
                <a:cubicBezTo>
                  <a:pt x="2822" y="31772"/>
                  <a:pt x="2920" y="31769"/>
                  <a:pt x="3012" y="31762"/>
                </a:cubicBezTo>
                <a:cubicBezTo>
                  <a:pt x="3239" y="31737"/>
                  <a:pt x="3442" y="31661"/>
                  <a:pt x="3670" y="31585"/>
                </a:cubicBezTo>
                <a:cubicBezTo>
                  <a:pt x="3968" y="31485"/>
                  <a:pt x="4267" y="31417"/>
                  <a:pt x="4541" y="31417"/>
                </a:cubicBezTo>
                <a:cubicBezTo>
                  <a:pt x="4615" y="31417"/>
                  <a:pt x="4688" y="31422"/>
                  <a:pt x="4758" y="31433"/>
                </a:cubicBezTo>
                <a:cubicBezTo>
                  <a:pt x="5062" y="31534"/>
                  <a:pt x="5315" y="31737"/>
                  <a:pt x="5568" y="31914"/>
                </a:cubicBezTo>
                <a:cubicBezTo>
                  <a:pt x="5846" y="32142"/>
                  <a:pt x="6175" y="32369"/>
                  <a:pt x="6605" y="32420"/>
                </a:cubicBezTo>
                <a:cubicBezTo>
                  <a:pt x="6641" y="32422"/>
                  <a:pt x="6677" y="32423"/>
                  <a:pt x="6712" y="32423"/>
                </a:cubicBezTo>
                <a:cubicBezTo>
                  <a:pt x="7154" y="32423"/>
                  <a:pt x="7574" y="32282"/>
                  <a:pt x="7972" y="32142"/>
                </a:cubicBezTo>
                <a:cubicBezTo>
                  <a:pt x="8099" y="32091"/>
                  <a:pt x="8225" y="32040"/>
                  <a:pt x="8326" y="32015"/>
                </a:cubicBezTo>
                <a:cubicBezTo>
                  <a:pt x="8710" y="31881"/>
                  <a:pt x="9020" y="31819"/>
                  <a:pt x="9314" y="31819"/>
                </a:cubicBezTo>
                <a:cubicBezTo>
                  <a:pt x="9408" y="31819"/>
                  <a:pt x="9500" y="31826"/>
                  <a:pt x="9592" y="31838"/>
                </a:cubicBezTo>
                <a:cubicBezTo>
                  <a:pt x="9895" y="31914"/>
                  <a:pt x="10123" y="32040"/>
                  <a:pt x="10149" y="32218"/>
                </a:cubicBezTo>
                <a:cubicBezTo>
                  <a:pt x="10199" y="32420"/>
                  <a:pt x="10073" y="32597"/>
                  <a:pt x="9769" y="32800"/>
                </a:cubicBezTo>
                <a:cubicBezTo>
                  <a:pt x="8934" y="33356"/>
                  <a:pt x="7871" y="33458"/>
                  <a:pt x="6909" y="33559"/>
                </a:cubicBezTo>
                <a:cubicBezTo>
                  <a:pt x="6201" y="33609"/>
                  <a:pt x="5467" y="33711"/>
                  <a:pt x="4834" y="33938"/>
                </a:cubicBezTo>
                <a:cubicBezTo>
                  <a:pt x="3619" y="34369"/>
                  <a:pt x="2531" y="35432"/>
                  <a:pt x="1999" y="35988"/>
                </a:cubicBezTo>
                <a:cubicBezTo>
                  <a:pt x="1088" y="37001"/>
                  <a:pt x="861" y="37836"/>
                  <a:pt x="1341" y="38519"/>
                </a:cubicBezTo>
                <a:cubicBezTo>
                  <a:pt x="1622" y="38933"/>
                  <a:pt x="2028" y="39058"/>
                  <a:pt x="2473" y="39058"/>
                </a:cubicBezTo>
                <a:cubicBezTo>
                  <a:pt x="2871" y="39058"/>
                  <a:pt x="3300" y="38957"/>
                  <a:pt x="3695" y="38873"/>
                </a:cubicBezTo>
                <a:cubicBezTo>
                  <a:pt x="3872" y="38848"/>
                  <a:pt x="3999" y="38798"/>
                  <a:pt x="4151" y="38772"/>
                </a:cubicBezTo>
                <a:cubicBezTo>
                  <a:pt x="4277" y="38747"/>
                  <a:pt x="4328" y="38722"/>
                  <a:pt x="4404" y="38722"/>
                </a:cubicBezTo>
                <a:cubicBezTo>
                  <a:pt x="4454" y="38671"/>
                  <a:pt x="4530" y="38671"/>
                  <a:pt x="4530" y="38671"/>
                </a:cubicBezTo>
                <a:lnTo>
                  <a:pt x="4530" y="38671"/>
                </a:lnTo>
                <a:cubicBezTo>
                  <a:pt x="4555" y="38722"/>
                  <a:pt x="4530" y="38747"/>
                  <a:pt x="4454" y="38899"/>
                </a:cubicBezTo>
                <a:cubicBezTo>
                  <a:pt x="4454" y="38924"/>
                  <a:pt x="4429" y="38975"/>
                  <a:pt x="4429" y="39000"/>
                </a:cubicBezTo>
                <a:cubicBezTo>
                  <a:pt x="4328" y="39228"/>
                  <a:pt x="4252" y="39430"/>
                  <a:pt x="4125" y="39607"/>
                </a:cubicBezTo>
                <a:cubicBezTo>
                  <a:pt x="3948" y="39860"/>
                  <a:pt x="3796" y="40114"/>
                  <a:pt x="3644" y="40316"/>
                </a:cubicBezTo>
                <a:cubicBezTo>
                  <a:pt x="3493" y="40544"/>
                  <a:pt x="3315" y="40797"/>
                  <a:pt x="3164" y="41050"/>
                </a:cubicBezTo>
                <a:lnTo>
                  <a:pt x="3138" y="41126"/>
                </a:lnTo>
                <a:cubicBezTo>
                  <a:pt x="2784" y="41683"/>
                  <a:pt x="2252" y="42568"/>
                  <a:pt x="2784" y="43176"/>
                </a:cubicBezTo>
                <a:cubicBezTo>
                  <a:pt x="2986" y="43378"/>
                  <a:pt x="3246" y="43448"/>
                  <a:pt x="3515" y="43448"/>
                </a:cubicBezTo>
                <a:cubicBezTo>
                  <a:pt x="3954" y="43448"/>
                  <a:pt x="4415" y="43260"/>
                  <a:pt x="4682" y="43150"/>
                </a:cubicBezTo>
                <a:cubicBezTo>
                  <a:pt x="5011" y="43024"/>
                  <a:pt x="5315" y="42821"/>
                  <a:pt x="5644" y="42670"/>
                </a:cubicBezTo>
                <a:cubicBezTo>
                  <a:pt x="6099" y="42417"/>
                  <a:pt x="6580" y="42138"/>
                  <a:pt x="7086" y="42012"/>
                </a:cubicBezTo>
                <a:lnTo>
                  <a:pt x="7112" y="42012"/>
                </a:lnTo>
                <a:lnTo>
                  <a:pt x="7112" y="42037"/>
                </a:lnTo>
                <a:cubicBezTo>
                  <a:pt x="7086" y="42138"/>
                  <a:pt x="7061" y="42214"/>
                  <a:pt x="7036" y="42290"/>
                </a:cubicBezTo>
                <a:cubicBezTo>
                  <a:pt x="6808" y="42897"/>
                  <a:pt x="6580" y="43454"/>
                  <a:pt x="6808" y="44062"/>
                </a:cubicBezTo>
                <a:cubicBezTo>
                  <a:pt x="6960" y="44542"/>
                  <a:pt x="7314" y="44922"/>
                  <a:pt x="7744" y="45099"/>
                </a:cubicBezTo>
                <a:cubicBezTo>
                  <a:pt x="7782" y="45156"/>
                  <a:pt x="7834" y="45185"/>
                  <a:pt x="7890" y="45185"/>
                </a:cubicBezTo>
                <a:cubicBezTo>
                  <a:pt x="7909" y="45185"/>
                  <a:pt x="7928" y="45181"/>
                  <a:pt x="7947" y="45175"/>
                </a:cubicBezTo>
                <a:cubicBezTo>
                  <a:pt x="8073" y="45200"/>
                  <a:pt x="8175" y="45226"/>
                  <a:pt x="8301" y="45226"/>
                </a:cubicBezTo>
                <a:cubicBezTo>
                  <a:pt x="8309" y="45226"/>
                  <a:pt x="8318" y="45226"/>
                  <a:pt x="8326" y="45226"/>
                </a:cubicBezTo>
                <a:cubicBezTo>
                  <a:pt x="9885" y="45226"/>
                  <a:pt x="11239" y="42891"/>
                  <a:pt x="11591" y="41632"/>
                </a:cubicBezTo>
                <a:cubicBezTo>
                  <a:pt x="11616" y="41505"/>
                  <a:pt x="11642" y="41278"/>
                  <a:pt x="11718" y="40949"/>
                </a:cubicBezTo>
                <a:cubicBezTo>
                  <a:pt x="11895" y="39785"/>
                  <a:pt x="12249" y="37861"/>
                  <a:pt x="12907" y="37709"/>
                </a:cubicBezTo>
                <a:cubicBezTo>
                  <a:pt x="12946" y="37696"/>
                  <a:pt x="12984" y="37690"/>
                  <a:pt x="13023" y="37690"/>
                </a:cubicBezTo>
                <a:cubicBezTo>
                  <a:pt x="13213" y="37690"/>
                  <a:pt x="13406" y="37841"/>
                  <a:pt x="13616" y="38114"/>
                </a:cubicBezTo>
                <a:cubicBezTo>
                  <a:pt x="14172" y="38899"/>
                  <a:pt x="14451" y="39860"/>
                  <a:pt x="14704" y="40772"/>
                </a:cubicBezTo>
                <a:cubicBezTo>
                  <a:pt x="14780" y="41025"/>
                  <a:pt x="14881" y="41278"/>
                  <a:pt x="14932" y="41531"/>
                </a:cubicBezTo>
                <a:cubicBezTo>
                  <a:pt x="15058" y="41936"/>
                  <a:pt x="15463" y="43201"/>
                  <a:pt x="16172" y="43555"/>
                </a:cubicBezTo>
                <a:cubicBezTo>
                  <a:pt x="16311" y="43633"/>
                  <a:pt x="16441" y="43663"/>
                  <a:pt x="16579" y="43663"/>
                </a:cubicBezTo>
                <a:cubicBezTo>
                  <a:pt x="16667" y="43663"/>
                  <a:pt x="16757" y="43651"/>
                  <a:pt x="16855" y="43631"/>
                </a:cubicBezTo>
                <a:cubicBezTo>
                  <a:pt x="17437" y="43429"/>
                  <a:pt x="17918" y="42670"/>
                  <a:pt x="18045" y="42062"/>
                </a:cubicBezTo>
                <a:cubicBezTo>
                  <a:pt x="18095" y="41733"/>
                  <a:pt x="18070" y="41404"/>
                  <a:pt x="17994" y="41050"/>
                </a:cubicBezTo>
                <a:cubicBezTo>
                  <a:pt x="17994" y="40999"/>
                  <a:pt x="17969" y="40898"/>
                  <a:pt x="17943" y="40797"/>
                </a:cubicBezTo>
                <a:cubicBezTo>
                  <a:pt x="17867" y="40594"/>
                  <a:pt x="17817" y="40341"/>
                  <a:pt x="17918" y="40189"/>
                </a:cubicBezTo>
                <a:cubicBezTo>
                  <a:pt x="17969" y="40114"/>
                  <a:pt x="17969" y="40114"/>
                  <a:pt x="17994" y="40063"/>
                </a:cubicBezTo>
                <a:cubicBezTo>
                  <a:pt x="18045" y="40063"/>
                  <a:pt x="18070" y="40063"/>
                  <a:pt x="18120" y="40012"/>
                </a:cubicBezTo>
                <a:cubicBezTo>
                  <a:pt x="19361" y="39253"/>
                  <a:pt x="18981" y="37988"/>
                  <a:pt x="18551" y="36824"/>
                </a:cubicBezTo>
                <a:cubicBezTo>
                  <a:pt x="18475" y="36621"/>
                  <a:pt x="18374" y="36444"/>
                  <a:pt x="18323" y="36241"/>
                </a:cubicBezTo>
                <a:cubicBezTo>
                  <a:pt x="18095" y="35735"/>
                  <a:pt x="17867" y="35204"/>
                  <a:pt x="17817" y="34647"/>
                </a:cubicBezTo>
                <a:cubicBezTo>
                  <a:pt x="17791" y="34318"/>
                  <a:pt x="17817" y="34090"/>
                  <a:pt x="17943" y="33863"/>
                </a:cubicBezTo>
                <a:cubicBezTo>
                  <a:pt x="18045" y="33685"/>
                  <a:pt x="18247" y="33559"/>
                  <a:pt x="18500" y="33534"/>
                </a:cubicBezTo>
                <a:cubicBezTo>
                  <a:pt x="18829" y="33534"/>
                  <a:pt x="19107" y="33660"/>
                  <a:pt x="19234" y="33863"/>
                </a:cubicBezTo>
                <a:cubicBezTo>
                  <a:pt x="19512" y="34369"/>
                  <a:pt x="19816" y="34925"/>
                  <a:pt x="20069" y="35432"/>
                </a:cubicBezTo>
                <a:lnTo>
                  <a:pt x="20094" y="35482"/>
                </a:lnTo>
                <a:cubicBezTo>
                  <a:pt x="20474" y="36241"/>
                  <a:pt x="20727" y="36975"/>
                  <a:pt x="20980" y="37760"/>
                </a:cubicBezTo>
                <a:cubicBezTo>
                  <a:pt x="21081" y="38089"/>
                  <a:pt x="21208" y="38443"/>
                  <a:pt x="21284" y="38747"/>
                </a:cubicBezTo>
                <a:cubicBezTo>
                  <a:pt x="21588" y="39506"/>
                  <a:pt x="21891" y="40088"/>
                  <a:pt x="22271" y="40493"/>
                </a:cubicBezTo>
                <a:cubicBezTo>
                  <a:pt x="22529" y="40752"/>
                  <a:pt x="22881" y="40893"/>
                  <a:pt x="23240" y="40893"/>
                </a:cubicBezTo>
                <a:cubicBezTo>
                  <a:pt x="23408" y="40893"/>
                  <a:pt x="23577" y="40862"/>
                  <a:pt x="23739" y="40797"/>
                </a:cubicBezTo>
                <a:cubicBezTo>
                  <a:pt x="24245" y="40620"/>
                  <a:pt x="24549" y="40164"/>
                  <a:pt x="24625" y="39607"/>
                </a:cubicBezTo>
                <a:cubicBezTo>
                  <a:pt x="24650" y="39000"/>
                  <a:pt x="24321" y="38393"/>
                  <a:pt x="24017" y="37886"/>
                </a:cubicBezTo>
                <a:lnTo>
                  <a:pt x="23992" y="37836"/>
                </a:lnTo>
                <a:cubicBezTo>
                  <a:pt x="23941" y="37760"/>
                  <a:pt x="23891" y="37709"/>
                  <a:pt x="23865" y="37633"/>
                </a:cubicBezTo>
                <a:cubicBezTo>
                  <a:pt x="23739" y="37431"/>
                  <a:pt x="23612" y="37203"/>
                  <a:pt x="23511" y="36975"/>
                </a:cubicBezTo>
                <a:cubicBezTo>
                  <a:pt x="23283" y="36545"/>
                  <a:pt x="23384" y="36166"/>
                  <a:pt x="23435" y="35735"/>
                </a:cubicBezTo>
                <a:cubicBezTo>
                  <a:pt x="23486" y="35609"/>
                  <a:pt x="23486" y="35533"/>
                  <a:pt x="23511" y="35406"/>
                </a:cubicBezTo>
                <a:cubicBezTo>
                  <a:pt x="23612" y="34698"/>
                  <a:pt x="23157" y="34166"/>
                  <a:pt x="22726" y="33660"/>
                </a:cubicBezTo>
                <a:cubicBezTo>
                  <a:pt x="22600" y="33534"/>
                  <a:pt x="22499" y="33407"/>
                  <a:pt x="22397" y="33280"/>
                </a:cubicBezTo>
                <a:lnTo>
                  <a:pt x="22347" y="33205"/>
                </a:lnTo>
                <a:cubicBezTo>
                  <a:pt x="21790" y="32496"/>
                  <a:pt x="21259" y="31762"/>
                  <a:pt x="20980" y="30902"/>
                </a:cubicBezTo>
                <a:cubicBezTo>
                  <a:pt x="20854" y="30497"/>
                  <a:pt x="20854" y="29484"/>
                  <a:pt x="21259" y="29105"/>
                </a:cubicBezTo>
                <a:cubicBezTo>
                  <a:pt x="21389" y="29007"/>
                  <a:pt x="21520" y="28951"/>
                  <a:pt x="21664" y="28951"/>
                </a:cubicBezTo>
                <a:cubicBezTo>
                  <a:pt x="21744" y="28951"/>
                  <a:pt x="21827" y="28968"/>
                  <a:pt x="21917" y="29003"/>
                </a:cubicBezTo>
                <a:cubicBezTo>
                  <a:pt x="22473" y="29231"/>
                  <a:pt x="22878" y="29889"/>
                  <a:pt x="23157" y="30370"/>
                </a:cubicBezTo>
                <a:cubicBezTo>
                  <a:pt x="23182" y="30395"/>
                  <a:pt x="23233" y="30471"/>
                  <a:pt x="23258" y="30497"/>
                </a:cubicBezTo>
                <a:cubicBezTo>
                  <a:pt x="23815" y="31433"/>
                  <a:pt x="24245" y="32395"/>
                  <a:pt x="24650" y="33432"/>
                </a:cubicBezTo>
                <a:cubicBezTo>
                  <a:pt x="24751" y="33685"/>
                  <a:pt x="24878" y="33938"/>
                  <a:pt x="24954" y="34192"/>
                </a:cubicBezTo>
                <a:cubicBezTo>
                  <a:pt x="25257" y="34900"/>
                  <a:pt x="25586" y="35583"/>
                  <a:pt x="26194" y="35938"/>
                </a:cubicBezTo>
                <a:cubicBezTo>
                  <a:pt x="26421" y="36064"/>
                  <a:pt x="26700" y="36115"/>
                  <a:pt x="27029" y="36115"/>
                </a:cubicBezTo>
                <a:cubicBezTo>
                  <a:pt x="27105" y="36115"/>
                  <a:pt x="27181" y="36115"/>
                  <a:pt x="27231" y="36090"/>
                </a:cubicBezTo>
                <a:cubicBezTo>
                  <a:pt x="27302" y="36084"/>
                  <a:pt x="27364" y="36079"/>
                  <a:pt x="27421" y="36079"/>
                </a:cubicBezTo>
                <a:cubicBezTo>
                  <a:pt x="27611" y="36079"/>
                  <a:pt x="27745" y="36129"/>
                  <a:pt x="27940" y="36343"/>
                </a:cubicBezTo>
                <a:cubicBezTo>
                  <a:pt x="28041" y="36444"/>
                  <a:pt x="28168" y="36697"/>
                  <a:pt x="28345" y="37001"/>
                </a:cubicBezTo>
                <a:cubicBezTo>
                  <a:pt x="28851" y="37861"/>
                  <a:pt x="29585" y="39202"/>
                  <a:pt x="30268" y="39228"/>
                </a:cubicBezTo>
                <a:cubicBezTo>
                  <a:pt x="30496" y="39228"/>
                  <a:pt x="30724" y="39101"/>
                  <a:pt x="30901" y="38848"/>
                </a:cubicBezTo>
                <a:cubicBezTo>
                  <a:pt x="31280" y="38291"/>
                  <a:pt x="31154" y="37482"/>
                  <a:pt x="31103" y="36849"/>
                </a:cubicBezTo>
                <a:lnTo>
                  <a:pt x="31103" y="36798"/>
                </a:lnTo>
                <a:cubicBezTo>
                  <a:pt x="30977" y="35761"/>
                  <a:pt x="30597" y="34900"/>
                  <a:pt x="29964" y="34166"/>
                </a:cubicBezTo>
                <a:cubicBezTo>
                  <a:pt x="29509" y="33635"/>
                  <a:pt x="28977" y="33129"/>
                  <a:pt x="28471" y="32673"/>
                </a:cubicBezTo>
                <a:cubicBezTo>
                  <a:pt x="27839" y="32066"/>
                  <a:pt x="27181" y="31484"/>
                  <a:pt x="26649" y="30699"/>
                </a:cubicBezTo>
                <a:cubicBezTo>
                  <a:pt x="26345" y="30319"/>
                  <a:pt x="25713" y="29408"/>
                  <a:pt x="26270" y="28801"/>
                </a:cubicBezTo>
                <a:cubicBezTo>
                  <a:pt x="26472" y="28573"/>
                  <a:pt x="26725" y="28421"/>
                  <a:pt x="27054" y="28421"/>
                </a:cubicBezTo>
                <a:cubicBezTo>
                  <a:pt x="27069" y="28421"/>
                  <a:pt x="27084" y="28421"/>
                  <a:pt x="27099" y="28421"/>
                </a:cubicBezTo>
                <a:cubicBezTo>
                  <a:pt x="27816" y="28421"/>
                  <a:pt x="28475" y="29008"/>
                  <a:pt x="28674" y="29206"/>
                </a:cubicBezTo>
                <a:cubicBezTo>
                  <a:pt x="29306" y="29788"/>
                  <a:pt x="29762" y="30598"/>
                  <a:pt x="30243" y="31306"/>
                </a:cubicBezTo>
                <a:cubicBezTo>
                  <a:pt x="30622" y="31914"/>
                  <a:pt x="31002" y="32547"/>
                  <a:pt x="31483" y="33078"/>
                </a:cubicBezTo>
                <a:cubicBezTo>
                  <a:pt x="31989" y="33660"/>
                  <a:pt x="32622" y="34267"/>
                  <a:pt x="33406" y="34369"/>
                </a:cubicBezTo>
                <a:cubicBezTo>
                  <a:pt x="33508" y="34369"/>
                  <a:pt x="33558" y="34369"/>
                  <a:pt x="33609" y="34293"/>
                </a:cubicBezTo>
                <a:cubicBezTo>
                  <a:pt x="34014" y="33711"/>
                  <a:pt x="33761" y="33078"/>
                  <a:pt x="33482" y="32597"/>
                </a:cubicBezTo>
                <a:cubicBezTo>
                  <a:pt x="33280" y="32293"/>
                  <a:pt x="33052" y="31964"/>
                  <a:pt x="32850" y="31661"/>
                </a:cubicBezTo>
                <a:lnTo>
                  <a:pt x="32748" y="31534"/>
                </a:lnTo>
                <a:cubicBezTo>
                  <a:pt x="32242" y="30826"/>
                  <a:pt x="31989" y="30319"/>
                  <a:pt x="31989" y="29510"/>
                </a:cubicBezTo>
                <a:cubicBezTo>
                  <a:pt x="31989" y="28674"/>
                  <a:pt x="31660" y="28143"/>
                  <a:pt x="30901" y="27738"/>
                </a:cubicBezTo>
                <a:cubicBezTo>
                  <a:pt x="29813" y="27131"/>
                  <a:pt x="28724" y="26371"/>
                  <a:pt x="28497" y="25081"/>
                </a:cubicBezTo>
                <a:cubicBezTo>
                  <a:pt x="28421" y="24625"/>
                  <a:pt x="28446" y="24043"/>
                  <a:pt x="28750" y="23739"/>
                </a:cubicBezTo>
                <a:cubicBezTo>
                  <a:pt x="28882" y="23623"/>
                  <a:pt x="29047" y="23573"/>
                  <a:pt x="29245" y="23573"/>
                </a:cubicBezTo>
                <a:cubicBezTo>
                  <a:pt x="29349" y="23573"/>
                  <a:pt x="29463" y="23587"/>
                  <a:pt x="29585" y="23613"/>
                </a:cubicBezTo>
                <a:cubicBezTo>
                  <a:pt x="30243" y="23815"/>
                  <a:pt x="30850" y="24246"/>
                  <a:pt x="31382" y="24726"/>
                </a:cubicBezTo>
                <a:cubicBezTo>
                  <a:pt x="31787" y="25081"/>
                  <a:pt x="32268" y="25511"/>
                  <a:pt x="32622" y="26017"/>
                </a:cubicBezTo>
                <a:cubicBezTo>
                  <a:pt x="32976" y="26523"/>
                  <a:pt x="33229" y="27105"/>
                  <a:pt x="33508" y="27662"/>
                </a:cubicBezTo>
                <a:cubicBezTo>
                  <a:pt x="33761" y="28219"/>
                  <a:pt x="34014" y="28750"/>
                  <a:pt x="34317" y="29231"/>
                </a:cubicBezTo>
                <a:cubicBezTo>
                  <a:pt x="34798" y="29940"/>
                  <a:pt x="35507" y="30648"/>
                  <a:pt x="36519" y="31458"/>
                </a:cubicBezTo>
                <a:cubicBezTo>
                  <a:pt x="37101" y="31939"/>
                  <a:pt x="37835" y="32445"/>
                  <a:pt x="38620" y="32547"/>
                </a:cubicBezTo>
                <a:cubicBezTo>
                  <a:pt x="38696" y="32547"/>
                  <a:pt x="38797" y="32471"/>
                  <a:pt x="38797" y="32420"/>
                </a:cubicBezTo>
                <a:cubicBezTo>
                  <a:pt x="39075" y="31458"/>
                  <a:pt x="38949" y="30421"/>
                  <a:pt x="38417" y="29510"/>
                </a:cubicBezTo>
                <a:cubicBezTo>
                  <a:pt x="38114" y="29029"/>
                  <a:pt x="37785" y="28725"/>
                  <a:pt x="37354" y="28345"/>
                </a:cubicBezTo>
                <a:cubicBezTo>
                  <a:pt x="37203" y="28168"/>
                  <a:pt x="37025" y="28016"/>
                  <a:pt x="36848" y="27865"/>
                </a:cubicBezTo>
                <a:lnTo>
                  <a:pt x="36798" y="27789"/>
                </a:lnTo>
                <a:cubicBezTo>
                  <a:pt x="36570" y="27586"/>
                  <a:pt x="36190" y="27207"/>
                  <a:pt x="36317" y="26903"/>
                </a:cubicBezTo>
                <a:cubicBezTo>
                  <a:pt x="36393" y="26776"/>
                  <a:pt x="36443" y="26726"/>
                  <a:pt x="36570" y="26700"/>
                </a:cubicBezTo>
                <a:cubicBezTo>
                  <a:pt x="36626" y="26683"/>
                  <a:pt x="36690" y="26675"/>
                  <a:pt x="36759" y="26675"/>
                </a:cubicBezTo>
                <a:cubicBezTo>
                  <a:pt x="37189" y="26675"/>
                  <a:pt x="37823" y="26978"/>
                  <a:pt x="38063" y="27131"/>
                </a:cubicBezTo>
                <a:cubicBezTo>
                  <a:pt x="38316" y="27283"/>
                  <a:pt x="38569" y="27485"/>
                  <a:pt x="38797" y="27662"/>
                </a:cubicBezTo>
                <a:cubicBezTo>
                  <a:pt x="39252" y="28042"/>
                  <a:pt x="39759" y="28421"/>
                  <a:pt x="40366" y="28624"/>
                </a:cubicBezTo>
                <a:cubicBezTo>
                  <a:pt x="40534" y="28676"/>
                  <a:pt x="40805" y="28733"/>
                  <a:pt x="41084" y="28733"/>
                </a:cubicBezTo>
                <a:cubicBezTo>
                  <a:pt x="41479" y="28733"/>
                  <a:pt x="41888" y="28619"/>
                  <a:pt x="42036" y="28219"/>
                </a:cubicBezTo>
                <a:cubicBezTo>
                  <a:pt x="42239" y="27738"/>
                  <a:pt x="41960" y="27257"/>
                  <a:pt x="41631" y="26852"/>
                </a:cubicBezTo>
                <a:cubicBezTo>
                  <a:pt x="41404" y="26523"/>
                  <a:pt x="41125" y="26220"/>
                  <a:pt x="40872" y="25891"/>
                </a:cubicBezTo>
                <a:cubicBezTo>
                  <a:pt x="40644" y="25638"/>
                  <a:pt x="40467" y="25384"/>
                  <a:pt x="40239" y="25106"/>
                </a:cubicBezTo>
                <a:cubicBezTo>
                  <a:pt x="40214" y="25055"/>
                  <a:pt x="40138" y="24980"/>
                  <a:pt x="40088" y="24929"/>
                </a:cubicBezTo>
                <a:cubicBezTo>
                  <a:pt x="39968" y="24784"/>
                  <a:pt x="39832" y="24617"/>
                  <a:pt x="39707" y="24441"/>
                </a:cubicBezTo>
                <a:lnTo>
                  <a:pt x="39707" y="24441"/>
                </a:lnTo>
                <a:cubicBezTo>
                  <a:pt x="39966" y="24892"/>
                  <a:pt x="40315" y="25308"/>
                  <a:pt x="40619" y="25713"/>
                </a:cubicBezTo>
                <a:cubicBezTo>
                  <a:pt x="40720" y="25840"/>
                  <a:pt x="40822" y="25967"/>
                  <a:pt x="40948" y="26093"/>
                </a:cubicBezTo>
                <a:cubicBezTo>
                  <a:pt x="40999" y="26194"/>
                  <a:pt x="41075" y="26245"/>
                  <a:pt x="41125" y="26346"/>
                </a:cubicBezTo>
                <a:cubicBezTo>
                  <a:pt x="41353" y="26625"/>
                  <a:pt x="41606" y="26903"/>
                  <a:pt x="41809" y="27232"/>
                </a:cubicBezTo>
                <a:cubicBezTo>
                  <a:pt x="41809" y="27257"/>
                  <a:pt x="41834" y="27257"/>
                  <a:pt x="41834" y="27308"/>
                </a:cubicBezTo>
                <a:cubicBezTo>
                  <a:pt x="41859" y="27358"/>
                  <a:pt x="41935" y="27434"/>
                  <a:pt x="41960" y="27485"/>
                </a:cubicBezTo>
                <a:cubicBezTo>
                  <a:pt x="41986" y="27510"/>
                  <a:pt x="41986" y="27586"/>
                  <a:pt x="42011" y="27612"/>
                </a:cubicBezTo>
                <a:cubicBezTo>
                  <a:pt x="42087" y="27890"/>
                  <a:pt x="42087" y="28092"/>
                  <a:pt x="41935" y="28219"/>
                </a:cubicBezTo>
                <a:cubicBezTo>
                  <a:pt x="41803" y="28340"/>
                  <a:pt x="41599" y="28380"/>
                  <a:pt x="41395" y="28380"/>
                </a:cubicBezTo>
                <a:cubicBezTo>
                  <a:pt x="41128" y="28380"/>
                  <a:pt x="40860" y="28312"/>
                  <a:pt x="40746" y="28270"/>
                </a:cubicBezTo>
                <a:cubicBezTo>
                  <a:pt x="40189" y="28118"/>
                  <a:pt x="39708" y="27738"/>
                  <a:pt x="39227" y="27358"/>
                </a:cubicBezTo>
                <a:cubicBezTo>
                  <a:pt x="38670" y="26878"/>
                  <a:pt x="38063" y="26422"/>
                  <a:pt x="37304" y="26371"/>
                </a:cubicBezTo>
                <a:cubicBezTo>
                  <a:pt x="37152" y="26371"/>
                  <a:pt x="37000" y="26371"/>
                  <a:pt x="36874" y="26422"/>
                </a:cubicBezTo>
                <a:lnTo>
                  <a:pt x="36874" y="26371"/>
                </a:lnTo>
                <a:cubicBezTo>
                  <a:pt x="36317" y="25435"/>
                  <a:pt x="35811" y="24549"/>
                  <a:pt x="34900" y="23917"/>
                </a:cubicBezTo>
                <a:cubicBezTo>
                  <a:pt x="34646" y="23714"/>
                  <a:pt x="34393" y="23537"/>
                  <a:pt x="34166" y="23335"/>
                </a:cubicBezTo>
                <a:cubicBezTo>
                  <a:pt x="33837" y="23081"/>
                  <a:pt x="33508" y="22803"/>
                  <a:pt x="33128" y="22575"/>
                </a:cubicBezTo>
                <a:lnTo>
                  <a:pt x="33077" y="22550"/>
                </a:lnTo>
                <a:lnTo>
                  <a:pt x="33128" y="22550"/>
                </a:lnTo>
                <a:cubicBezTo>
                  <a:pt x="33634" y="22550"/>
                  <a:pt x="34140" y="22525"/>
                  <a:pt x="34646" y="22499"/>
                </a:cubicBezTo>
                <a:cubicBezTo>
                  <a:pt x="34975" y="22449"/>
                  <a:pt x="35279" y="22423"/>
                  <a:pt x="35558" y="22423"/>
                </a:cubicBezTo>
                <a:cubicBezTo>
                  <a:pt x="35671" y="22419"/>
                  <a:pt x="35784" y="22417"/>
                  <a:pt x="35896" y="22417"/>
                </a:cubicBezTo>
                <a:cubicBezTo>
                  <a:pt x="37134" y="22417"/>
                  <a:pt x="38290" y="22674"/>
                  <a:pt x="39404" y="23208"/>
                </a:cubicBezTo>
                <a:cubicBezTo>
                  <a:pt x="39380" y="23248"/>
                  <a:pt x="39364" y="23296"/>
                  <a:pt x="39355" y="23348"/>
                </a:cubicBezTo>
                <a:lnTo>
                  <a:pt x="39355" y="23348"/>
                </a:lnTo>
                <a:cubicBezTo>
                  <a:pt x="39391" y="23263"/>
                  <a:pt x="39448" y="23196"/>
                  <a:pt x="39506" y="23157"/>
                </a:cubicBezTo>
                <a:cubicBezTo>
                  <a:pt x="39631" y="23082"/>
                  <a:pt x="39804" y="23052"/>
                  <a:pt x="40001" y="23052"/>
                </a:cubicBezTo>
                <a:cubicBezTo>
                  <a:pt x="40597" y="23052"/>
                  <a:pt x="41415" y="23328"/>
                  <a:pt x="41834" y="23461"/>
                </a:cubicBezTo>
                <a:cubicBezTo>
                  <a:pt x="41884" y="23486"/>
                  <a:pt x="41960" y="23486"/>
                  <a:pt x="41986" y="23537"/>
                </a:cubicBezTo>
                <a:lnTo>
                  <a:pt x="42264" y="23613"/>
                </a:lnTo>
                <a:cubicBezTo>
                  <a:pt x="43064" y="23886"/>
                  <a:pt x="43845" y="24125"/>
                  <a:pt x="44668" y="24125"/>
                </a:cubicBezTo>
                <a:cubicBezTo>
                  <a:pt x="44835" y="24125"/>
                  <a:pt x="45004" y="24115"/>
                  <a:pt x="45174" y="24094"/>
                </a:cubicBezTo>
                <a:cubicBezTo>
                  <a:pt x="45579" y="24043"/>
                  <a:pt x="46541" y="23815"/>
                  <a:pt x="46592" y="23107"/>
                </a:cubicBezTo>
                <a:cubicBezTo>
                  <a:pt x="46668" y="22423"/>
                  <a:pt x="45934" y="22019"/>
                  <a:pt x="45402" y="21715"/>
                </a:cubicBezTo>
                <a:lnTo>
                  <a:pt x="45326" y="21690"/>
                </a:lnTo>
                <a:cubicBezTo>
                  <a:pt x="45276" y="21664"/>
                  <a:pt x="45250" y="21639"/>
                  <a:pt x="45174" y="21639"/>
                </a:cubicBezTo>
                <a:cubicBezTo>
                  <a:pt x="45023" y="21538"/>
                  <a:pt x="44871" y="21462"/>
                  <a:pt x="44744" y="21386"/>
                </a:cubicBezTo>
                <a:cubicBezTo>
                  <a:pt x="44390" y="21158"/>
                  <a:pt x="44441" y="21006"/>
                  <a:pt x="44618" y="20627"/>
                </a:cubicBezTo>
                <a:cubicBezTo>
                  <a:pt x="44643" y="20576"/>
                  <a:pt x="44643" y="20551"/>
                  <a:pt x="44668" y="20525"/>
                </a:cubicBezTo>
                <a:cubicBezTo>
                  <a:pt x="44795" y="20247"/>
                  <a:pt x="44921" y="20019"/>
                  <a:pt x="44795" y="19665"/>
                </a:cubicBezTo>
                <a:cubicBezTo>
                  <a:pt x="44632" y="19155"/>
                  <a:pt x="44194" y="19133"/>
                  <a:pt x="43751" y="19133"/>
                </a:cubicBezTo>
                <a:cubicBezTo>
                  <a:pt x="43711" y="19133"/>
                  <a:pt x="43671" y="19133"/>
                  <a:pt x="43631" y="19133"/>
                </a:cubicBezTo>
                <a:lnTo>
                  <a:pt x="43023" y="19133"/>
                </a:lnTo>
                <a:cubicBezTo>
                  <a:pt x="42897" y="19108"/>
                  <a:pt x="42871" y="19108"/>
                  <a:pt x="42846" y="19058"/>
                </a:cubicBezTo>
                <a:cubicBezTo>
                  <a:pt x="42796" y="19032"/>
                  <a:pt x="42846" y="19007"/>
                  <a:pt x="42897" y="18906"/>
                </a:cubicBezTo>
                <a:cubicBezTo>
                  <a:pt x="42922" y="18880"/>
                  <a:pt x="42922" y="18804"/>
                  <a:pt x="42973" y="18779"/>
                </a:cubicBezTo>
                <a:cubicBezTo>
                  <a:pt x="42998" y="18754"/>
                  <a:pt x="43023" y="18678"/>
                  <a:pt x="43023" y="18653"/>
                </a:cubicBezTo>
                <a:cubicBezTo>
                  <a:pt x="43049" y="18602"/>
                  <a:pt x="43125" y="18501"/>
                  <a:pt x="43125" y="18425"/>
                </a:cubicBezTo>
                <a:cubicBezTo>
                  <a:pt x="43175" y="18146"/>
                  <a:pt x="43125" y="17893"/>
                  <a:pt x="42897" y="17615"/>
                </a:cubicBezTo>
                <a:cubicBezTo>
                  <a:pt x="42659" y="17312"/>
                  <a:pt x="42305" y="17208"/>
                  <a:pt x="41916" y="17208"/>
                </a:cubicBezTo>
                <a:cubicBezTo>
                  <a:pt x="41397" y="17208"/>
                  <a:pt x="40815" y="17394"/>
                  <a:pt x="40366" y="17539"/>
                </a:cubicBezTo>
                <a:lnTo>
                  <a:pt x="40265" y="17590"/>
                </a:lnTo>
                <a:cubicBezTo>
                  <a:pt x="39885" y="17716"/>
                  <a:pt x="39506" y="17843"/>
                  <a:pt x="39177" y="17995"/>
                </a:cubicBezTo>
                <a:cubicBezTo>
                  <a:pt x="38341" y="18298"/>
                  <a:pt x="37481" y="18627"/>
                  <a:pt x="36595" y="18779"/>
                </a:cubicBezTo>
                <a:lnTo>
                  <a:pt x="36545" y="18779"/>
                </a:lnTo>
                <a:cubicBezTo>
                  <a:pt x="36424" y="18807"/>
                  <a:pt x="36294" y="18831"/>
                  <a:pt x="36171" y="18831"/>
                </a:cubicBezTo>
                <a:cubicBezTo>
                  <a:pt x="36037" y="18831"/>
                  <a:pt x="35911" y="18802"/>
                  <a:pt x="35816" y="18718"/>
                </a:cubicBezTo>
                <a:lnTo>
                  <a:pt x="35816" y="18718"/>
                </a:lnTo>
                <a:cubicBezTo>
                  <a:pt x="35897" y="18843"/>
                  <a:pt x="36031" y="18937"/>
                  <a:pt x="36241" y="18982"/>
                </a:cubicBezTo>
                <a:cubicBezTo>
                  <a:pt x="36344" y="19007"/>
                  <a:pt x="36454" y="19018"/>
                  <a:pt x="36567" y="19018"/>
                </a:cubicBezTo>
                <a:cubicBezTo>
                  <a:pt x="36897" y="19018"/>
                  <a:pt x="37255" y="18924"/>
                  <a:pt x="37557" y="18830"/>
                </a:cubicBezTo>
                <a:cubicBezTo>
                  <a:pt x="37633" y="18779"/>
                  <a:pt x="37683" y="18779"/>
                  <a:pt x="37759" y="18754"/>
                </a:cubicBezTo>
                <a:cubicBezTo>
                  <a:pt x="38468" y="18577"/>
                  <a:pt x="39202" y="18298"/>
                  <a:pt x="39936" y="18020"/>
                </a:cubicBezTo>
                <a:cubicBezTo>
                  <a:pt x="40037" y="17995"/>
                  <a:pt x="40164" y="17944"/>
                  <a:pt x="40290" y="17893"/>
                </a:cubicBezTo>
                <a:cubicBezTo>
                  <a:pt x="40849" y="17670"/>
                  <a:pt x="41545" y="17391"/>
                  <a:pt x="42126" y="17391"/>
                </a:cubicBezTo>
                <a:cubicBezTo>
                  <a:pt x="42334" y="17391"/>
                  <a:pt x="42527" y="17427"/>
                  <a:pt x="42694" y="17514"/>
                </a:cubicBezTo>
                <a:cubicBezTo>
                  <a:pt x="43200" y="17767"/>
                  <a:pt x="43074" y="18146"/>
                  <a:pt x="42947" y="18526"/>
                </a:cubicBezTo>
                <a:cubicBezTo>
                  <a:pt x="42846" y="18754"/>
                  <a:pt x="42770" y="19007"/>
                  <a:pt x="42821" y="19235"/>
                </a:cubicBezTo>
                <a:cubicBezTo>
                  <a:pt x="42821" y="19285"/>
                  <a:pt x="42897" y="19361"/>
                  <a:pt x="42973" y="19361"/>
                </a:cubicBezTo>
                <a:cubicBezTo>
                  <a:pt x="43099" y="19361"/>
                  <a:pt x="43226" y="19361"/>
                  <a:pt x="43378" y="19336"/>
                </a:cubicBezTo>
                <a:cubicBezTo>
                  <a:pt x="43557" y="19318"/>
                  <a:pt x="43751" y="19300"/>
                  <a:pt x="43937" y="19300"/>
                </a:cubicBezTo>
                <a:cubicBezTo>
                  <a:pt x="44277" y="19300"/>
                  <a:pt x="44588" y="19360"/>
                  <a:pt x="44719" y="19589"/>
                </a:cubicBezTo>
                <a:lnTo>
                  <a:pt x="44719" y="19614"/>
                </a:lnTo>
                <a:lnTo>
                  <a:pt x="44668" y="19614"/>
                </a:lnTo>
                <a:cubicBezTo>
                  <a:pt x="43352" y="20171"/>
                  <a:pt x="41859" y="20247"/>
                  <a:pt x="40442" y="20272"/>
                </a:cubicBezTo>
                <a:cubicBezTo>
                  <a:pt x="38316" y="20348"/>
                  <a:pt x="36317" y="20424"/>
                  <a:pt x="34722" y="22019"/>
                </a:cubicBezTo>
                <a:lnTo>
                  <a:pt x="34621" y="22019"/>
                </a:lnTo>
                <a:cubicBezTo>
                  <a:pt x="34176" y="22056"/>
                  <a:pt x="33718" y="22079"/>
                  <a:pt x="33266" y="22079"/>
                </a:cubicBezTo>
                <a:cubicBezTo>
                  <a:pt x="33101" y="22079"/>
                  <a:pt x="32936" y="22076"/>
                  <a:pt x="32774" y="22069"/>
                </a:cubicBezTo>
                <a:cubicBezTo>
                  <a:pt x="31458" y="21993"/>
                  <a:pt x="30293" y="21436"/>
                  <a:pt x="29231" y="20829"/>
                </a:cubicBezTo>
                <a:lnTo>
                  <a:pt x="29205" y="20804"/>
                </a:lnTo>
                <a:lnTo>
                  <a:pt x="29281" y="20804"/>
                </a:lnTo>
                <a:cubicBezTo>
                  <a:pt x="29484" y="20778"/>
                  <a:pt x="29711" y="20753"/>
                  <a:pt x="29914" y="20728"/>
                </a:cubicBezTo>
                <a:cubicBezTo>
                  <a:pt x="31103" y="20525"/>
                  <a:pt x="32343" y="20348"/>
                  <a:pt x="33356" y="19538"/>
                </a:cubicBezTo>
                <a:cubicBezTo>
                  <a:pt x="34267" y="18830"/>
                  <a:pt x="35026" y="17640"/>
                  <a:pt x="35684" y="16577"/>
                </a:cubicBezTo>
                <a:lnTo>
                  <a:pt x="35795" y="16514"/>
                </a:lnTo>
                <a:lnTo>
                  <a:pt x="35795" y="16514"/>
                </a:lnTo>
                <a:cubicBezTo>
                  <a:pt x="35846" y="16609"/>
                  <a:pt x="35885" y="16715"/>
                  <a:pt x="35912" y="16830"/>
                </a:cubicBezTo>
                <a:cubicBezTo>
                  <a:pt x="35949" y="17034"/>
                  <a:pt x="35918" y="17251"/>
                  <a:pt x="35869" y="17482"/>
                </a:cubicBezTo>
                <a:lnTo>
                  <a:pt x="35869" y="17482"/>
                </a:lnTo>
                <a:cubicBezTo>
                  <a:pt x="35920" y="17288"/>
                  <a:pt x="35988" y="17076"/>
                  <a:pt x="35988" y="16932"/>
                </a:cubicBezTo>
                <a:cubicBezTo>
                  <a:pt x="35988" y="16755"/>
                  <a:pt x="35912" y="16603"/>
                  <a:pt x="35861" y="16476"/>
                </a:cubicBezTo>
                <a:lnTo>
                  <a:pt x="35795" y="16514"/>
                </a:lnTo>
                <a:lnTo>
                  <a:pt x="35795" y="16514"/>
                </a:lnTo>
                <a:cubicBezTo>
                  <a:pt x="35733" y="16397"/>
                  <a:pt x="35653" y="16297"/>
                  <a:pt x="35558" y="16220"/>
                </a:cubicBezTo>
                <a:lnTo>
                  <a:pt x="35558" y="16220"/>
                </a:lnTo>
                <a:lnTo>
                  <a:pt x="35558" y="16223"/>
                </a:lnTo>
                <a:cubicBezTo>
                  <a:pt x="35532" y="16274"/>
                  <a:pt x="35482" y="16375"/>
                  <a:pt x="35406" y="16451"/>
                </a:cubicBezTo>
                <a:cubicBezTo>
                  <a:pt x="34773" y="17463"/>
                  <a:pt x="33988" y="18729"/>
                  <a:pt x="33001" y="19412"/>
                </a:cubicBezTo>
                <a:cubicBezTo>
                  <a:pt x="32090" y="20045"/>
                  <a:pt x="30951" y="20247"/>
                  <a:pt x="29863" y="20399"/>
                </a:cubicBezTo>
                <a:cubicBezTo>
                  <a:pt x="29534" y="20449"/>
                  <a:pt x="29180" y="20500"/>
                  <a:pt x="28826" y="20551"/>
                </a:cubicBezTo>
                <a:cubicBezTo>
                  <a:pt x="28699" y="20500"/>
                  <a:pt x="28573" y="20399"/>
                  <a:pt x="28446" y="20323"/>
                </a:cubicBezTo>
                <a:cubicBezTo>
                  <a:pt x="27661" y="19867"/>
                  <a:pt x="26826" y="19387"/>
                  <a:pt x="25991" y="19032"/>
                </a:cubicBezTo>
                <a:lnTo>
                  <a:pt x="25941" y="19032"/>
                </a:lnTo>
                <a:lnTo>
                  <a:pt x="25991" y="19007"/>
                </a:lnTo>
                <a:cubicBezTo>
                  <a:pt x="26447" y="18501"/>
                  <a:pt x="26877" y="18045"/>
                  <a:pt x="27282" y="17640"/>
                </a:cubicBezTo>
                <a:lnTo>
                  <a:pt x="27535" y="17362"/>
                </a:lnTo>
                <a:cubicBezTo>
                  <a:pt x="28041" y="16780"/>
                  <a:pt x="28547" y="16223"/>
                  <a:pt x="29079" y="15692"/>
                </a:cubicBezTo>
                <a:cubicBezTo>
                  <a:pt x="29281" y="15489"/>
                  <a:pt x="29484" y="15312"/>
                  <a:pt x="29686" y="15110"/>
                </a:cubicBezTo>
                <a:cubicBezTo>
                  <a:pt x="29990" y="14831"/>
                  <a:pt x="30344" y="14502"/>
                  <a:pt x="30622" y="14198"/>
                </a:cubicBezTo>
                <a:cubicBezTo>
                  <a:pt x="30673" y="14123"/>
                  <a:pt x="30724" y="14097"/>
                  <a:pt x="30749" y="14047"/>
                </a:cubicBezTo>
                <a:cubicBezTo>
                  <a:pt x="30850" y="13844"/>
                  <a:pt x="31053" y="13591"/>
                  <a:pt x="31205" y="13389"/>
                </a:cubicBezTo>
                <a:cubicBezTo>
                  <a:pt x="31483" y="12984"/>
                  <a:pt x="31761" y="12604"/>
                  <a:pt x="32090" y="12250"/>
                </a:cubicBezTo>
                <a:cubicBezTo>
                  <a:pt x="32622" y="11617"/>
                  <a:pt x="33153" y="11010"/>
                  <a:pt x="33710" y="10402"/>
                </a:cubicBezTo>
                <a:cubicBezTo>
                  <a:pt x="34267" y="9770"/>
                  <a:pt x="34849" y="9137"/>
                  <a:pt x="35380" y="8504"/>
                </a:cubicBezTo>
                <a:cubicBezTo>
                  <a:pt x="36519" y="7188"/>
                  <a:pt x="37683" y="5720"/>
                  <a:pt x="39025" y="4075"/>
                </a:cubicBezTo>
                <a:cubicBezTo>
                  <a:pt x="39252" y="3772"/>
                  <a:pt x="39531" y="3468"/>
                  <a:pt x="39733" y="3164"/>
                </a:cubicBezTo>
                <a:cubicBezTo>
                  <a:pt x="40474" y="2251"/>
                  <a:pt x="41239" y="1313"/>
                  <a:pt x="41934" y="351"/>
                </a:cubicBezTo>
                <a:lnTo>
                  <a:pt x="41934" y="351"/>
                </a:lnTo>
                <a:cubicBezTo>
                  <a:pt x="42034" y="454"/>
                  <a:pt x="42133" y="553"/>
                  <a:pt x="42239" y="659"/>
                </a:cubicBezTo>
                <a:cubicBezTo>
                  <a:pt x="42467" y="887"/>
                  <a:pt x="42644" y="1089"/>
                  <a:pt x="42871" y="1317"/>
                </a:cubicBezTo>
                <a:cubicBezTo>
                  <a:pt x="42876" y="1323"/>
                  <a:pt x="42880" y="1330"/>
                  <a:pt x="42883" y="1336"/>
                </a:cubicBezTo>
                <a:lnTo>
                  <a:pt x="42883" y="1336"/>
                </a:lnTo>
                <a:cubicBezTo>
                  <a:pt x="42905" y="1313"/>
                  <a:pt x="42926" y="1290"/>
                  <a:pt x="42947" y="1266"/>
                </a:cubicBezTo>
                <a:cubicBezTo>
                  <a:pt x="42745" y="1064"/>
                  <a:pt x="42593" y="887"/>
                  <a:pt x="42391" y="684"/>
                </a:cubicBezTo>
                <a:cubicBezTo>
                  <a:pt x="42264" y="558"/>
                  <a:pt x="42138" y="406"/>
                  <a:pt x="42011" y="279"/>
                </a:cubicBezTo>
                <a:lnTo>
                  <a:pt x="41986" y="254"/>
                </a:lnTo>
                <a:lnTo>
                  <a:pt x="41986" y="279"/>
                </a:lnTo>
                <a:cubicBezTo>
                  <a:pt x="41969" y="303"/>
                  <a:pt x="41951" y="327"/>
                  <a:pt x="41934" y="351"/>
                </a:cubicBezTo>
                <a:lnTo>
                  <a:pt x="41934" y="351"/>
                </a:lnTo>
                <a:cubicBezTo>
                  <a:pt x="41844" y="257"/>
                  <a:pt x="41753" y="160"/>
                  <a:pt x="41657" y="51"/>
                </a:cubicBezTo>
                <a:cubicBezTo>
                  <a:pt x="41631" y="26"/>
                  <a:pt x="41581" y="1"/>
                  <a:pt x="415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5" name="Google Shape;715;p24"/>
          <p:cNvGrpSpPr/>
          <p:nvPr/>
        </p:nvGrpSpPr>
        <p:grpSpPr>
          <a:xfrm>
            <a:off x="1015985" y="2845559"/>
            <a:ext cx="2511486" cy="317738"/>
            <a:chOff x="702500" y="-408475"/>
            <a:chExt cx="2893750" cy="366100"/>
          </a:xfrm>
        </p:grpSpPr>
        <p:sp>
          <p:nvSpPr>
            <p:cNvPr id="716" name="Google Shape;716;p24"/>
            <p:cNvSpPr/>
            <p:nvPr/>
          </p:nvSpPr>
          <p:spPr>
            <a:xfrm>
              <a:off x="702500" y="-395975"/>
              <a:ext cx="177650" cy="341100"/>
            </a:xfrm>
            <a:custGeom>
              <a:avLst/>
              <a:gdLst/>
              <a:ahLst/>
              <a:cxnLst/>
              <a:rect l="l" t="t" r="r" b="b"/>
              <a:pathLst>
                <a:path w="7106" h="13644" extrusionOk="0">
                  <a:moveTo>
                    <a:pt x="5671" y="2336"/>
                  </a:moveTo>
                  <a:cubicBezTo>
                    <a:pt x="6071" y="2302"/>
                    <a:pt x="6505" y="2336"/>
                    <a:pt x="6939" y="2336"/>
                  </a:cubicBezTo>
                  <a:lnTo>
                    <a:pt x="7105" y="2336"/>
                  </a:lnTo>
                  <a:lnTo>
                    <a:pt x="7105" y="134"/>
                  </a:lnTo>
                  <a:cubicBezTo>
                    <a:pt x="6872" y="101"/>
                    <a:pt x="6638" y="67"/>
                    <a:pt x="6405" y="67"/>
                  </a:cubicBezTo>
                  <a:cubicBezTo>
                    <a:pt x="5971" y="34"/>
                    <a:pt x="5538" y="1"/>
                    <a:pt x="5104" y="34"/>
                  </a:cubicBezTo>
                  <a:cubicBezTo>
                    <a:pt x="4437" y="34"/>
                    <a:pt x="3803" y="201"/>
                    <a:pt x="3269" y="601"/>
                  </a:cubicBezTo>
                  <a:cubicBezTo>
                    <a:pt x="2635" y="1035"/>
                    <a:pt x="2302" y="1668"/>
                    <a:pt x="2168" y="2436"/>
                  </a:cubicBezTo>
                  <a:cubicBezTo>
                    <a:pt x="2102" y="2736"/>
                    <a:pt x="2102" y="3069"/>
                    <a:pt x="2102" y="3370"/>
                  </a:cubicBezTo>
                  <a:cubicBezTo>
                    <a:pt x="2068" y="3870"/>
                    <a:pt x="2068" y="4370"/>
                    <a:pt x="2102" y="4837"/>
                  </a:cubicBezTo>
                  <a:lnTo>
                    <a:pt x="2102" y="5038"/>
                  </a:lnTo>
                  <a:lnTo>
                    <a:pt x="0" y="5038"/>
                  </a:lnTo>
                  <a:lnTo>
                    <a:pt x="0" y="7473"/>
                  </a:lnTo>
                  <a:lnTo>
                    <a:pt x="2068" y="7473"/>
                  </a:lnTo>
                  <a:lnTo>
                    <a:pt x="2068" y="13644"/>
                  </a:lnTo>
                  <a:lnTo>
                    <a:pt x="4637" y="13644"/>
                  </a:lnTo>
                  <a:lnTo>
                    <a:pt x="4637" y="7506"/>
                  </a:lnTo>
                  <a:lnTo>
                    <a:pt x="6705" y="7506"/>
                  </a:lnTo>
                  <a:cubicBezTo>
                    <a:pt x="6805" y="6672"/>
                    <a:pt x="6905" y="5871"/>
                    <a:pt x="7039" y="5038"/>
                  </a:cubicBezTo>
                  <a:lnTo>
                    <a:pt x="6572" y="5038"/>
                  </a:lnTo>
                  <a:cubicBezTo>
                    <a:pt x="5971" y="5038"/>
                    <a:pt x="4604" y="5038"/>
                    <a:pt x="4604" y="5038"/>
                  </a:cubicBezTo>
                  <a:cubicBezTo>
                    <a:pt x="4604" y="5038"/>
                    <a:pt x="4604" y="3803"/>
                    <a:pt x="4637" y="3303"/>
                  </a:cubicBezTo>
                  <a:cubicBezTo>
                    <a:pt x="4637" y="2569"/>
                    <a:pt x="5071" y="2336"/>
                    <a:pt x="5671" y="233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24"/>
            <p:cNvSpPr/>
            <p:nvPr/>
          </p:nvSpPr>
          <p:spPr>
            <a:xfrm>
              <a:off x="1305425" y="-358450"/>
              <a:ext cx="331925" cy="274375"/>
            </a:xfrm>
            <a:custGeom>
              <a:avLst/>
              <a:gdLst/>
              <a:ahLst/>
              <a:cxnLst/>
              <a:rect l="l" t="t" r="r" b="b"/>
              <a:pathLst>
                <a:path w="13277" h="10975" extrusionOk="0">
                  <a:moveTo>
                    <a:pt x="4037" y="8573"/>
                  </a:moveTo>
                  <a:cubicBezTo>
                    <a:pt x="2602" y="8540"/>
                    <a:pt x="1735" y="7506"/>
                    <a:pt x="1502" y="6672"/>
                  </a:cubicBezTo>
                  <a:cubicBezTo>
                    <a:pt x="1902" y="6772"/>
                    <a:pt x="2269" y="6739"/>
                    <a:pt x="2669" y="6639"/>
                  </a:cubicBezTo>
                  <a:cubicBezTo>
                    <a:pt x="2669" y="6639"/>
                    <a:pt x="2669" y="6639"/>
                    <a:pt x="2702" y="6639"/>
                  </a:cubicBezTo>
                  <a:cubicBezTo>
                    <a:pt x="1935" y="6472"/>
                    <a:pt x="1335" y="6038"/>
                    <a:pt x="934" y="5371"/>
                  </a:cubicBezTo>
                  <a:cubicBezTo>
                    <a:pt x="668" y="4938"/>
                    <a:pt x="534" y="4471"/>
                    <a:pt x="534" y="3937"/>
                  </a:cubicBezTo>
                  <a:cubicBezTo>
                    <a:pt x="901" y="4137"/>
                    <a:pt x="1301" y="4270"/>
                    <a:pt x="1735" y="4270"/>
                  </a:cubicBezTo>
                  <a:cubicBezTo>
                    <a:pt x="1168" y="3837"/>
                    <a:pt x="768" y="3303"/>
                    <a:pt x="634" y="2603"/>
                  </a:cubicBezTo>
                  <a:cubicBezTo>
                    <a:pt x="467" y="1902"/>
                    <a:pt x="568" y="1268"/>
                    <a:pt x="901" y="634"/>
                  </a:cubicBezTo>
                  <a:cubicBezTo>
                    <a:pt x="2402" y="2369"/>
                    <a:pt x="4270" y="3336"/>
                    <a:pt x="6538" y="3470"/>
                  </a:cubicBezTo>
                  <a:cubicBezTo>
                    <a:pt x="6538" y="3370"/>
                    <a:pt x="6505" y="3270"/>
                    <a:pt x="6505" y="3170"/>
                  </a:cubicBezTo>
                  <a:cubicBezTo>
                    <a:pt x="6405" y="2536"/>
                    <a:pt x="6538" y="1935"/>
                    <a:pt x="6905" y="1402"/>
                  </a:cubicBezTo>
                  <a:cubicBezTo>
                    <a:pt x="7339" y="735"/>
                    <a:pt x="7939" y="301"/>
                    <a:pt x="8740" y="167"/>
                  </a:cubicBezTo>
                  <a:cubicBezTo>
                    <a:pt x="9674" y="1"/>
                    <a:pt x="10475" y="268"/>
                    <a:pt x="11142" y="935"/>
                  </a:cubicBezTo>
                  <a:cubicBezTo>
                    <a:pt x="11175" y="968"/>
                    <a:pt x="11208" y="968"/>
                    <a:pt x="11275" y="968"/>
                  </a:cubicBezTo>
                  <a:cubicBezTo>
                    <a:pt x="11842" y="835"/>
                    <a:pt x="12376" y="634"/>
                    <a:pt x="12876" y="368"/>
                  </a:cubicBezTo>
                  <a:cubicBezTo>
                    <a:pt x="12876" y="334"/>
                    <a:pt x="12910" y="334"/>
                    <a:pt x="12910" y="334"/>
                  </a:cubicBezTo>
                  <a:lnTo>
                    <a:pt x="12910" y="334"/>
                  </a:lnTo>
                  <a:cubicBezTo>
                    <a:pt x="12710" y="968"/>
                    <a:pt x="12309" y="1468"/>
                    <a:pt x="11742" y="1835"/>
                  </a:cubicBezTo>
                  <a:cubicBezTo>
                    <a:pt x="12276" y="1769"/>
                    <a:pt x="12776" y="1635"/>
                    <a:pt x="13277" y="1402"/>
                  </a:cubicBezTo>
                  <a:lnTo>
                    <a:pt x="13277" y="1435"/>
                  </a:lnTo>
                  <a:cubicBezTo>
                    <a:pt x="13177" y="1568"/>
                    <a:pt x="13076" y="1702"/>
                    <a:pt x="12976" y="1835"/>
                  </a:cubicBezTo>
                  <a:cubicBezTo>
                    <a:pt x="12676" y="2202"/>
                    <a:pt x="12343" y="2502"/>
                    <a:pt x="11976" y="2769"/>
                  </a:cubicBezTo>
                  <a:cubicBezTo>
                    <a:pt x="11942" y="2803"/>
                    <a:pt x="11942" y="2836"/>
                    <a:pt x="11942" y="2869"/>
                  </a:cubicBezTo>
                  <a:cubicBezTo>
                    <a:pt x="11942" y="3270"/>
                    <a:pt x="11942" y="3670"/>
                    <a:pt x="11876" y="4070"/>
                  </a:cubicBezTo>
                  <a:cubicBezTo>
                    <a:pt x="11776" y="4938"/>
                    <a:pt x="11542" y="5738"/>
                    <a:pt x="11175" y="6505"/>
                  </a:cubicBezTo>
                  <a:cubicBezTo>
                    <a:pt x="10808" y="7306"/>
                    <a:pt x="10308" y="8040"/>
                    <a:pt x="9707" y="8674"/>
                  </a:cubicBezTo>
                  <a:cubicBezTo>
                    <a:pt x="8673" y="9741"/>
                    <a:pt x="7406" y="10441"/>
                    <a:pt x="5971" y="10742"/>
                  </a:cubicBezTo>
                  <a:cubicBezTo>
                    <a:pt x="5438" y="10875"/>
                    <a:pt x="4937" y="10908"/>
                    <a:pt x="4437" y="10942"/>
                  </a:cubicBezTo>
                  <a:cubicBezTo>
                    <a:pt x="2869" y="10975"/>
                    <a:pt x="1401" y="10575"/>
                    <a:pt x="67" y="9774"/>
                  </a:cubicBezTo>
                  <a:cubicBezTo>
                    <a:pt x="34" y="9741"/>
                    <a:pt x="34" y="9741"/>
                    <a:pt x="0" y="9708"/>
                  </a:cubicBezTo>
                  <a:cubicBezTo>
                    <a:pt x="968" y="9808"/>
                    <a:pt x="1868" y="9708"/>
                    <a:pt x="2736" y="9341"/>
                  </a:cubicBezTo>
                  <a:cubicBezTo>
                    <a:pt x="3203" y="9141"/>
                    <a:pt x="3636" y="8907"/>
                    <a:pt x="4037" y="857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24"/>
            <p:cNvSpPr/>
            <p:nvPr/>
          </p:nvSpPr>
          <p:spPr>
            <a:xfrm>
              <a:off x="1958400" y="-382950"/>
              <a:ext cx="312750" cy="307125"/>
            </a:xfrm>
            <a:custGeom>
              <a:avLst/>
              <a:gdLst/>
              <a:ahLst/>
              <a:cxnLst/>
              <a:rect l="l" t="t" r="r" b="b"/>
              <a:pathLst>
                <a:path w="12510" h="12285" extrusionOk="0">
                  <a:moveTo>
                    <a:pt x="9540" y="2148"/>
                  </a:moveTo>
                  <a:cubicBezTo>
                    <a:pt x="9107" y="2148"/>
                    <a:pt x="8773" y="2448"/>
                    <a:pt x="8773" y="2882"/>
                  </a:cubicBezTo>
                  <a:cubicBezTo>
                    <a:pt x="8773" y="3282"/>
                    <a:pt x="9107" y="3616"/>
                    <a:pt x="9540" y="3616"/>
                  </a:cubicBezTo>
                  <a:cubicBezTo>
                    <a:pt x="9941" y="3616"/>
                    <a:pt x="10274" y="3282"/>
                    <a:pt x="10274" y="2882"/>
                  </a:cubicBezTo>
                  <a:cubicBezTo>
                    <a:pt x="10274" y="2448"/>
                    <a:pt x="9941" y="2148"/>
                    <a:pt x="9540" y="2148"/>
                  </a:cubicBezTo>
                  <a:close/>
                  <a:moveTo>
                    <a:pt x="6271" y="4083"/>
                  </a:moveTo>
                  <a:cubicBezTo>
                    <a:pt x="7372" y="4116"/>
                    <a:pt x="8306" y="5017"/>
                    <a:pt x="8273" y="6151"/>
                  </a:cubicBezTo>
                  <a:cubicBezTo>
                    <a:pt x="8273" y="7285"/>
                    <a:pt x="7339" y="8186"/>
                    <a:pt x="6238" y="8186"/>
                  </a:cubicBezTo>
                  <a:cubicBezTo>
                    <a:pt x="5104" y="8152"/>
                    <a:pt x="4203" y="7252"/>
                    <a:pt x="4203" y="6118"/>
                  </a:cubicBezTo>
                  <a:cubicBezTo>
                    <a:pt x="4203" y="4984"/>
                    <a:pt x="5137" y="4083"/>
                    <a:pt x="6271" y="4083"/>
                  </a:cubicBezTo>
                  <a:close/>
                  <a:moveTo>
                    <a:pt x="6238" y="2982"/>
                  </a:moveTo>
                  <a:cubicBezTo>
                    <a:pt x="4503" y="2982"/>
                    <a:pt x="3102" y="4416"/>
                    <a:pt x="3102" y="6151"/>
                  </a:cubicBezTo>
                  <a:cubicBezTo>
                    <a:pt x="3102" y="7886"/>
                    <a:pt x="4503" y="9287"/>
                    <a:pt x="6238" y="9287"/>
                  </a:cubicBezTo>
                  <a:cubicBezTo>
                    <a:pt x="7972" y="9287"/>
                    <a:pt x="9407" y="7886"/>
                    <a:pt x="9407" y="6151"/>
                  </a:cubicBezTo>
                  <a:cubicBezTo>
                    <a:pt x="9407" y="4416"/>
                    <a:pt x="8006" y="2982"/>
                    <a:pt x="6238" y="2982"/>
                  </a:cubicBezTo>
                  <a:close/>
                  <a:moveTo>
                    <a:pt x="6330" y="1114"/>
                  </a:moveTo>
                  <a:cubicBezTo>
                    <a:pt x="7581" y="1114"/>
                    <a:pt x="8823" y="1147"/>
                    <a:pt x="9340" y="1214"/>
                  </a:cubicBezTo>
                  <a:cubicBezTo>
                    <a:pt x="10408" y="1381"/>
                    <a:pt x="11075" y="2115"/>
                    <a:pt x="11208" y="3182"/>
                  </a:cubicBezTo>
                  <a:cubicBezTo>
                    <a:pt x="11308" y="4183"/>
                    <a:pt x="11342" y="8152"/>
                    <a:pt x="11175" y="9220"/>
                  </a:cubicBezTo>
                  <a:cubicBezTo>
                    <a:pt x="11008" y="10287"/>
                    <a:pt x="10274" y="10954"/>
                    <a:pt x="9207" y="11088"/>
                  </a:cubicBezTo>
                  <a:cubicBezTo>
                    <a:pt x="8730" y="11136"/>
                    <a:pt x="7479" y="11176"/>
                    <a:pt x="6199" y="11176"/>
                  </a:cubicBezTo>
                  <a:cubicBezTo>
                    <a:pt x="4796" y="11176"/>
                    <a:pt x="3357" y="11127"/>
                    <a:pt x="2869" y="10988"/>
                  </a:cubicBezTo>
                  <a:cubicBezTo>
                    <a:pt x="2002" y="10754"/>
                    <a:pt x="1468" y="10154"/>
                    <a:pt x="1334" y="9253"/>
                  </a:cubicBezTo>
                  <a:cubicBezTo>
                    <a:pt x="1201" y="8419"/>
                    <a:pt x="1168" y="4183"/>
                    <a:pt x="1334" y="3049"/>
                  </a:cubicBezTo>
                  <a:cubicBezTo>
                    <a:pt x="1501" y="1981"/>
                    <a:pt x="2202" y="1314"/>
                    <a:pt x="3269" y="1214"/>
                  </a:cubicBezTo>
                  <a:cubicBezTo>
                    <a:pt x="3820" y="1147"/>
                    <a:pt x="5079" y="1114"/>
                    <a:pt x="6330" y="1114"/>
                  </a:cubicBezTo>
                  <a:close/>
                  <a:moveTo>
                    <a:pt x="6118" y="0"/>
                  </a:moveTo>
                  <a:cubicBezTo>
                    <a:pt x="4861" y="0"/>
                    <a:pt x="3603" y="41"/>
                    <a:pt x="2969" y="147"/>
                  </a:cubicBezTo>
                  <a:cubicBezTo>
                    <a:pt x="1601" y="347"/>
                    <a:pt x="667" y="1147"/>
                    <a:pt x="300" y="2515"/>
                  </a:cubicBezTo>
                  <a:cubicBezTo>
                    <a:pt x="0" y="3583"/>
                    <a:pt x="67" y="8386"/>
                    <a:pt x="234" y="9420"/>
                  </a:cubicBezTo>
                  <a:cubicBezTo>
                    <a:pt x="467" y="10821"/>
                    <a:pt x="1301" y="11755"/>
                    <a:pt x="2702" y="12089"/>
                  </a:cubicBezTo>
                  <a:cubicBezTo>
                    <a:pt x="3204" y="12227"/>
                    <a:pt x="4733" y="12285"/>
                    <a:pt x="6235" y="12285"/>
                  </a:cubicBezTo>
                  <a:cubicBezTo>
                    <a:pt x="7626" y="12285"/>
                    <a:pt x="8994" y="12236"/>
                    <a:pt x="9507" y="12155"/>
                  </a:cubicBezTo>
                  <a:cubicBezTo>
                    <a:pt x="10941" y="11922"/>
                    <a:pt x="11842" y="11088"/>
                    <a:pt x="12209" y="9687"/>
                  </a:cubicBezTo>
                  <a:cubicBezTo>
                    <a:pt x="12509" y="8619"/>
                    <a:pt x="12409" y="4050"/>
                    <a:pt x="12309" y="3082"/>
                  </a:cubicBezTo>
                  <a:cubicBezTo>
                    <a:pt x="12209" y="2282"/>
                    <a:pt x="11909" y="1548"/>
                    <a:pt x="11308" y="981"/>
                  </a:cubicBezTo>
                  <a:cubicBezTo>
                    <a:pt x="10674" y="380"/>
                    <a:pt x="9907" y="113"/>
                    <a:pt x="9040" y="80"/>
                  </a:cubicBezTo>
                  <a:cubicBezTo>
                    <a:pt x="8363" y="33"/>
                    <a:pt x="7241" y="0"/>
                    <a:pt x="6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24"/>
            <p:cNvSpPr/>
            <p:nvPr/>
          </p:nvSpPr>
          <p:spPr>
            <a:xfrm>
              <a:off x="2626375" y="-380125"/>
              <a:ext cx="268550" cy="337750"/>
            </a:xfrm>
            <a:custGeom>
              <a:avLst/>
              <a:gdLst/>
              <a:ahLst/>
              <a:cxnLst/>
              <a:rect l="l" t="t" r="r" b="b"/>
              <a:pathLst>
                <a:path w="10742" h="13510" extrusionOk="0">
                  <a:moveTo>
                    <a:pt x="4670" y="8873"/>
                  </a:moveTo>
                  <a:cubicBezTo>
                    <a:pt x="4637" y="8907"/>
                    <a:pt x="4637" y="8940"/>
                    <a:pt x="4637" y="8973"/>
                  </a:cubicBezTo>
                  <a:cubicBezTo>
                    <a:pt x="4136" y="10908"/>
                    <a:pt x="4103" y="11308"/>
                    <a:pt x="3569" y="12209"/>
                  </a:cubicBezTo>
                  <a:cubicBezTo>
                    <a:pt x="3336" y="12643"/>
                    <a:pt x="3069" y="13043"/>
                    <a:pt x="2769" y="13410"/>
                  </a:cubicBezTo>
                  <a:cubicBezTo>
                    <a:pt x="2735" y="13477"/>
                    <a:pt x="2702" y="13510"/>
                    <a:pt x="2635" y="13510"/>
                  </a:cubicBezTo>
                  <a:cubicBezTo>
                    <a:pt x="2569" y="13510"/>
                    <a:pt x="2569" y="13443"/>
                    <a:pt x="2569" y="13377"/>
                  </a:cubicBezTo>
                  <a:cubicBezTo>
                    <a:pt x="2469" y="12776"/>
                    <a:pt x="2435" y="12209"/>
                    <a:pt x="2435" y="11609"/>
                  </a:cubicBezTo>
                  <a:cubicBezTo>
                    <a:pt x="2469" y="10841"/>
                    <a:pt x="2569" y="10575"/>
                    <a:pt x="3569" y="6438"/>
                  </a:cubicBezTo>
                  <a:cubicBezTo>
                    <a:pt x="3569" y="6372"/>
                    <a:pt x="3569" y="6338"/>
                    <a:pt x="3536" y="6272"/>
                  </a:cubicBezTo>
                  <a:cubicBezTo>
                    <a:pt x="3303" y="5638"/>
                    <a:pt x="3236" y="4971"/>
                    <a:pt x="3469" y="4337"/>
                  </a:cubicBezTo>
                  <a:cubicBezTo>
                    <a:pt x="3903" y="2902"/>
                    <a:pt x="5504" y="2802"/>
                    <a:pt x="5771" y="3970"/>
                  </a:cubicBezTo>
                  <a:cubicBezTo>
                    <a:pt x="5971" y="4704"/>
                    <a:pt x="5504" y="5638"/>
                    <a:pt x="5137" y="7039"/>
                  </a:cubicBezTo>
                  <a:cubicBezTo>
                    <a:pt x="4870" y="8206"/>
                    <a:pt x="6205" y="9007"/>
                    <a:pt x="7372" y="8173"/>
                  </a:cubicBezTo>
                  <a:cubicBezTo>
                    <a:pt x="8440" y="7406"/>
                    <a:pt x="8873" y="5538"/>
                    <a:pt x="8773" y="4203"/>
                  </a:cubicBezTo>
                  <a:cubicBezTo>
                    <a:pt x="8640" y="1602"/>
                    <a:pt x="5738" y="1001"/>
                    <a:pt x="3903" y="1868"/>
                  </a:cubicBezTo>
                  <a:cubicBezTo>
                    <a:pt x="1835" y="2836"/>
                    <a:pt x="1334" y="5438"/>
                    <a:pt x="2302" y="6605"/>
                  </a:cubicBezTo>
                  <a:cubicBezTo>
                    <a:pt x="2402" y="6772"/>
                    <a:pt x="2502" y="6872"/>
                    <a:pt x="2469" y="7005"/>
                  </a:cubicBezTo>
                  <a:cubicBezTo>
                    <a:pt x="2402" y="7239"/>
                    <a:pt x="2335" y="7506"/>
                    <a:pt x="2268" y="7739"/>
                  </a:cubicBezTo>
                  <a:cubicBezTo>
                    <a:pt x="2235" y="7906"/>
                    <a:pt x="2102" y="7973"/>
                    <a:pt x="1902" y="7906"/>
                  </a:cubicBezTo>
                  <a:cubicBezTo>
                    <a:pt x="1568" y="7739"/>
                    <a:pt x="1268" y="7539"/>
                    <a:pt x="1034" y="7239"/>
                  </a:cubicBezTo>
                  <a:cubicBezTo>
                    <a:pt x="234" y="6238"/>
                    <a:pt x="0" y="4270"/>
                    <a:pt x="1068" y="2602"/>
                  </a:cubicBezTo>
                  <a:cubicBezTo>
                    <a:pt x="2235" y="768"/>
                    <a:pt x="4437" y="0"/>
                    <a:pt x="6438" y="234"/>
                  </a:cubicBezTo>
                  <a:cubicBezTo>
                    <a:pt x="8806" y="501"/>
                    <a:pt x="10341" y="2135"/>
                    <a:pt x="10608" y="4003"/>
                  </a:cubicBezTo>
                  <a:cubicBezTo>
                    <a:pt x="10741" y="4837"/>
                    <a:pt x="10641" y="6905"/>
                    <a:pt x="9474" y="8373"/>
                  </a:cubicBezTo>
                  <a:cubicBezTo>
                    <a:pt x="8106" y="10074"/>
                    <a:pt x="5904" y="10174"/>
                    <a:pt x="4870" y="9140"/>
                  </a:cubicBezTo>
                  <a:cubicBezTo>
                    <a:pt x="4804" y="9074"/>
                    <a:pt x="4737" y="8973"/>
                    <a:pt x="4670" y="887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24"/>
            <p:cNvSpPr/>
            <p:nvPr/>
          </p:nvSpPr>
          <p:spPr>
            <a:xfrm>
              <a:off x="3234300" y="-408475"/>
              <a:ext cx="361950" cy="340250"/>
            </a:xfrm>
            <a:custGeom>
              <a:avLst/>
              <a:gdLst/>
              <a:ahLst/>
              <a:cxnLst/>
              <a:rect l="l" t="t" r="r" b="b"/>
              <a:pathLst>
                <a:path w="14478" h="13610" extrusionOk="0">
                  <a:moveTo>
                    <a:pt x="1168" y="13543"/>
                  </a:moveTo>
                  <a:cubicBezTo>
                    <a:pt x="1235" y="13243"/>
                    <a:pt x="1301" y="13010"/>
                    <a:pt x="1368" y="12776"/>
                  </a:cubicBezTo>
                  <a:cubicBezTo>
                    <a:pt x="1568" y="12009"/>
                    <a:pt x="1802" y="11242"/>
                    <a:pt x="2002" y="10474"/>
                  </a:cubicBezTo>
                  <a:cubicBezTo>
                    <a:pt x="2002" y="10341"/>
                    <a:pt x="2002" y="10208"/>
                    <a:pt x="1935" y="10107"/>
                  </a:cubicBezTo>
                  <a:cubicBezTo>
                    <a:pt x="1" y="6371"/>
                    <a:pt x="2002" y="1835"/>
                    <a:pt x="6138" y="868"/>
                  </a:cubicBezTo>
                  <a:cubicBezTo>
                    <a:pt x="9874" y="0"/>
                    <a:pt x="13210" y="2502"/>
                    <a:pt x="13844" y="5871"/>
                  </a:cubicBezTo>
                  <a:cubicBezTo>
                    <a:pt x="14478" y="9407"/>
                    <a:pt x="12176" y="12743"/>
                    <a:pt x="8673" y="13343"/>
                  </a:cubicBezTo>
                  <a:cubicBezTo>
                    <a:pt x="7306" y="13610"/>
                    <a:pt x="5971" y="13410"/>
                    <a:pt x="4704" y="12776"/>
                  </a:cubicBezTo>
                  <a:cubicBezTo>
                    <a:pt x="4604" y="12709"/>
                    <a:pt x="4437" y="12709"/>
                    <a:pt x="4304" y="12743"/>
                  </a:cubicBezTo>
                  <a:cubicBezTo>
                    <a:pt x="2636" y="13143"/>
                    <a:pt x="1502" y="13477"/>
                    <a:pt x="1168" y="13543"/>
                  </a:cubicBezTo>
                  <a:close/>
                  <a:moveTo>
                    <a:pt x="2636" y="12076"/>
                  </a:moveTo>
                  <a:cubicBezTo>
                    <a:pt x="3270" y="11909"/>
                    <a:pt x="3870" y="11742"/>
                    <a:pt x="4437" y="11575"/>
                  </a:cubicBezTo>
                  <a:cubicBezTo>
                    <a:pt x="4604" y="11542"/>
                    <a:pt x="4737" y="11575"/>
                    <a:pt x="4871" y="11642"/>
                  </a:cubicBezTo>
                  <a:cubicBezTo>
                    <a:pt x="5971" y="12276"/>
                    <a:pt x="7139" y="12509"/>
                    <a:pt x="8407" y="12309"/>
                  </a:cubicBezTo>
                  <a:cubicBezTo>
                    <a:pt x="11309" y="11875"/>
                    <a:pt x="13277" y="9140"/>
                    <a:pt x="12843" y="6271"/>
                  </a:cubicBezTo>
                  <a:cubicBezTo>
                    <a:pt x="12376" y="3269"/>
                    <a:pt x="9574" y="1268"/>
                    <a:pt x="6605" y="1802"/>
                  </a:cubicBezTo>
                  <a:cubicBezTo>
                    <a:pt x="3036" y="2469"/>
                    <a:pt x="1135" y="6472"/>
                    <a:pt x="2903" y="9640"/>
                  </a:cubicBezTo>
                  <a:cubicBezTo>
                    <a:pt x="3103" y="9974"/>
                    <a:pt x="3169" y="10274"/>
                    <a:pt x="3036" y="10641"/>
                  </a:cubicBezTo>
                  <a:cubicBezTo>
                    <a:pt x="2869" y="11108"/>
                    <a:pt x="2769" y="11575"/>
                    <a:pt x="2636" y="120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24"/>
            <p:cNvSpPr/>
            <p:nvPr/>
          </p:nvSpPr>
          <p:spPr>
            <a:xfrm>
              <a:off x="3338550" y="-306750"/>
              <a:ext cx="166800" cy="152625"/>
            </a:xfrm>
            <a:custGeom>
              <a:avLst/>
              <a:gdLst/>
              <a:ahLst/>
              <a:cxnLst/>
              <a:rect l="l" t="t" r="r" b="b"/>
              <a:pathLst>
                <a:path w="6672" h="6105" extrusionOk="0">
                  <a:moveTo>
                    <a:pt x="5070" y="6038"/>
                  </a:moveTo>
                  <a:cubicBezTo>
                    <a:pt x="3803" y="6005"/>
                    <a:pt x="1835" y="5004"/>
                    <a:pt x="467" y="2669"/>
                  </a:cubicBezTo>
                  <a:cubicBezTo>
                    <a:pt x="0" y="1835"/>
                    <a:pt x="67" y="868"/>
                    <a:pt x="767" y="201"/>
                  </a:cubicBezTo>
                  <a:cubicBezTo>
                    <a:pt x="1001" y="1"/>
                    <a:pt x="1301" y="34"/>
                    <a:pt x="1601" y="101"/>
                  </a:cubicBezTo>
                  <a:cubicBezTo>
                    <a:pt x="1668" y="101"/>
                    <a:pt x="1735" y="201"/>
                    <a:pt x="1768" y="268"/>
                  </a:cubicBezTo>
                  <a:cubicBezTo>
                    <a:pt x="1935" y="701"/>
                    <a:pt x="2135" y="1102"/>
                    <a:pt x="2268" y="1535"/>
                  </a:cubicBezTo>
                  <a:cubicBezTo>
                    <a:pt x="2369" y="1735"/>
                    <a:pt x="2202" y="1969"/>
                    <a:pt x="1902" y="2336"/>
                  </a:cubicBezTo>
                  <a:cubicBezTo>
                    <a:pt x="1801" y="2436"/>
                    <a:pt x="1768" y="2569"/>
                    <a:pt x="1835" y="2703"/>
                  </a:cubicBezTo>
                  <a:cubicBezTo>
                    <a:pt x="2369" y="3570"/>
                    <a:pt x="3102" y="4204"/>
                    <a:pt x="4070" y="4604"/>
                  </a:cubicBezTo>
                  <a:cubicBezTo>
                    <a:pt x="4203" y="4637"/>
                    <a:pt x="4303" y="4604"/>
                    <a:pt x="4403" y="4504"/>
                  </a:cubicBezTo>
                  <a:cubicBezTo>
                    <a:pt x="4904" y="3870"/>
                    <a:pt x="4937" y="3703"/>
                    <a:pt x="5237" y="3837"/>
                  </a:cubicBezTo>
                  <a:cubicBezTo>
                    <a:pt x="6505" y="4437"/>
                    <a:pt x="6605" y="4471"/>
                    <a:pt x="6605" y="4604"/>
                  </a:cubicBezTo>
                  <a:cubicBezTo>
                    <a:pt x="6672" y="5705"/>
                    <a:pt x="5671" y="6105"/>
                    <a:pt x="5070" y="60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2" name="Google Shape;722;p24"/>
          <p:cNvSpPr/>
          <p:nvPr/>
        </p:nvSpPr>
        <p:spPr>
          <a:xfrm>
            <a:off x="6725745" y="1882520"/>
            <a:ext cx="110546" cy="122853"/>
          </a:xfrm>
          <a:custGeom>
            <a:avLst/>
            <a:gdLst/>
            <a:ahLst/>
            <a:cxnLst/>
            <a:rect l="l" t="t" r="r" b="b"/>
            <a:pathLst>
              <a:path w="2506" h="2785" extrusionOk="0">
                <a:moveTo>
                  <a:pt x="1269" y="1"/>
                </a:moveTo>
                <a:cubicBezTo>
                  <a:pt x="1247" y="1"/>
                  <a:pt x="1228" y="20"/>
                  <a:pt x="1215" y="58"/>
                </a:cubicBezTo>
                <a:cubicBezTo>
                  <a:pt x="962" y="614"/>
                  <a:pt x="633" y="1095"/>
                  <a:pt x="76" y="1348"/>
                </a:cubicBezTo>
                <a:cubicBezTo>
                  <a:pt x="0" y="1374"/>
                  <a:pt x="0" y="1424"/>
                  <a:pt x="76" y="1475"/>
                </a:cubicBezTo>
                <a:cubicBezTo>
                  <a:pt x="633" y="1728"/>
                  <a:pt x="987" y="2209"/>
                  <a:pt x="1215" y="2765"/>
                </a:cubicBezTo>
                <a:cubicBezTo>
                  <a:pt x="1215" y="2778"/>
                  <a:pt x="1234" y="2784"/>
                  <a:pt x="1260" y="2784"/>
                </a:cubicBezTo>
                <a:cubicBezTo>
                  <a:pt x="1285" y="2784"/>
                  <a:pt x="1316" y="2778"/>
                  <a:pt x="1342" y="2765"/>
                </a:cubicBezTo>
                <a:cubicBezTo>
                  <a:pt x="1544" y="2183"/>
                  <a:pt x="1873" y="1728"/>
                  <a:pt x="2430" y="1475"/>
                </a:cubicBezTo>
                <a:cubicBezTo>
                  <a:pt x="2506" y="1424"/>
                  <a:pt x="2506" y="1374"/>
                  <a:pt x="2430" y="1348"/>
                </a:cubicBezTo>
                <a:cubicBezTo>
                  <a:pt x="1873" y="1095"/>
                  <a:pt x="1544" y="614"/>
                  <a:pt x="1342" y="58"/>
                </a:cubicBezTo>
                <a:cubicBezTo>
                  <a:pt x="1316" y="20"/>
                  <a:pt x="1291" y="1"/>
                  <a:pt x="1269" y="1"/>
                </a:cubicBezTo>
                <a:close/>
              </a:path>
            </a:pathLst>
          </a:custGeom>
          <a:solidFill>
            <a:srgbClr val="754C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4"/>
          <p:cNvSpPr/>
          <p:nvPr/>
        </p:nvSpPr>
        <p:spPr>
          <a:xfrm>
            <a:off x="5175776" y="3620438"/>
            <a:ext cx="145174" cy="165554"/>
          </a:xfrm>
          <a:custGeom>
            <a:avLst/>
            <a:gdLst/>
            <a:ahLst/>
            <a:cxnLst/>
            <a:rect l="l" t="t" r="r" b="b"/>
            <a:pathLst>
              <a:path w="3291" h="3753" extrusionOk="0">
                <a:moveTo>
                  <a:pt x="1645" y="0"/>
                </a:moveTo>
                <a:cubicBezTo>
                  <a:pt x="1614" y="0"/>
                  <a:pt x="1582" y="19"/>
                  <a:pt x="1569" y="57"/>
                </a:cubicBezTo>
                <a:cubicBezTo>
                  <a:pt x="1266" y="816"/>
                  <a:pt x="810" y="1449"/>
                  <a:pt x="51" y="1778"/>
                </a:cubicBezTo>
                <a:cubicBezTo>
                  <a:pt x="0" y="1829"/>
                  <a:pt x="0" y="1905"/>
                  <a:pt x="51" y="1955"/>
                </a:cubicBezTo>
                <a:cubicBezTo>
                  <a:pt x="810" y="2259"/>
                  <a:pt x="1266" y="2892"/>
                  <a:pt x="1569" y="3676"/>
                </a:cubicBezTo>
                <a:cubicBezTo>
                  <a:pt x="1569" y="3727"/>
                  <a:pt x="1601" y="3752"/>
                  <a:pt x="1636" y="3752"/>
                </a:cubicBezTo>
                <a:cubicBezTo>
                  <a:pt x="1671" y="3752"/>
                  <a:pt x="1709" y="3727"/>
                  <a:pt x="1721" y="3676"/>
                </a:cubicBezTo>
                <a:cubicBezTo>
                  <a:pt x="2050" y="2917"/>
                  <a:pt x="2455" y="2284"/>
                  <a:pt x="3214" y="1955"/>
                </a:cubicBezTo>
                <a:cubicBezTo>
                  <a:pt x="3290" y="1905"/>
                  <a:pt x="3290" y="1829"/>
                  <a:pt x="3214" y="1778"/>
                </a:cubicBezTo>
                <a:cubicBezTo>
                  <a:pt x="2455" y="1474"/>
                  <a:pt x="2050" y="842"/>
                  <a:pt x="1721" y="57"/>
                </a:cubicBezTo>
                <a:cubicBezTo>
                  <a:pt x="1709" y="19"/>
                  <a:pt x="1677" y="0"/>
                  <a:pt x="1645" y="0"/>
                </a:cubicBezTo>
                <a:close/>
              </a:path>
            </a:pathLst>
          </a:custGeom>
          <a:solidFill>
            <a:srgbClr val="754C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4"/>
          <p:cNvSpPr/>
          <p:nvPr/>
        </p:nvSpPr>
        <p:spPr>
          <a:xfrm>
            <a:off x="5320950" y="3497721"/>
            <a:ext cx="89227" cy="101753"/>
          </a:xfrm>
          <a:custGeom>
            <a:avLst/>
            <a:gdLst/>
            <a:ahLst/>
            <a:cxnLst/>
            <a:rect l="l" t="t" r="r" b="b"/>
            <a:pathLst>
              <a:path w="3291" h="3753" extrusionOk="0">
                <a:moveTo>
                  <a:pt x="1645" y="0"/>
                </a:moveTo>
                <a:cubicBezTo>
                  <a:pt x="1614" y="0"/>
                  <a:pt x="1582" y="19"/>
                  <a:pt x="1569" y="57"/>
                </a:cubicBezTo>
                <a:cubicBezTo>
                  <a:pt x="1266" y="816"/>
                  <a:pt x="810" y="1449"/>
                  <a:pt x="51" y="1778"/>
                </a:cubicBezTo>
                <a:cubicBezTo>
                  <a:pt x="0" y="1829"/>
                  <a:pt x="0" y="1905"/>
                  <a:pt x="51" y="1955"/>
                </a:cubicBezTo>
                <a:cubicBezTo>
                  <a:pt x="810" y="2259"/>
                  <a:pt x="1266" y="2892"/>
                  <a:pt x="1569" y="3676"/>
                </a:cubicBezTo>
                <a:cubicBezTo>
                  <a:pt x="1569" y="3727"/>
                  <a:pt x="1601" y="3752"/>
                  <a:pt x="1636" y="3752"/>
                </a:cubicBezTo>
                <a:cubicBezTo>
                  <a:pt x="1671" y="3752"/>
                  <a:pt x="1709" y="3727"/>
                  <a:pt x="1721" y="3676"/>
                </a:cubicBezTo>
                <a:cubicBezTo>
                  <a:pt x="2050" y="2917"/>
                  <a:pt x="2455" y="2284"/>
                  <a:pt x="3214" y="1955"/>
                </a:cubicBezTo>
                <a:cubicBezTo>
                  <a:pt x="3290" y="1905"/>
                  <a:pt x="3290" y="1829"/>
                  <a:pt x="3214" y="1778"/>
                </a:cubicBezTo>
                <a:cubicBezTo>
                  <a:pt x="2455" y="1474"/>
                  <a:pt x="2050" y="842"/>
                  <a:pt x="1721" y="57"/>
                </a:cubicBezTo>
                <a:cubicBezTo>
                  <a:pt x="1709" y="19"/>
                  <a:pt x="1677" y="0"/>
                  <a:pt x="1645" y="0"/>
                </a:cubicBezTo>
                <a:close/>
              </a:path>
            </a:pathLst>
          </a:custGeom>
          <a:solidFill>
            <a:srgbClr val="754C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4"/>
          <p:cNvSpPr/>
          <p:nvPr/>
        </p:nvSpPr>
        <p:spPr>
          <a:xfrm>
            <a:off x="7779325" y="3636871"/>
            <a:ext cx="89227" cy="101753"/>
          </a:xfrm>
          <a:custGeom>
            <a:avLst/>
            <a:gdLst/>
            <a:ahLst/>
            <a:cxnLst/>
            <a:rect l="l" t="t" r="r" b="b"/>
            <a:pathLst>
              <a:path w="3291" h="3753" extrusionOk="0">
                <a:moveTo>
                  <a:pt x="1645" y="0"/>
                </a:moveTo>
                <a:cubicBezTo>
                  <a:pt x="1614" y="0"/>
                  <a:pt x="1582" y="19"/>
                  <a:pt x="1569" y="57"/>
                </a:cubicBezTo>
                <a:cubicBezTo>
                  <a:pt x="1266" y="816"/>
                  <a:pt x="810" y="1449"/>
                  <a:pt x="51" y="1778"/>
                </a:cubicBezTo>
                <a:cubicBezTo>
                  <a:pt x="0" y="1829"/>
                  <a:pt x="0" y="1905"/>
                  <a:pt x="51" y="1955"/>
                </a:cubicBezTo>
                <a:cubicBezTo>
                  <a:pt x="810" y="2259"/>
                  <a:pt x="1266" y="2892"/>
                  <a:pt x="1569" y="3676"/>
                </a:cubicBezTo>
                <a:cubicBezTo>
                  <a:pt x="1569" y="3727"/>
                  <a:pt x="1601" y="3752"/>
                  <a:pt x="1636" y="3752"/>
                </a:cubicBezTo>
                <a:cubicBezTo>
                  <a:pt x="1671" y="3752"/>
                  <a:pt x="1709" y="3727"/>
                  <a:pt x="1721" y="3676"/>
                </a:cubicBezTo>
                <a:cubicBezTo>
                  <a:pt x="2050" y="2917"/>
                  <a:pt x="2455" y="2284"/>
                  <a:pt x="3214" y="1955"/>
                </a:cubicBezTo>
                <a:cubicBezTo>
                  <a:pt x="3290" y="1905"/>
                  <a:pt x="3290" y="1829"/>
                  <a:pt x="3214" y="1778"/>
                </a:cubicBezTo>
                <a:cubicBezTo>
                  <a:pt x="2455" y="1474"/>
                  <a:pt x="2050" y="842"/>
                  <a:pt x="1721" y="57"/>
                </a:cubicBezTo>
                <a:cubicBezTo>
                  <a:pt x="1709" y="19"/>
                  <a:pt x="1677" y="0"/>
                  <a:pt x="1645" y="0"/>
                </a:cubicBezTo>
                <a:close/>
              </a:path>
            </a:pathLst>
          </a:custGeom>
          <a:solidFill>
            <a:srgbClr val="754C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4"/>
          <p:cNvSpPr/>
          <p:nvPr/>
        </p:nvSpPr>
        <p:spPr>
          <a:xfrm>
            <a:off x="803121" y="3411782"/>
            <a:ext cx="2715593" cy="1764639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4"/>
          <p:cNvSpPr/>
          <p:nvPr/>
        </p:nvSpPr>
        <p:spPr>
          <a:xfrm>
            <a:off x="3201616" y="3340957"/>
            <a:ext cx="1881116" cy="1955526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4"/>
          <p:cNvSpPr/>
          <p:nvPr/>
        </p:nvSpPr>
        <p:spPr>
          <a:xfrm>
            <a:off x="1229437" y="3474534"/>
            <a:ext cx="1998846" cy="3277139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4"/>
          <p:cNvSpPr/>
          <p:nvPr/>
        </p:nvSpPr>
        <p:spPr>
          <a:xfrm>
            <a:off x="1800924" y="3599474"/>
            <a:ext cx="1881116" cy="1955526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4"/>
          <p:cNvSpPr/>
          <p:nvPr/>
        </p:nvSpPr>
        <p:spPr>
          <a:xfrm>
            <a:off x="2071420" y="3703215"/>
            <a:ext cx="1881116" cy="1955526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4"/>
          <p:cNvSpPr/>
          <p:nvPr/>
        </p:nvSpPr>
        <p:spPr>
          <a:xfrm>
            <a:off x="2844542" y="3651566"/>
            <a:ext cx="1881116" cy="1955526"/>
          </a:xfrm>
          <a:custGeom>
            <a:avLst/>
            <a:gdLst/>
            <a:ahLst/>
            <a:cxnLst/>
            <a:rect l="l" t="t" r="r" b="b"/>
            <a:pathLst>
              <a:path w="76892" h="68758" extrusionOk="0">
                <a:moveTo>
                  <a:pt x="40817" y="2721"/>
                </a:moveTo>
                <a:cubicBezTo>
                  <a:pt x="47473" y="2721"/>
                  <a:pt x="54255" y="5315"/>
                  <a:pt x="60621" y="10729"/>
                </a:cubicBezTo>
                <a:cubicBezTo>
                  <a:pt x="76892" y="24579"/>
                  <a:pt x="70915" y="46875"/>
                  <a:pt x="60256" y="56365"/>
                </a:cubicBezTo>
                <a:cubicBezTo>
                  <a:pt x="54085" y="61863"/>
                  <a:pt x="43885" y="64176"/>
                  <a:pt x="34292" y="64176"/>
                </a:cubicBezTo>
                <a:cubicBezTo>
                  <a:pt x="27316" y="64176"/>
                  <a:pt x="20662" y="62953"/>
                  <a:pt x="16113" y="60842"/>
                </a:cubicBezTo>
                <a:cubicBezTo>
                  <a:pt x="3501" y="54990"/>
                  <a:pt x="0" y="39984"/>
                  <a:pt x="12674" y="20735"/>
                </a:cubicBezTo>
                <a:cubicBezTo>
                  <a:pt x="20392" y="9010"/>
                  <a:pt x="30453" y="2721"/>
                  <a:pt x="40817" y="2721"/>
                </a:cubicBezTo>
                <a:close/>
                <a:moveTo>
                  <a:pt x="3322" y="1"/>
                </a:moveTo>
                <a:lnTo>
                  <a:pt x="3322" y="68757"/>
                </a:lnTo>
                <a:lnTo>
                  <a:pt x="72078" y="68757"/>
                </a:lnTo>
                <a:lnTo>
                  <a:pt x="7207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4"/>
          <p:cNvSpPr txBox="1"/>
          <p:nvPr/>
        </p:nvSpPr>
        <p:spPr>
          <a:xfrm>
            <a:off x="4138325" y="4765718"/>
            <a:ext cx="606061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733" name="Google Shape;733;p24"/>
          <p:cNvSpPr txBox="1"/>
          <p:nvPr/>
        </p:nvSpPr>
        <p:spPr>
          <a:xfrm>
            <a:off x="4138325" y="4765718"/>
            <a:ext cx="606000" cy="2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34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"/>
          <p:cNvSpPr txBox="1">
            <a:spLocks noGrp="1"/>
          </p:cNvSpPr>
          <p:nvPr>
            <p:ph type="title"/>
          </p:nvPr>
        </p:nvSpPr>
        <p:spPr>
          <a:xfrm>
            <a:off x="4145733" y="1220591"/>
            <a:ext cx="3595500" cy="11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endParaRPr/>
          </a:p>
        </p:txBody>
      </p:sp>
      <p:grpSp>
        <p:nvGrpSpPr>
          <p:cNvPr id="217" name="Google Shape;217;p4"/>
          <p:cNvGrpSpPr/>
          <p:nvPr/>
        </p:nvGrpSpPr>
        <p:grpSpPr>
          <a:xfrm>
            <a:off x="2548692" y="-3672845"/>
            <a:ext cx="8118907" cy="8239447"/>
            <a:chOff x="-1540088" y="-3479557"/>
            <a:chExt cx="8118907" cy="8239447"/>
          </a:xfrm>
        </p:grpSpPr>
        <p:sp>
          <p:nvSpPr>
            <p:cNvPr id="218" name="Google Shape;218;p4"/>
            <p:cNvSpPr/>
            <p:nvPr/>
          </p:nvSpPr>
          <p:spPr>
            <a:xfrm rot="-4169934">
              <a:off x="-709904" y="-2486330"/>
              <a:ext cx="6458539" cy="6252993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 rot="6833778">
              <a:off x="892097" y="767178"/>
              <a:ext cx="598081" cy="431080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 rot="10800000">
              <a:off x="4" y="8"/>
              <a:ext cx="1767655" cy="1125562"/>
            </a:xfrm>
            <a:custGeom>
              <a:avLst/>
              <a:gdLst/>
              <a:ahLst/>
              <a:cxnLst/>
              <a:rect l="l" t="t" r="r" b="b"/>
              <a:pathLst>
                <a:path w="65143" h="31845" extrusionOk="0">
                  <a:moveTo>
                    <a:pt x="46985" y="1"/>
                  </a:moveTo>
                  <a:cubicBezTo>
                    <a:pt x="43209" y="1"/>
                    <a:pt x="39435" y="1197"/>
                    <a:pt x="36520" y="3602"/>
                  </a:cubicBezTo>
                  <a:cubicBezTo>
                    <a:pt x="32875" y="6588"/>
                    <a:pt x="30547" y="11143"/>
                    <a:pt x="26574" y="13750"/>
                  </a:cubicBezTo>
                  <a:cubicBezTo>
                    <a:pt x="22752" y="16205"/>
                    <a:pt x="17969" y="16534"/>
                    <a:pt x="13616" y="17900"/>
                  </a:cubicBezTo>
                  <a:cubicBezTo>
                    <a:pt x="9668" y="19115"/>
                    <a:pt x="5948" y="21342"/>
                    <a:pt x="3367" y="24607"/>
                  </a:cubicBezTo>
                  <a:cubicBezTo>
                    <a:pt x="811" y="27846"/>
                    <a:pt x="1" y="29567"/>
                    <a:pt x="279" y="31845"/>
                  </a:cubicBezTo>
                  <a:lnTo>
                    <a:pt x="62688" y="31845"/>
                  </a:lnTo>
                  <a:lnTo>
                    <a:pt x="62688" y="31820"/>
                  </a:lnTo>
                  <a:cubicBezTo>
                    <a:pt x="64991" y="27770"/>
                    <a:pt x="65143" y="25670"/>
                    <a:pt x="64940" y="20001"/>
                  </a:cubicBezTo>
                  <a:cubicBezTo>
                    <a:pt x="64738" y="14357"/>
                    <a:pt x="62055" y="7524"/>
                    <a:pt x="57728" y="3804"/>
                  </a:cubicBezTo>
                  <a:cubicBezTo>
                    <a:pt x="54773" y="1273"/>
                    <a:pt x="50878" y="1"/>
                    <a:pt x="469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 rot="-5789911" flipH="1">
              <a:off x="3245168" y="-914235"/>
              <a:ext cx="1731664" cy="2075602"/>
            </a:xfrm>
            <a:custGeom>
              <a:avLst/>
              <a:gdLst/>
              <a:ahLst/>
              <a:cxnLst/>
              <a:rect l="l" t="t" r="r" b="b"/>
              <a:pathLst>
                <a:path w="44669" h="53541" extrusionOk="0">
                  <a:moveTo>
                    <a:pt x="31822" y="477"/>
                  </a:moveTo>
                  <a:cubicBezTo>
                    <a:pt x="31836" y="477"/>
                    <a:pt x="31849" y="479"/>
                    <a:pt x="31863" y="481"/>
                  </a:cubicBezTo>
                  <a:cubicBezTo>
                    <a:pt x="31559" y="1494"/>
                    <a:pt x="31028" y="2405"/>
                    <a:pt x="30724" y="3417"/>
                  </a:cubicBezTo>
                  <a:cubicBezTo>
                    <a:pt x="30243" y="4885"/>
                    <a:pt x="29889" y="6327"/>
                    <a:pt x="29281" y="7719"/>
                  </a:cubicBezTo>
                  <a:cubicBezTo>
                    <a:pt x="29104" y="8175"/>
                    <a:pt x="28902" y="8580"/>
                    <a:pt x="28699" y="8985"/>
                  </a:cubicBezTo>
                  <a:cubicBezTo>
                    <a:pt x="28573" y="7972"/>
                    <a:pt x="28218" y="6985"/>
                    <a:pt x="28016" y="6024"/>
                  </a:cubicBezTo>
                  <a:cubicBezTo>
                    <a:pt x="27813" y="4581"/>
                    <a:pt x="28142" y="3164"/>
                    <a:pt x="28598" y="1848"/>
                  </a:cubicBezTo>
                  <a:lnTo>
                    <a:pt x="28598" y="1772"/>
                  </a:lnTo>
                  <a:cubicBezTo>
                    <a:pt x="29003" y="1772"/>
                    <a:pt x="29383" y="1646"/>
                    <a:pt x="29762" y="1468"/>
                  </a:cubicBezTo>
                  <a:cubicBezTo>
                    <a:pt x="30344" y="1215"/>
                    <a:pt x="30800" y="861"/>
                    <a:pt x="31357" y="633"/>
                  </a:cubicBezTo>
                  <a:cubicBezTo>
                    <a:pt x="31583" y="565"/>
                    <a:pt x="31708" y="477"/>
                    <a:pt x="31822" y="477"/>
                  </a:cubicBezTo>
                  <a:close/>
                  <a:moveTo>
                    <a:pt x="32116" y="886"/>
                  </a:moveTo>
                  <a:cubicBezTo>
                    <a:pt x="32141" y="1089"/>
                    <a:pt x="32116" y="1266"/>
                    <a:pt x="32141" y="1468"/>
                  </a:cubicBezTo>
                  <a:cubicBezTo>
                    <a:pt x="32318" y="2683"/>
                    <a:pt x="33052" y="3620"/>
                    <a:pt x="33837" y="4556"/>
                  </a:cubicBezTo>
                  <a:cubicBezTo>
                    <a:pt x="34191" y="5011"/>
                    <a:pt x="34545" y="5416"/>
                    <a:pt x="34900" y="5796"/>
                  </a:cubicBezTo>
                  <a:cubicBezTo>
                    <a:pt x="33660" y="7163"/>
                    <a:pt x="32673" y="8732"/>
                    <a:pt x="31179" y="9845"/>
                  </a:cubicBezTo>
                  <a:cubicBezTo>
                    <a:pt x="30041" y="10706"/>
                    <a:pt x="28699" y="11212"/>
                    <a:pt x="27560" y="12022"/>
                  </a:cubicBezTo>
                  <a:cubicBezTo>
                    <a:pt x="28446" y="10351"/>
                    <a:pt x="29357" y="8706"/>
                    <a:pt x="30015" y="6910"/>
                  </a:cubicBezTo>
                  <a:cubicBezTo>
                    <a:pt x="30496" y="5644"/>
                    <a:pt x="30800" y="4303"/>
                    <a:pt x="31255" y="3012"/>
                  </a:cubicBezTo>
                  <a:cubicBezTo>
                    <a:pt x="31508" y="2278"/>
                    <a:pt x="31863" y="1620"/>
                    <a:pt x="32116" y="886"/>
                  </a:cubicBezTo>
                  <a:close/>
                  <a:moveTo>
                    <a:pt x="23311" y="869"/>
                  </a:moveTo>
                  <a:cubicBezTo>
                    <a:pt x="23338" y="869"/>
                    <a:pt x="23363" y="875"/>
                    <a:pt x="23385" y="886"/>
                  </a:cubicBezTo>
                  <a:cubicBezTo>
                    <a:pt x="23461" y="962"/>
                    <a:pt x="23385" y="1620"/>
                    <a:pt x="23334" y="1747"/>
                  </a:cubicBezTo>
                  <a:cubicBezTo>
                    <a:pt x="23309" y="2379"/>
                    <a:pt x="23334" y="3012"/>
                    <a:pt x="23309" y="3645"/>
                  </a:cubicBezTo>
                  <a:cubicBezTo>
                    <a:pt x="23258" y="4682"/>
                    <a:pt x="23157" y="5720"/>
                    <a:pt x="23283" y="6783"/>
                  </a:cubicBezTo>
                  <a:cubicBezTo>
                    <a:pt x="23385" y="7466"/>
                    <a:pt x="23461" y="8175"/>
                    <a:pt x="23663" y="8858"/>
                  </a:cubicBezTo>
                  <a:cubicBezTo>
                    <a:pt x="23790" y="9314"/>
                    <a:pt x="23941" y="10048"/>
                    <a:pt x="24346" y="10326"/>
                  </a:cubicBezTo>
                  <a:cubicBezTo>
                    <a:pt x="24441" y="10386"/>
                    <a:pt x="24535" y="10411"/>
                    <a:pt x="24625" y="10411"/>
                  </a:cubicBezTo>
                  <a:cubicBezTo>
                    <a:pt x="24920" y="10411"/>
                    <a:pt x="25178" y="10136"/>
                    <a:pt x="25333" y="9845"/>
                  </a:cubicBezTo>
                  <a:cubicBezTo>
                    <a:pt x="25713" y="9061"/>
                    <a:pt x="25460" y="7972"/>
                    <a:pt x="25359" y="7163"/>
                  </a:cubicBezTo>
                  <a:cubicBezTo>
                    <a:pt x="25181" y="5492"/>
                    <a:pt x="24903" y="3113"/>
                    <a:pt x="26447" y="1975"/>
                  </a:cubicBezTo>
                  <a:cubicBezTo>
                    <a:pt x="26768" y="1747"/>
                    <a:pt x="27097" y="1689"/>
                    <a:pt x="27421" y="1689"/>
                  </a:cubicBezTo>
                  <a:cubicBezTo>
                    <a:pt x="27710" y="1689"/>
                    <a:pt x="27995" y="1735"/>
                    <a:pt x="28269" y="1747"/>
                  </a:cubicBezTo>
                  <a:cubicBezTo>
                    <a:pt x="27864" y="2987"/>
                    <a:pt x="27510" y="4303"/>
                    <a:pt x="27636" y="5644"/>
                  </a:cubicBezTo>
                  <a:cubicBezTo>
                    <a:pt x="27763" y="6960"/>
                    <a:pt x="28345" y="8226"/>
                    <a:pt x="28396" y="9567"/>
                  </a:cubicBezTo>
                  <a:lnTo>
                    <a:pt x="28396" y="9592"/>
                  </a:lnTo>
                  <a:cubicBezTo>
                    <a:pt x="27889" y="10579"/>
                    <a:pt x="27383" y="11591"/>
                    <a:pt x="26852" y="12553"/>
                  </a:cubicBezTo>
                  <a:lnTo>
                    <a:pt x="26826" y="12604"/>
                  </a:lnTo>
                  <a:cubicBezTo>
                    <a:pt x="26776" y="12629"/>
                    <a:pt x="26751" y="12680"/>
                    <a:pt x="26751" y="12730"/>
                  </a:cubicBezTo>
                  <a:lnTo>
                    <a:pt x="25713" y="14806"/>
                  </a:lnTo>
                  <a:cubicBezTo>
                    <a:pt x="25435" y="15438"/>
                    <a:pt x="25106" y="16071"/>
                    <a:pt x="24802" y="16729"/>
                  </a:cubicBezTo>
                  <a:cubicBezTo>
                    <a:pt x="23840" y="15590"/>
                    <a:pt x="22954" y="14578"/>
                    <a:pt x="22676" y="13059"/>
                  </a:cubicBezTo>
                  <a:cubicBezTo>
                    <a:pt x="22423" y="11794"/>
                    <a:pt x="22575" y="10529"/>
                    <a:pt x="22625" y="9263"/>
                  </a:cubicBezTo>
                  <a:cubicBezTo>
                    <a:pt x="22651" y="7947"/>
                    <a:pt x="22499" y="6656"/>
                    <a:pt x="22398" y="5315"/>
                  </a:cubicBezTo>
                  <a:cubicBezTo>
                    <a:pt x="22322" y="4075"/>
                    <a:pt x="22043" y="2860"/>
                    <a:pt x="22271" y="1646"/>
                  </a:cubicBezTo>
                  <a:lnTo>
                    <a:pt x="22271" y="1620"/>
                  </a:lnTo>
                  <a:lnTo>
                    <a:pt x="22398" y="1494"/>
                  </a:lnTo>
                  <a:cubicBezTo>
                    <a:pt x="22512" y="1379"/>
                    <a:pt x="23043" y="869"/>
                    <a:pt x="23311" y="869"/>
                  </a:cubicBezTo>
                  <a:close/>
                  <a:moveTo>
                    <a:pt x="35077" y="6074"/>
                  </a:moveTo>
                  <a:cubicBezTo>
                    <a:pt x="35355" y="6429"/>
                    <a:pt x="35684" y="6783"/>
                    <a:pt x="35937" y="7163"/>
                  </a:cubicBezTo>
                  <a:cubicBezTo>
                    <a:pt x="36545" y="7947"/>
                    <a:pt x="37228" y="9086"/>
                    <a:pt x="36545" y="10022"/>
                  </a:cubicBezTo>
                  <a:cubicBezTo>
                    <a:pt x="35709" y="11136"/>
                    <a:pt x="34166" y="11743"/>
                    <a:pt x="33052" y="12553"/>
                  </a:cubicBezTo>
                  <a:cubicBezTo>
                    <a:pt x="31787" y="13515"/>
                    <a:pt x="30623" y="14451"/>
                    <a:pt x="29231" y="15210"/>
                  </a:cubicBezTo>
                  <a:cubicBezTo>
                    <a:pt x="28269" y="15717"/>
                    <a:pt x="27231" y="16273"/>
                    <a:pt x="26573" y="17109"/>
                  </a:cubicBezTo>
                  <a:cubicBezTo>
                    <a:pt x="26219" y="17564"/>
                    <a:pt x="25865" y="18298"/>
                    <a:pt x="26447" y="18728"/>
                  </a:cubicBezTo>
                  <a:cubicBezTo>
                    <a:pt x="26782" y="18983"/>
                    <a:pt x="27257" y="19048"/>
                    <a:pt x="27715" y="19048"/>
                  </a:cubicBezTo>
                  <a:cubicBezTo>
                    <a:pt x="27984" y="19048"/>
                    <a:pt x="28247" y="19025"/>
                    <a:pt x="28471" y="19007"/>
                  </a:cubicBezTo>
                  <a:cubicBezTo>
                    <a:pt x="30876" y="18829"/>
                    <a:pt x="32951" y="17589"/>
                    <a:pt x="34824" y="16147"/>
                  </a:cubicBezTo>
                  <a:cubicBezTo>
                    <a:pt x="35608" y="15514"/>
                    <a:pt x="36443" y="14881"/>
                    <a:pt x="37101" y="14122"/>
                  </a:cubicBezTo>
                  <a:cubicBezTo>
                    <a:pt x="37456" y="13743"/>
                    <a:pt x="37759" y="13312"/>
                    <a:pt x="38114" y="12933"/>
                  </a:cubicBezTo>
                  <a:cubicBezTo>
                    <a:pt x="38316" y="12756"/>
                    <a:pt x="38696" y="12275"/>
                    <a:pt x="38949" y="12249"/>
                  </a:cubicBezTo>
                  <a:cubicBezTo>
                    <a:pt x="38952" y="12249"/>
                    <a:pt x="38956" y="12249"/>
                    <a:pt x="38960" y="12249"/>
                  </a:cubicBezTo>
                  <a:cubicBezTo>
                    <a:pt x="39510" y="12249"/>
                    <a:pt x="39835" y="14150"/>
                    <a:pt x="39961" y="14552"/>
                  </a:cubicBezTo>
                  <a:cubicBezTo>
                    <a:pt x="40138" y="15059"/>
                    <a:pt x="40341" y="15590"/>
                    <a:pt x="40493" y="16147"/>
                  </a:cubicBezTo>
                  <a:cubicBezTo>
                    <a:pt x="37810" y="18602"/>
                    <a:pt x="34318" y="20196"/>
                    <a:pt x="30774" y="20829"/>
                  </a:cubicBezTo>
                  <a:cubicBezTo>
                    <a:pt x="28016" y="21284"/>
                    <a:pt x="24954" y="21107"/>
                    <a:pt x="22423" y="22499"/>
                  </a:cubicBezTo>
                  <a:cubicBezTo>
                    <a:pt x="22549" y="22221"/>
                    <a:pt x="22701" y="21917"/>
                    <a:pt x="22828" y="21664"/>
                  </a:cubicBezTo>
                  <a:cubicBezTo>
                    <a:pt x="24093" y="19133"/>
                    <a:pt x="25283" y="16577"/>
                    <a:pt x="26497" y="14046"/>
                  </a:cubicBezTo>
                  <a:cubicBezTo>
                    <a:pt x="26700" y="13667"/>
                    <a:pt x="26877" y="13262"/>
                    <a:pt x="27105" y="12882"/>
                  </a:cubicBezTo>
                  <a:cubicBezTo>
                    <a:pt x="28446" y="11667"/>
                    <a:pt x="30167" y="11111"/>
                    <a:pt x="31559" y="9997"/>
                  </a:cubicBezTo>
                  <a:cubicBezTo>
                    <a:pt x="32951" y="8884"/>
                    <a:pt x="33913" y="7365"/>
                    <a:pt x="35077" y="6074"/>
                  </a:cubicBezTo>
                  <a:close/>
                  <a:moveTo>
                    <a:pt x="21891" y="2050"/>
                  </a:moveTo>
                  <a:lnTo>
                    <a:pt x="21891" y="2050"/>
                  </a:lnTo>
                  <a:cubicBezTo>
                    <a:pt x="21790" y="3164"/>
                    <a:pt x="22018" y="4303"/>
                    <a:pt x="22069" y="5416"/>
                  </a:cubicBezTo>
                  <a:cubicBezTo>
                    <a:pt x="22170" y="6935"/>
                    <a:pt x="22322" y="8453"/>
                    <a:pt x="22271" y="9997"/>
                  </a:cubicBezTo>
                  <a:cubicBezTo>
                    <a:pt x="22195" y="11262"/>
                    <a:pt x="22170" y="12578"/>
                    <a:pt x="22549" y="13793"/>
                  </a:cubicBezTo>
                  <a:cubicBezTo>
                    <a:pt x="22929" y="15135"/>
                    <a:pt x="23815" y="16046"/>
                    <a:pt x="24675" y="17083"/>
                  </a:cubicBezTo>
                  <a:lnTo>
                    <a:pt x="24701" y="17109"/>
                  </a:lnTo>
                  <a:cubicBezTo>
                    <a:pt x="23840" y="18931"/>
                    <a:pt x="22929" y="20728"/>
                    <a:pt x="22043" y="22524"/>
                  </a:cubicBezTo>
                  <a:cubicBezTo>
                    <a:pt x="21815" y="22929"/>
                    <a:pt x="21638" y="23385"/>
                    <a:pt x="21436" y="23790"/>
                  </a:cubicBezTo>
                  <a:cubicBezTo>
                    <a:pt x="20373" y="22499"/>
                    <a:pt x="19285" y="21208"/>
                    <a:pt x="18576" y="19690"/>
                  </a:cubicBezTo>
                  <a:cubicBezTo>
                    <a:pt x="17817" y="18070"/>
                    <a:pt x="17690" y="16375"/>
                    <a:pt x="17564" y="14628"/>
                  </a:cubicBezTo>
                  <a:cubicBezTo>
                    <a:pt x="17437" y="12730"/>
                    <a:pt x="17463" y="10782"/>
                    <a:pt x="17488" y="8884"/>
                  </a:cubicBezTo>
                  <a:cubicBezTo>
                    <a:pt x="17488" y="8150"/>
                    <a:pt x="17589" y="7390"/>
                    <a:pt x="17564" y="6606"/>
                  </a:cubicBezTo>
                  <a:cubicBezTo>
                    <a:pt x="17513" y="6049"/>
                    <a:pt x="17361" y="5442"/>
                    <a:pt x="17209" y="4910"/>
                  </a:cubicBezTo>
                  <a:cubicBezTo>
                    <a:pt x="17488" y="4758"/>
                    <a:pt x="17817" y="4632"/>
                    <a:pt x="18095" y="4505"/>
                  </a:cubicBezTo>
                  <a:cubicBezTo>
                    <a:pt x="18303" y="4413"/>
                    <a:pt x="19501" y="3752"/>
                    <a:pt x="19805" y="3752"/>
                  </a:cubicBezTo>
                  <a:cubicBezTo>
                    <a:pt x="19835" y="3752"/>
                    <a:pt x="19856" y="3758"/>
                    <a:pt x="19867" y="3771"/>
                  </a:cubicBezTo>
                  <a:cubicBezTo>
                    <a:pt x="19993" y="3923"/>
                    <a:pt x="19664" y="4682"/>
                    <a:pt x="19639" y="4885"/>
                  </a:cubicBezTo>
                  <a:cubicBezTo>
                    <a:pt x="19588" y="5189"/>
                    <a:pt x="19487" y="5492"/>
                    <a:pt x="19411" y="5796"/>
                  </a:cubicBezTo>
                  <a:cubicBezTo>
                    <a:pt x="19259" y="6530"/>
                    <a:pt x="19158" y="7213"/>
                    <a:pt x="19082" y="7947"/>
                  </a:cubicBezTo>
                  <a:cubicBezTo>
                    <a:pt x="18880" y="9415"/>
                    <a:pt x="18652" y="10858"/>
                    <a:pt x="18399" y="12300"/>
                  </a:cubicBezTo>
                  <a:cubicBezTo>
                    <a:pt x="18196" y="13616"/>
                    <a:pt x="18070" y="14907"/>
                    <a:pt x="18272" y="16197"/>
                  </a:cubicBezTo>
                  <a:cubicBezTo>
                    <a:pt x="18399" y="16906"/>
                    <a:pt x="18576" y="18121"/>
                    <a:pt x="19462" y="18247"/>
                  </a:cubicBezTo>
                  <a:cubicBezTo>
                    <a:pt x="19513" y="18256"/>
                    <a:pt x="19563" y="18260"/>
                    <a:pt x="19613" y="18260"/>
                  </a:cubicBezTo>
                  <a:cubicBezTo>
                    <a:pt x="20330" y="18260"/>
                    <a:pt x="20918" y="17445"/>
                    <a:pt x="21107" y="16830"/>
                  </a:cubicBezTo>
                  <a:cubicBezTo>
                    <a:pt x="21385" y="15818"/>
                    <a:pt x="21157" y="14704"/>
                    <a:pt x="21157" y="13667"/>
                  </a:cubicBezTo>
                  <a:cubicBezTo>
                    <a:pt x="21157" y="12098"/>
                    <a:pt x="21259" y="10503"/>
                    <a:pt x="21259" y="8884"/>
                  </a:cubicBezTo>
                  <a:cubicBezTo>
                    <a:pt x="21259" y="7568"/>
                    <a:pt x="21107" y="6201"/>
                    <a:pt x="21157" y="4885"/>
                  </a:cubicBezTo>
                  <a:cubicBezTo>
                    <a:pt x="21183" y="4252"/>
                    <a:pt x="21233" y="3569"/>
                    <a:pt x="21411" y="2936"/>
                  </a:cubicBezTo>
                  <a:cubicBezTo>
                    <a:pt x="21486" y="2633"/>
                    <a:pt x="21664" y="2304"/>
                    <a:pt x="21891" y="2050"/>
                  </a:cubicBezTo>
                  <a:close/>
                  <a:moveTo>
                    <a:pt x="16830" y="5037"/>
                  </a:moveTo>
                  <a:cubicBezTo>
                    <a:pt x="16982" y="5669"/>
                    <a:pt x="17134" y="6277"/>
                    <a:pt x="17134" y="6910"/>
                  </a:cubicBezTo>
                  <a:cubicBezTo>
                    <a:pt x="17134" y="7871"/>
                    <a:pt x="17083" y="8833"/>
                    <a:pt x="17083" y="9820"/>
                  </a:cubicBezTo>
                  <a:cubicBezTo>
                    <a:pt x="17058" y="11617"/>
                    <a:pt x="17083" y="13388"/>
                    <a:pt x="17209" y="15185"/>
                  </a:cubicBezTo>
                  <a:cubicBezTo>
                    <a:pt x="17336" y="16931"/>
                    <a:pt x="17513" y="18576"/>
                    <a:pt x="18348" y="20171"/>
                  </a:cubicBezTo>
                  <a:cubicBezTo>
                    <a:pt x="19082" y="21588"/>
                    <a:pt x="20120" y="22803"/>
                    <a:pt x="21132" y="24043"/>
                  </a:cubicBezTo>
                  <a:cubicBezTo>
                    <a:pt x="21157" y="24068"/>
                    <a:pt x="21233" y="24119"/>
                    <a:pt x="21259" y="24119"/>
                  </a:cubicBezTo>
                  <a:cubicBezTo>
                    <a:pt x="20753" y="25232"/>
                    <a:pt x="20297" y="26321"/>
                    <a:pt x="19867" y="27459"/>
                  </a:cubicBezTo>
                  <a:cubicBezTo>
                    <a:pt x="19209" y="27004"/>
                    <a:pt x="18399" y="26827"/>
                    <a:pt x="17640" y="26574"/>
                  </a:cubicBezTo>
                  <a:cubicBezTo>
                    <a:pt x="16703" y="26295"/>
                    <a:pt x="15944" y="25738"/>
                    <a:pt x="15311" y="24929"/>
                  </a:cubicBezTo>
                  <a:cubicBezTo>
                    <a:pt x="14653" y="24119"/>
                    <a:pt x="14173" y="23208"/>
                    <a:pt x="13692" y="22271"/>
                  </a:cubicBezTo>
                  <a:cubicBezTo>
                    <a:pt x="13261" y="21461"/>
                    <a:pt x="12831" y="20677"/>
                    <a:pt x="12553" y="19791"/>
                  </a:cubicBezTo>
                  <a:cubicBezTo>
                    <a:pt x="11920" y="17893"/>
                    <a:pt x="11616" y="15818"/>
                    <a:pt x="11515" y="13844"/>
                  </a:cubicBezTo>
                  <a:cubicBezTo>
                    <a:pt x="11439" y="12781"/>
                    <a:pt x="11515" y="11769"/>
                    <a:pt x="11566" y="10731"/>
                  </a:cubicBezTo>
                  <a:cubicBezTo>
                    <a:pt x="11642" y="9795"/>
                    <a:pt x="11667" y="8808"/>
                    <a:pt x="11945" y="7897"/>
                  </a:cubicBezTo>
                  <a:lnTo>
                    <a:pt x="11945" y="7821"/>
                  </a:lnTo>
                  <a:cubicBezTo>
                    <a:pt x="12200" y="7659"/>
                    <a:pt x="12476" y="7539"/>
                    <a:pt x="12676" y="7539"/>
                  </a:cubicBezTo>
                  <a:cubicBezTo>
                    <a:pt x="12695" y="7539"/>
                    <a:pt x="12713" y="7540"/>
                    <a:pt x="12730" y="7542"/>
                  </a:cubicBezTo>
                  <a:cubicBezTo>
                    <a:pt x="13413" y="7669"/>
                    <a:pt x="12806" y="8808"/>
                    <a:pt x="12679" y="9162"/>
                  </a:cubicBezTo>
                  <a:cubicBezTo>
                    <a:pt x="12401" y="10200"/>
                    <a:pt x="12528" y="11364"/>
                    <a:pt x="12679" y="12401"/>
                  </a:cubicBezTo>
                  <a:cubicBezTo>
                    <a:pt x="12958" y="14223"/>
                    <a:pt x="13464" y="15944"/>
                    <a:pt x="13844" y="17767"/>
                  </a:cubicBezTo>
                  <a:cubicBezTo>
                    <a:pt x="14055" y="18709"/>
                    <a:pt x="15056" y="24318"/>
                    <a:pt x="16764" y="24318"/>
                  </a:cubicBezTo>
                  <a:cubicBezTo>
                    <a:pt x="16892" y="24318"/>
                    <a:pt x="17023" y="24287"/>
                    <a:pt x="17159" y="24220"/>
                  </a:cubicBezTo>
                  <a:cubicBezTo>
                    <a:pt x="18348" y="23613"/>
                    <a:pt x="17463" y="21208"/>
                    <a:pt x="17159" y="20348"/>
                  </a:cubicBezTo>
                  <a:cubicBezTo>
                    <a:pt x="16956" y="19614"/>
                    <a:pt x="16653" y="18855"/>
                    <a:pt x="16450" y="18146"/>
                  </a:cubicBezTo>
                  <a:cubicBezTo>
                    <a:pt x="15969" y="16653"/>
                    <a:pt x="15261" y="15210"/>
                    <a:pt x="14856" y="13743"/>
                  </a:cubicBezTo>
                  <a:cubicBezTo>
                    <a:pt x="14476" y="12325"/>
                    <a:pt x="14324" y="10858"/>
                    <a:pt x="14274" y="9415"/>
                  </a:cubicBezTo>
                  <a:cubicBezTo>
                    <a:pt x="14223" y="8706"/>
                    <a:pt x="14097" y="7922"/>
                    <a:pt x="14375" y="7213"/>
                  </a:cubicBezTo>
                  <a:cubicBezTo>
                    <a:pt x="14679" y="6555"/>
                    <a:pt x="15311" y="6024"/>
                    <a:pt x="15868" y="5594"/>
                  </a:cubicBezTo>
                  <a:cubicBezTo>
                    <a:pt x="16197" y="5391"/>
                    <a:pt x="16501" y="5189"/>
                    <a:pt x="16830" y="5037"/>
                  </a:cubicBezTo>
                  <a:close/>
                  <a:moveTo>
                    <a:pt x="40619" y="16526"/>
                  </a:moveTo>
                  <a:cubicBezTo>
                    <a:pt x="40746" y="16906"/>
                    <a:pt x="40822" y="17311"/>
                    <a:pt x="40948" y="17691"/>
                  </a:cubicBezTo>
                  <a:cubicBezTo>
                    <a:pt x="41075" y="18222"/>
                    <a:pt x="41302" y="18855"/>
                    <a:pt x="41252" y="19437"/>
                  </a:cubicBezTo>
                  <a:cubicBezTo>
                    <a:pt x="41176" y="19943"/>
                    <a:pt x="40771" y="20323"/>
                    <a:pt x="40391" y="20601"/>
                  </a:cubicBezTo>
                  <a:cubicBezTo>
                    <a:pt x="39227" y="21537"/>
                    <a:pt x="37785" y="22170"/>
                    <a:pt x="36317" y="22550"/>
                  </a:cubicBezTo>
                  <a:cubicBezTo>
                    <a:pt x="34874" y="22904"/>
                    <a:pt x="33432" y="23056"/>
                    <a:pt x="31989" y="23106"/>
                  </a:cubicBezTo>
                  <a:cubicBezTo>
                    <a:pt x="31859" y="23109"/>
                    <a:pt x="31729" y="23110"/>
                    <a:pt x="31600" y="23110"/>
                  </a:cubicBezTo>
                  <a:cubicBezTo>
                    <a:pt x="31169" y="23110"/>
                    <a:pt x="30739" y="23099"/>
                    <a:pt x="30310" y="23099"/>
                  </a:cubicBezTo>
                  <a:cubicBezTo>
                    <a:pt x="29608" y="23099"/>
                    <a:pt x="28909" y="23129"/>
                    <a:pt x="28218" y="23284"/>
                  </a:cubicBezTo>
                  <a:cubicBezTo>
                    <a:pt x="27105" y="23537"/>
                    <a:pt x="26042" y="24043"/>
                    <a:pt x="25156" y="24777"/>
                  </a:cubicBezTo>
                  <a:cubicBezTo>
                    <a:pt x="24574" y="25258"/>
                    <a:pt x="23840" y="25966"/>
                    <a:pt x="23916" y="26776"/>
                  </a:cubicBezTo>
                  <a:cubicBezTo>
                    <a:pt x="24003" y="27894"/>
                    <a:pt x="25370" y="28108"/>
                    <a:pt x="26549" y="28108"/>
                  </a:cubicBezTo>
                  <a:cubicBezTo>
                    <a:pt x="27077" y="28108"/>
                    <a:pt x="27568" y="28065"/>
                    <a:pt x="27889" y="28041"/>
                  </a:cubicBezTo>
                  <a:cubicBezTo>
                    <a:pt x="30521" y="27788"/>
                    <a:pt x="32824" y="26447"/>
                    <a:pt x="35051" y="25131"/>
                  </a:cubicBezTo>
                  <a:cubicBezTo>
                    <a:pt x="36342" y="24372"/>
                    <a:pt x="37633" y="23613"/>
                    <a:pt x="38974" y="22980"/>
                  </a:cubicBezTo>
                  <a:cubicBezTo>
                    <a:pt x="40391" y="22297"/>
                    <a:pt x="41859" y="21841"/>
                    <a:pt x="43302" y="21284"/>
                  </a:cubicBezTo>
                  <a:cubicBezTo>
                    <a:pt x="43302" y="22423"/>
                    <a:pt x="43378" y="23613"/>
                    <a:pt x="43504" y="24751"/>
                  </a:cubicBezTo>
                  <a:cubicBezTo>
                    <a:pt x="41556" y="25030"/>
                    <a:pt x="39733" y="25536"/>
                    <a:pt x="37937" y="26295"/>
                  </a:cubicBezTo>
                  <a:cubicBezTo>
                    <a:pt x="35988" y="27105"/>
                    <a:pt x="34090" y="28041"/>
                    <a:pt x="32040" y="28548"/>
                  </a:cubicBezTo>
                  <a:cubicBezTo>
                    <a:pt x="29990" y="29054"/>
                    <a:pt x="27763" y="29307"/>
                    <a:pt x="25688" y="29433"/>
                  </a:cubicBezTo>
                  <a:cubicBezTo>
                    <a:pt x="25455" y="29443"/>
                    <a:pt x="25224" y="29447"/>
                    <a:pt x="24994" y="29447"/>
                  </a:cubicBezTo>
                  <a:cubicBezTo>
                    <a:pt x="24043" y="29447"/>
                    <a:pt x="23107" y="29378"/>
                    <a:pt x="22170" y="29357"/>
                  </a:cubicBezTo>
                  <a:cubicBezTo>
                    <a:pt x="22123" y="29356"/>
                    <a:pt x="22077" y="29355"/>
                    <a:pt x="22030" y="29355"/>
                  </a:cubicBezTo>
                  <a:cubicBezTo>
                    <a:pt x="21481" y="29355"/>
                    <a:pt x="20905" y="29442"/>
                    <a:pt x="20347" y="29442"/>
                  </a:cubicBezTo>
                  <a:cubicBezTo>
                    <a:pt x="20071" y="29442"/>
                    <a:pt x="19799" y="29421"/>
                    <a:pt x="19538" y="29357"/>
                  </a:cubicBezTo>
                  <a:cubicBezTo>
                    <a:pt x="19563" y="29307"/>
                    <a:pt x="19563" y="29256"/>
                    <a:pt x="19614" y="29206"/>
                  </a:cubicBezTo>
                  <a:cubicBezTo>
                    <a:pt x="20373" y="27080"/>
                    <a:pt x="21208" y="25080"/>
                    <a:pt x="22170" y="23056"/>
                  </a:cubicBezTo>
                  <a:cubicBezTo>
                    <a:pt x="24954" y="21259"/>
                    <a:pt x="28674" y="21639"/>
                    <a:pt x="31837" y="20981"/>
                  </a:cubicBezTo>
                  <a:cubicBezTo>
                    <a:pt x="33482" y="20626"/>
                    <a:pt x="35127" y="20095"/>
                    <a:pt x="36595" y="19234"/>
                  </a:cubicBezTo>
                  <a:cubicBezTo>
                    <a:pt x="37987" y="18425"/>
                    <a:pt x="39404" y="17589"/>
                    <a:pt x="40619" y="16526"/>
                  </a:cubicBezTo>
                  <a:close/>
                  <a:moveTo>
                    <a:pt x="11515" y="8099"/>
                  </a:moveTo>
                  <a:cubicBezTo>
                    <a:pt x="11060" y="9845"/>
                    <a:pt x="11060" y="11845"/>
                    <a:pt x="11136" y="13616"/>
                  </a:cubicBezTo>
                  <a:cubicBezTo>
                    <a:pt x="11186" y="15641"/>
                    <a:pt x="11541" y="17716"/>
                    <a:pt x="12148" y="19690"/>
                  </a:cubicBezTo>
                  <a:cubicBezTo>
                    <a:pt x="12705" y="21512"/>
                    <a:pt x="13717" y="23435"/>
                    <a:pt x="14906" y="24979"/>
                  </a:cubicBezTo>
                  <a:cubicBezTo>
                    <a:pt x="15438" y="25688"/>
                    <a:pt x="16096" y="26321"/>
                    <a:pt x="16956" y="26675"/>
                  </a:cubicBezTo>
                  <a:cubicBezTo>
                    <a:pt x="17867" y="27054"/>
                    <a:pt x="18854" y="27156"/>
                    <a:pt x="19664" y="27712"/>
                  </a:cubicBezTo>
                  <a:cubicBezTo>
                    <a:pt x="19715" y="27763"/>
                    <a:pt x="19740" y="27763"/>
                    <a:pt x="19766" y="27763"/>
                  </a:cubicBezTo>
                  <a:cubicBezTo>
                    <a:pt x="19487" y="28497"/>
                    <a:pt x="19209" y="29231"/>
                    <a:pt x="18905" y="29990"/>
                  </a:cubicBezTo>
                  <a:cubicBezTo>
                    <a:pt x="18753" y="30395"/>
                    <a:pt x="18601" y="30851"/>
                    <a:pt x="18399" y="31256"/>
                  </a:cubicBezTo>
                  <a:cubicBezTo>
                    <a:pt x="17867" y="30749"/>
                    <a:pt x="17260" y="30243"/>
                    <a:pt x="16577" y="29940"/>
                  </a:cubicBezTo>
                  <a:cubicBezTo>
                    <a:pt x="15792" y="29560"/>
                    <a:pt x="14982" y="29560"/>
                    <a:pt x="14147" y="29560"/>
                  </a:cubicBezTo>
                  <a:cubicBezTo>
                    <a:pt x="12274" y="29509"/>
                    <a:pt x="10781" y="28573"/>
                    <a:pt x="9465" y="27333"/>
                  </a:cubicBezTo>
                  <a:cubicBezTo>
                    <a:pt x="8529" y="26523"/>
                    <a:pt x="7820" y="25511"/>
                    <a:pt x="6960" y="24574"/>
                  </a:cubicBezTo>
                  <a:cubicBezTo>
                    <a:pt x="6125" y="23663"/>
                    <a:pt x="5416" y="22777"/>
                    <a:pt x="4859" y="21664"/>
                  </a:cubicBezTo>
                  <a:cubicBezTo>
                    <a:pt x="4353" y="20652"/>
                    <a:pt x="4024" y="19589"/>
                    <a:pt x="4049" y="18425"/>
                  </a:cubicBezTo>
                  <a:cubicBezTo>
                    <a:pt x="4075" y="17412"/>
                    <a:pt x="4303" y="16451"/>
                    <a:pt x="4201" y="15438"/>
                  </a:cubicBezTo>
                  <a:cubicBezTo>
                    <a:pt x="4454" y="15135"/>
                    <a:pt x="4783" y="14831"/>
                    <a:pt x="5087" y="14628"/>
                  </a:cubicBezTo>
                  <a:cubicBezTo>
                    <a:pt x="5239" y="14527"/>
                    <a:pt x="5441" y="14426"/>
                    <a:pt x="5593" y="14401"/>
                  </a:cubicBezTo>
                  <a:cubicBezTo>
                    <a:pt x="5695" y="14373"/>
                    <a:pt x="5760" y="14355"/>
                    <a:pt x="5803" y="14355"/>
                  </a:cubicBezTo>
                  <a:cubicBezTo>
                    <a:pt x="5878" y="14355"/>
                    <a:pt x="5890" y="14408"/>
                    <a:pt x="5922" y="14552"/>
                  </a:cubicBezTo>
                  <a:cubicBezTo>
                    <a:pt x="5973" y="14831"/>
                    <a:pt x="5846" y="15286"/>
                    <a:pt x="5846" y="15565"/>
                  </a:cubicBezTo>
                  <a:lnTo>
                    <a:pt x="5846" y="16324"/>
                  </a:lnTo>
                  <a:cubicBezTo>
                    <a:pt x="5872" y="16906"/>
                    <a:pt x="5948" y="17438"/>
                    <a:pt x="6049" y="17969"/>
                  </a:cubicBezTo>
                  <a:cubicBezTo>
                    <a:pt x="6454" y="20373"/>
                    <a:pt x="7441" y="22651"/>
                    <a:pt x="8731" y="24676"/>
                  </a:cubicBezTo>
                  <a:cubicBezTo>
                    <a:pt x="9389" y="25688"/>
                    <a:pt x="10123" y="26700"/>
                    <a:pt x="11009" y="27561"/>
                  </a:cubicBezTo>
                  <a:cubicBezTo>
                    <a:pt x="11427" y="27943"/>
                    <a:pt x="11952" y="28266"/>
                    <a:pt x="12503" y="28266"/>
                  </a:cubicBezTo>
                  <a:cubicBezTo>
                    <a:pt x="12753" y="28266"/>
                    <a:pt x="13008" y="28200"/>
                    <a:pt x="13261" y="28041"/>
                  </a:cubicBezTo>
                  <a:cubicBezTo>
                    <a:pt x="14831" y="27004"/>
                    <a:pt x="12274" y="24245"/>
                    <a:pt x="11667" y="23385"/>
                  </a:cubicBezTo>
                  <a:cubicBezTo>
                    <a:pt x="10781" y="22170"/>
                    <a:pt x="9896" y="20879"/>
                    <a:pt x="9592" y="19386"/>
                  </a:cubicBezTo>
                  <a:cubicBezTo>
                    <a:pt x="9263" y="17944"/>
                    <a:pt x="9415" y="16425"/>
                    <a:pt x="9592" y="14932"/>
                  </a:cubicBezTo>
                  <a:cubicBezTo>
                    <a:pt x="9718" y="13793"/>
                    <a:pt x="9744" y="12629"/>
                    <a:pt x="9896" y="11490"/>
                  </a:cubicBezTo>
                  <a:cubicBezTo>
                    <a:pt x="9971" y="10275"/>
                    <a:pt x="10275" y="8985"/>
                    <a:pt x="11313" y="8226"/>
                  </a:cubicBezTo>
                  <a:cubicBezTo>
                    <a:pt x="11363" y="8200"/>
                    <a:pt x="11414" y="8175"/>
                    <a:pt x="11515" y="8099"/>
                  </a:cubicBezTo>
                  <a:close/>
                  <a:moveTo>
                    <a:pt x="3847" y="15843"/>
                  </a:moveTo>
                  <a:lnTo>
                    <a:pt x="3847" y="15843"/>
                  </a:lnTo>
                  <a:cubicBezTo>
                    <a:pt x="3898" y="16855"/>
                    <a:pt x="3645" y="17842"/>
                    <a:pt x="3670" y="18855"/>
                  </a:cubicBezTo>
                  <a:cubicBezTo>
                    <a:pt x="3695" y="19842"/>
                    <a:pt x="4024" y="20753"/>
                    <a:pt x="4429" y="21639"/>
                  </a:cubicBezTo>
                  <a:cubicBezTo>
                    <a:pt x="4935" y="22676"/>
                    <a:pt x="5568" y="23613"/>
                    <a:pt x="6327" y="24448"/>
                  </a:cubicBezTo>
                  <a:cubicBezTo>
                    <a:pt x="7112" y="25334"/>
                    <a:pt x="7871" y="26295"/>
                    <a:pt x="8681" y="27181"/>
                  </a:cubicBezTo>
                  <a:cubicBezTo>
                    <a:pt x="9769" y="28320"/>
                    <a:pt x="11212" y="29459"/>
                    <a:pt x="12806" y="29813"/>
                  </a:cubicBezTo>
                  <a:cubicBezTo>
                    <a:pt x="13717" y="30015"/>
                    <a:pt x="14679" y="29838"/>
                    <a:pt x="15590" y="30015"/>
                  </a:cubicBezTo>
                  <a:cubicBezTo>
                    <a:pt x="16653" y="30243"/>
                    <a:pt x="17488" y="30952"/>
                    <a:pt x="18272" y="31660"/>
                  </a:cubicBezTo>
                  <a:cubicBezTo>
                    <a:pt x="18095" y="32091"/>
                    <a:pt x="17918" y="32496"/>
                    <a:pt x="17741" y="32901"/>
                  </a:cubicBezTo>
                  <a:cubicBezTo>
                    <a:pt x="17527" y="32887"/>
                    <a:pt x="17313" y="32880"/>
                    <a:pt x="17099" y="32880"/>
                  </a:cubicBezTo>
                  <a:cubicBezTo>
                    <a:pt x="15743" y="32880"/>
                    <a:pt x="14398" y="33170"/>
                    <a:pt x="13261" y="33913"/>
                  </a:cubicBezTo>
                  <a:cubicBezTo>
                    <a:pt x="12629" y="34318"/>
                    <a:pt x="12047" y="34824"/>
                    <a:pt x="11363" y="35178"/>
                  </a:cubicBezTo>
                  <a:cubicBezTo>
                    <a:pt x="11002" y="35348"/>
                    <a:pt x="10668" y="35420"/>
                    <a:pt x="10338" y="35420"/>
                  </a:cubicBezTo>
                  <a:cubicBezTo>
                    <a:pt x="9881" y="35420"/>
                    <a:pt x="9433" y="35283"/>
                    <a:pt x="8934" y="35077"/>
                  </a:cubicBezTo>
                  <a:cubicBezTo>
                    <a:pt x="7086" y="34368"/>
                    <a:pt x="4885" y="33609"/>
                    <a:pt x="3467" y="32091"/>
                  </a:cubicBezTo>
                  <a:cubicBezTo>
                    <a:pt x="2860" y="31458"/>
                    <a:pt x="2430" y="30699"/>
                    <a:pt x="1898" y="29965"/>
                  </a:cubicBezTo>
                  <a:cubicBezTo>
                    <a:pt x="1468" y="29433"/>
                    <a:pt x="785" y="28750"/>
                    <a:pt x="759" y="28041"/>
                  </a:cubicBezTo>
                  <a:cubicBezTo>
                    <a:pt x="759" y="27991"/>
                    <a:pt x="759" y="27966"/>
                    <a:pt x="709" y="27940"/>
                  </a:cubicBezTo>
                  <a:cubicBezTo>
                    <a:pt x="886" y="27459"/>
                    <a:pt x="1088" y="26979"/>
                    <a:pt x="1392" y="26574"/>
                  </a:cubicBezTo>
                  <a:cubicBezTo>
                    <a:pt x="1468" y="27029"/>
                    <a:pt x="1519" y="27485"/>
                    <a:pt x="1671" y="27940"/>
                  </a:cubicBezTo>
                  <a:cubicBezTo>
                    <a:pt x="1822" y="28446"/>
                    <a:pt x="2151" y="28826"/>
                    <a:pt x="2455" y="29231"/>
                  </a:cubicBezTo>
                  <a:cubicBezTo>
                    <a:pt x="3290" y="30218"/>
                    <a:pt x="4252" y="31028"/>
                    <a:pt x="5391" y="31635"/>
                  </a:cubicBezTo>
                  <a:cubicBezTo>
                    <a:pt x="6001" y="31966"/>
                    <a:pt x="6647" y="32178"/>
                    <a:pt x="7321" y="32178"/>
                  </a:cubicBezTo>
                  <a:cubicBezTo>
                    <a:pt x="7626" y="32178"/>
                    <a:pt x="7936" y="32135"/>
                    <a:pt x="8251" y="32040"/>
                  </a:cubicBezTo>
                  <a:cubicBezTo>
                    <a:pt x="9111" y="31787"/>
                    <a:pt x="9744" y="31230"/>
                    <a:pt x="9440" y="30269"/>
                  </a:cubicBezTo>
                  <a:cubicBezTo>
                    <a:pt x="8807" y="28193"/>
                    <a:pt x="6201" y="27561"/>
                    <a:pt x="4581" y="26523"/>
                  </a:cubicBezTo>
                  <a:cubicBezTo>
                    <a:pt x="4100" y="26194"/>
                    <a:pt x="3366" y="25688"/>
                    <a:pt x="3214" y="25080"/>
                  </a:cubicBezTo>
                  <a:cubicBezTo>
                    <a:pt x="3113" y="24701"/>
                    <a:pt x="3341" y="24296"/>
                    <a:pt x="3442" y="23942"/>
                  </a:cubicBezTo>
                  <a:cubicBezTo>
                    <a:pt x="3695" y="22803"/>
                    <a:pt x="3290" y="21790"/>
                    <a:pt x="2860" y="20753"/>
                  </a:cubicBezTo>
                  <a:cubicBezTo>
                    <a:pt x="2455" y="19766"/>
                    <a:pt x="2227" y="19007"/>
                    <a:pt x="2607" y="17994"/>
                  </a:cubicBezTo>
                  <a:cubicBezTo>
                    <a:pt x="2936" y="17210"/>
                    <a:pt x="3341" y="16476"/>
                    <a:pt x="3847" y="15843"/>
                  </a:cubicBezTo>
                  <a:close/>
                  <a:moveTo>
                    <a:pt x="43555" y="25030"/>
                  </a:moveTo>
                  <a:cubicBezTo>
                    <a:pt x="43631" y="25587"/>
                    <a:pt x="43681" y="26194"/>
                    <a:pt x="43783" y="26776"/>
                  </a:cubicBezTo>
                  <a:cubicBezTo>
                    <a:pt x="43884" y="27535"/>
                    <a:pt x="44137" y="28598"/>
                    <a:pt x="43808" y="29332"/>
                  </a:cubicBezTo>
                  <a:cubicBezTo>
                    <a:pt x="43454" y="30091"/>
                    <a:pt x="42163" y="30117"/>
                    <a:pt x="41429" y="30319"/>
                  </a:cubicBezTo>
                  <a:cubicBezTo>
                    <a:pt x="39278" y="30851"/>
                    <a:pt x="37000" y="30901"/>
                    <a:pt x="34824" y="31002"/>
                  </a:cubicBezTo>
                  <a:cubicBezTo>
                    <a:pt x="34597" y="31014"/>
                    <a:pt x="34371" y="31019"/>
                    <a:pt x="34145" y="31019"/>
                  </a:cubicBezTo>
                  <a:cubicBezTo>
                    <a:pt x="32305" y="31019"/>
                    <a:pt x="30494" y="30685"/>
                    <a:pt x="28623" y="30572"/>
                  </a:cubicBezTo>
                  <a:cubicBezTo>
                    <a:pt x="28182" y="30548"/>
                    <a:pt x="27710" y="30521"/>
                    <a:pt x="27232" y="30521"/>
                  </a:cubicBezTo>
                  <a:cubicBezTo>
                    <a:pt x="26229" y="30521"/>
                    <a:pt x="25202" y="30640"/>
                    <a:pt x="24397" y="31154"/>
                  </a:cubicBezTo>
                  <a:cubicBezTo>
                    <a:pt x="23461" y="31762"/>
                    <a:pt x="23030" y="32901"/>
                    <a:pt x="23714" y="33812"/>
                  </a:cubicBezTo>
                  <a:cubicBezTo>
                    <a:pt x="24574" y="34900"/>
                    <a:pt x="26219" y="35305"/>
                    <a:pt x="27510" y="35457"/>
                  </a:cubicBezTo>
                  <a:cubicBezTo>
                    <a:pt x="27920" y="35506"/>
                    <a:pt x="28326" y="35528"/>
                    <a:pt x="28731" y="35528"/>
                  </a:cubicBezTo>
                  <a:cubicBezTo>
                    <a:pt x="30001" y="35528"/>
                    <a:pt x="31248" y="35308"/>
                    <a:pt x="32495" y="35001"/>
                  </a:cubicBezTo>
                  <a:cubicBezTo>
                    <a:pt x="34469" y="34520"/>
                    <a:pt x="36443" y="33989"/>
                    <a:pt x="38392" y="33483"/>
                  </a:cubicBezTo>
                  <a:cubicBezTo>
                    <a:pt x="39404" y="33230"/>
                    <a:pt x="40417" y="33027"/>
                    <a:pt x="41404" y="32749"/>
                  </a:cubicBezTo>
                  <a:cubicBezTo>
                    <a:pt x="41733" y="32647"/>
                    <a:pt x="42036" y="32572"/>
                    <a:pt x="42391" y="32470"/>
                  </a:cubicBezTo>
                  <a:cubicBezTo>
                    <a:pt x="42503" y="32448"/>
                    <a:pt x="42696" y="32365"/>
                    <a:pt x="42827" y="32365"/>
                  </a:cubicBezTo>
                  <a:cubicBezTo>
                    <a:pt x="42843" y="32365"/>
                    <a:pt x="42858" y="32366"/>
                    <a:pt x="42872" y="32369"/>
                  </a:cubicBezTo>
                  <a:cubicBezTo>
                    <a:pt x="43201" y="32521"/>
                    <a:pt x="43049" y="32647"/>
                    <a:pt x="43023" y="33002"/>
                  </a:cubicBezTo>
                  <a:cubicBezTo>
                    <a:pt x="42897" y="33761"/>
                    <a:pt x="42745" y="34520"/>
                    <a:pt x="42543" y="35305"/>
                  </a:cubicBezTo>
                  <a:lnTo>
                    <a:pt x="42492" y="35305"/>
                  </a:lnTo>
                  <a:cubicBezTo>
                    <a:pt x="40417" y="35431"/>
                    <a:pt x="38519" y="36317"/>
                    <a:pt x="36494" y="36595"/>
                  </a:cubicBezTo>
                  <a:cubicBezTo>
                    <a:pt x="35355" y="36773"/>
                    <a:pt x="34216" y="36975"/>
                    <a:pt x="33052" y="37076"/>
                  </a:cubicBezTo>
                  <a:cubicBezTo>
                    <a:pt x="32853" y="37095"/>
                    <a:pt x="32656" y="37104"/>
                    <a:pt x="32460" y="37104"/>
                  </a:cubicBezTo>
                  <a:cubicBezTo>
                    <a:pt x="31608" y="37104"/>
                    <a:pt x="30773" y="36947"/>
                    <a:pt x="29889" y="36823"/>
                  </a:cubicBezTo>
                  <a:cubicBezTo>
                    <a:pt x="28876" y="36671"/>
                    <a:pt x="27839" y="36697"/>
                    <a:pt x="26801" y="36595"/>
                  </a:cubicBezTo>
                  <a:cubicBezTo>
                    <a:pt x="25789" y="36469"/>
                    <a:pt x="24802" y="36216"/>
                    <a:pt x="23790" y="36165"/>
                  </a:cubicBezTo>
                  <a:cubicBezTo>
                    <a:pt x="22701" y="36089"/>
                    <a:pt x="21613" y="35937"/>
                    <a:pt x="20626" y="35457"/>
                  </a:cubicBezTo>
                  <a:cubicBezTo>
                    <a:pt x="19512" y="34925"/>
                    <a:pt x="18829" y="33913"/>
                    <a:pt x="18070" y="32976"/>
                  </a:cubicBezTo>
                  <a:cubicBezTo>
                    <a:pt x="18576" y="31888"/>
                    <a:pt x="19006" y="30775"/>
                    <a:pt x="19411" y="29636"/>
                  </a:cubicBezTo>
                  <a:cubicBezTo>
                    <a:pt x="19649" y="29699"/>
                    <a:pt x="19892" y="29720"/>
                    <a:pt x="20137" y="29720"/>
                  </a:cubicBezTo>
                  <a:cubicBezTo>
                    <a:pt x="20633" y="29720"/>
                    <a:pt x="21140" y="29634"/>
                    <a:pt x="21638" y="29634"/>
                  </a:cubicBezTo>
                  <a:cubicBezTo>
                    <a:pt x="21680" y="29634"/>
                    <a:pt x="21723" y="29635"/>
                    <a:pt x="21765" y="29636"/>
                  </a:cubicBezTo>
                  <a:cubicBezTo>
                    <a:pt x="22748" y="29680"/>
                    <a:pt x="23731" y="29742"/>
                    <a:pt x="24714" y="29742"/>
                  </a:cubicBezTo>
                  <a:cubicBezTo>
                    <a:pt x="24870" y="29742"/>
                    <a:pt x="25026" y="29741"/>
                    <a:pt x="25181" y="29737"/>
                  </a:cubicBezTo>
                  <a:cubicBezTo>
                    <a:pt x="27333" y="29686"/>
                    <a:pt x="29509" y="29433"/>
                    <a:pt x="31635" y="28953"/>
                  </a:cubicBezTo>
                  <a:cubicBezTo>
                    <a:pt x="33634" y="28497"/>
                    <a:pt x="35532" y="27687"/>
                    <a:pt x="37380" y="26852"/>
                  </a:cubicBezTo>
                  <a:cubicBezTo>
                    <a:pt x="39379" y="25966"/>
                    <a:pt x="41378" y="25334"/>
                    <a:pt x="43555" y="25030"/>
                  </a:cubicBezTo>
                  <a:close/>
                  <a:moveTo>
                    <a:pt x="532" y="28573"/>
                  </a:moveTo>
                  <a:cubicBezTo>
                    <a:pt x="684" y="28953"/>
                    <a:pt x="962" y="29332"/>
                    <a:pt x="1190" y="29636"/>
                  </a:cubicBezTo>
                  <a:cubicBezTo>
                    <a:pt x="1696" y="30319"/>
                    <a:pt x="2177" y="31028"/>
                    <a:pt x="2683" y="31711"/>
                  </a:cubicBezTo>
                  <a:cubicBezTo>
                    <a:pt x="3974" y="33356"/>
                    <a:pt x="5948" y="34191"/>
                    <a:pt x="7846" y="35001"/>
                  </a:cubicBezTo>
                  <a:cubicBezTo>
                    <a:pt x="8586" y="35297"/>
                    <a:pt x="9422" y="35761"/>
                    <a:pt x="10237" y="35761"/>
                  </a:cubicBezTo>
                  <a:cubicBezTo>
                    <a:pt x="10258" y="35761"/>
                    <a:pt x="10279" y="35761"/>
                    <a:pt x="10300" y="35760"/>
                  </a:cubicBezTo>
                  <a:cubicBezTo>
                    <a:pt x="10984" y="35710"/>
                    <a:pt x="11566" y="35406"/>
                    <a:pt x="12123" y="35052"/>
                  </a:cubicBezTo>
                  <a:cubicBezTo>
                    <a:pt x="12806" y="34621"/>
                    <a:pt x="13439" y="34039"/>
                    <a:pt x="14198" y="33685"/>
                  </a:cubicBezTo>
                  <a:cubicBezTo>
                    <a:pt x="15078" y="33299"/>
                    <a:pt x="16068" y="33167"/>
                    <a:pt x="17013" y="33167"/>
                  </a:cubicBezTo>
                  <a:cubicBezTo>
                    <a:pt x="17181" y="33167"/>
                    <a:pt x="17348" y="33171"/>
                    <a:pt x="17513" y="33179"/>
                  </a:cubicBezTo>
                  <a:cubicBezTo>
                    <a:pt x="16880" y="34546"/>
                    <a:pt x="16298" y="35937"/>
                    <a:pt x="15919" y="37405"/>
                  </a:cubicBezTo>
                  <a:cubicBezTo>
                    <a:pt x="15895" y="37403"/>
                    <a:pt x="15871" y="37401"/>
                    <a:pt x="15846" y="37401"/>
                  </a:cubicBezTo>
                  <a:cubicBezTo>
                    <a:pt x="15172" y="37401"/>
                    <a:pt x="14312" y="38379"/>
                    <a:pt x="13970" y="38721"/>
                  </a:cubicBezTo>
                  <a:cubicBezTo>
                    <a:pt x="13134" y="39558"/>
                    <a:pt x="12184" y="40733"/>
                    <a:pt x="10908" y="40733"/>
                  </a:cubicBezTo>
                  <a:cubicBezTo>
                    <a:pt x="10833" y="40733"/>
                    <a:pt x="10757" y="40729"/>
                    <a:pt x="10680" y="40721"/>
                  </a:cubicBezTo>
                  <a:cubicBezTo>
                    <a:pt x="9642" y="40594"/>
                    <a:pt x="8655" y="39835"/>
                    <a:pt x="7846" y="39177"/>
                  </a:cubicBezTo>
                  <a:cubicBezTo>
                    <a:pt x="7010" y="38494"/>
                    <a:pt x="6251" y="37785"/>
                    <a:pt x="5365" y="37178"/>
                  </a:cubicBezTo>
                  <a:cubicBezTo>
                    <a:pt x="4530" y="36595"/>
                    <a:pt x="3594" y="36266"/>
                    <a:pt x="3037" y="35330"/>
                  </a:cubicBezTo>
                  <a:cubicBezTo>
                    <a:pt x="2455" y="34444"/>
                    <a:pt x="2278" y="33407"/>
                    <a:pt x="1797" y="32470"/>
                  </a:cubicBezTo>
                  <a:cubicBezTo>
                    <a:pt x="1291" y="31407"/>
                    <a:pt x="253" y="30699"/>
                    <a:pt x="355" y="29433"/>
                  </a:cubicBezTo>
                  <a:cubicBezTo>
                    <a:pt x="405" y="29180"/>
                    <a:pt x="430" y="28877"/>
                    <a:pt x="532" y="28573"/>
                  </a:cubicBezTo>
                  <a:close/>
                  <a:moveTo>
                    <a:pt x="17893" y="33305"/>
                  </a:moveTo>
                  <a:cubicBezTo>
                    <a:pt x="18525" y="34115"/>
                    <a:pt x="19158" y="34950"/>
                    <a:pt x="20044" y="35533"/>
                  </a:cubicBezTo>
                  <a:cubicBezTo>
                    <a:pt x="20879" y="36039"/>
                    <a:pt x="21866" y="36292"/>
                    <a:pt x="22828" y="36418"/>
                  </a:cubicBezTo>
                  <a:cubicBezTo>
                    <a:pt x="23941" y="36545"/>
                    <a:pt x="24979" y="36646"/>
                    <a:pt x="26067" y="36823"/>
                  </a:cubicBezTo>
                  <a:cubicBezTo>
                    <a:pt x="27181" y="37051"/>
                    <a:pt x="28269" y="36975"/>
                    <a:pt x="29383" y="37102"/>
                  </a:cubicBezTo>
                  <a:cubicBezTo>
                    <a:pt x="30390" y="37222"/>
                    <a:pt x="31398" y="37433"/>
                    <a:pt x="32406" y="37433"/>
                  </a:cubicBezTo>
                  <a:cubicBezTo>
                    <a:pt x="32461" y="37433"/>
                    <a:pt x="32516" y="37432"/>
                    <a:pt x="32571" y="37431"/>
                  </a:cubicBezTo>
                  <a:cubicBezTo>
                    <a:pt x="33710" y="37405"/>
                    <a:pt x="34900" y="37178"/>
                    <a:pt x="35988" y="36975"/>
                  </a:cubicBezTo>
                  <a:cubicBezTo>
                    <a:pt x="37127" y="36823"/>
                    <a:pt x="38215" y="36570"/>
                    <a:pt x="39328" y="36292"/>
                  </a:cubicBezTo>
                  <a:cubicBezTo>
                    <a:pt x="40341" y="36013"/>
                    <a:pt x="41378" y="35710"/>
                    <a:pt x="42416" y="35634"/>
                  </a:cubicBezTo>
                  <a:lnTo>
                    <a:pt x="42416" y="35634"/>
                  </a:lnTo>
                  <a:cubicBezTo>
                    <a:pt x="42138" y="36671"/>
                    <a:pt x="41733" y="37658"/>
                    <a:pt x="41125" y="38494"/>
                  </a:cubicBezTo>
                  <a:cubicBezTo>
                    <a:pt x="40012" y="40088"/>
                    <a:pt x="38240" y="40619"/>
                    <a:pt x="36418" y="40872"/>
                  </a:cubicBezTo>
                  <a:cubicBezTo>
                    <a:pt x="36232" y="40898"/>
                    <a:pt x="36045" y="40909"/>
                    <a:pt x="35859" y="40909"/>
                  </a:cubicBezTo>
                  <a:cubicBezTo>
                    <a:pt x="34347" y="40909"/>
                    <a:pt x="32835" y="40148"/>
                    <a:pt x="31483" y="39607"/>
                  </a:cubicBezTo>
                  <a:cubicBezTo>
                    <a:pt x="29965" y="39000"/>
                    <a:pt x="28471" y="38342"/>
                    <a:pt x="26928" y="37911"/>
                  </a:cubicBezTo>
                  <a:cubicBezTo>
                    <a:pt x="26132" y="37691"/>
                    <a:pt x="25165" y="37448"/>
                    <a:pt x="24265" y="37448"/>
                  </a:cubicBezTo>
                  <a:cubicBezTo>
                    <a:pt x="23819" y="37448"/>
                    <a:pt x="23390" y="37508"/>
                    <a:pt x="23005" y="37658"/>
                  </a:cubicBezTo>
                  <a:cubicBezTo>
                    <a:pt x="22625" y="37785"/>
                    <a:pt x="22043" y="38114"/>
                    <a:pt x="21942" y="38569"/>
                  </a:cubicBezTo>
                  <a:cubicBezTo>
                    <a:pt x="21866" y="39076"/>
                    <a:pt x="22296" y="39632"/>
                    <a:pt x="22549" y="39987"/>
                  </a:cubicBezTo>
                  <a:cubicBezTo>
                    <a:pt x="23461" y="41277"/>
                    <a:pt x="24397" y="42593"/>
                    <a:pt x="25688" y="43505"/>
                  </a:cubicBezTo>
                  <a:cubicBezTo>
                    <a:pt x="26877" y="44365"/>
                    <a:pt x="28244" y="44947"/>
                    <a:pt x="29661" y="45377"/>
                  </a:cubicBezTo>
                  <a:cubicBezTo>
                    <a:pt x="31146" y="45834"/>
                    <a:pt x="32744" y="46106"/>
                    <a:pt x="34331" y="46106"/>
                  </a:cubicBezTo>
                  <a:cubicBezTo>
                    <a:pt x="35558" y="46106"/>
                    <a:pt x="36778" y="45944"/>
                    <a:pt x="37937" y="45580"/>
                  </a:cubicBezTo>
                  <a:lnTo>
                    <a:pt x="37937" y="45580"/>
                  </a:lnTo>
                  <a:cubicBezTo>
                    <a:pt x="37203" y="46339"/>
                    <a:pt x="36494" y="47098"/>
                    <a:pt x="35709" y="47782"/>
                  </a:cubicBezTo>
                  <a:cubicBezTo>
                    <a:pt x="35203" y="48186"/>
                    <a:pt x="34722" y="48591"/>
                    <a:pt x="34191" y="48946"/>
                  </a:cubicBezTo>
                  <a:cubicBezTo>
                    <a:pt x="34166" y="48946"/>
                    <a:pt x="34140" y="48920"/>
                    <a:pt x="34090" y="48920"/>
                  </a:cubicBezTo>
                  <a:cubicBezTo>
                    <a:pt x="33959" y="48932"/>
                    <a:pt x="33830" y="48937"/>
                    <a:pt x="33701" y="48937"/>
                  </a:cubicBezTo>
                  <a:cubicBezTo>
                    <a:pt x="32105" y="48937"/>
                    <a:pt x="30632" y="48108"/>
                    <a:pt x="29180" y="47453"/>
                  </a:cubicBezTo>
                  <a:cubicBezTo>
                    <a:pt x="27611" y="46719"/>
                    <a:pt x="25991" y="45959"/>
                    <a:pt x="24599" y="44922"/>
                  </a:cubicBezTo>
                  <a:cubicBezTo>
                    <a:pt x="23309" y="43935"/>
                    <a:pt x="22448" y="42492"/>
                    <a:pt x="21132" y="41530"/>
                  </a:cubicBezTo>
                  <a:cubicBezTo>
                    <a:pt x="20297" y="40948"/>
                    <a:pt x="18601" y="40645"/>
                    <a:pt x="18247" y="39607"/>
                  </a:cubicBezTo>
                  <a:cubicBezTo>
                    <a:pt x="18222" y="39582"/>
                    <a:pt x="18222" y="39556"/>
                    <a:pt x="18171" y="39506"/>
                  </a:cubicBezTo>
                  <a:cubicBezTo>
                    <a:pt x="17994" y="38240"/>
                    <a:pt x="17387" y="37076"/>
                    <a:pt x="16805" y="35912"/>
                  </a:cubicBezTo>
                  <a:lnTo>
                    <a:pt x="16805" y="35887"/>
                  </a:lnTo>
                  <a:cubicBezTo>
                    <a:pt x="17108" y="35001"/>
                    <a:pt x="17488" y="34141"/>
                    <a:pt x="17893" y="33305"/>
                  </a:cubicBezTo>
                  <a:close/>
                  <a:moveTo>
                    <a:pt x="18247" y="40265"/>
                  </a:moveTo>
                  <a:cubicBezTo>
                    <a:pt x="18854" y="40948"/>
                    <a:pt x="19993" y="41227"/>
                    <a:pt x="20677" y="41657"/>
                  </a:cubicBezTo>
                  <a:cubicBezTo>
                    <a:pt x="22246" y="42619"/>
                    <a:pt x="23157" y="44314"/>
                    <a:pt x="24599" y="45403"/>
                  </a:cubicBezTo>
                  <a:cubicBezTo>
                    <a:pt x="26118" y="46516"/>
                    <a:pt x="27864" y="47301"/>
                    <a:pt x="29585" y="48060"/>
                  </a:cubicBezTo>
                  <a:cubicBezTo>
                    <a:pt x="30901" y="48617"/>
                    <a:pt x="32192" y="49300"/>
                    <a:pt x="33634" y="49325"/>
                  </a:cubicBezTo>
                  <a:cubicBezTo>
                    <a:pt x="33179" y="49578"/>
                    <a:pt x="32748" y="49806"/>
                    <a:pt x="32242" y="49958"/>
                  </a:cubicBezTo>
                  <a:cubicBezTo>
                    <a:pt x="31559" y="50173"/>
                    <a:pt x="30933" y="50306"/>
                    <a:pt x="30309" y="50306"/>
                  </a:cubicBezTo>
                  <a:cubicBezTo>
                    <a:pt x="29686" y="50306"/>
                    <a:pt x="29066" y="50173"/>
                    <a:pt x="28396" y="49857"/>
                  </a:cubicBezTo>
                  <a:cubicBezTo>
                    <a:pt x="27130" y="49300"/>
                    <a:pt x="26042" y="48364"/>
                    <a:pt x="25030" y="47453"/>
                  </a:cubicBezTo>
                  <a:cubicBezTo>
                    <a:pt x="24473" y="46972"/>
                    <a:pt x="24017" y="46314"/>
                    <a:pt x="23283" y="46086"/>
                  </a:cubicBezTo>
                  <a:cubicBezTo>
                    <a:pt x="23173" y="46055"/>
                    <a:pt x="23065" y="46040"/>
                    <a:pt x="22960" y="46040"/>
                  </a:cubicBezTo>
                  <a:cubicBezTo>
                    <a:pt x="22461" y="46040"/>
                    <a:pt x="22042" y="46373"/>
                    <a:pt x="21917" y="46896"/>
                  </a:cubicBezTo>
                  <a:cubicBezTo>
                    <a:pt x="21740" y="47706"/>
                    <a:pt x="22195" y="48490"/>
                    <a:pt x="22651" y="49173"/>
                  </a:cubicBezTo>
                  <a:cubicBezTo>
                    <a:pt x="23764" y="50591"/>
                    <a:pt x="25409" y="51856"/>
                    <a:pt x="27231" y="52109"/>
                  </a:cubicBezTo>
                  <a:cubicBezTo>
                    <a:pt x="26573" y="52413"/>
                    <a:pt x="25915" y="52717"/>
                    <a:pt x="25207" y="52919"/>
                  </a:cubicBezTo>
                  <a:cubicBezTo>
                    <a:pt x="24296" y="51831"/>
                    <a:pt x="22524" y="51831"/>
                    <a:pt x="21284" y="51274"/>
                  </a:cubicBezTo>
                  <a:cubicBezTo>
                    <a:pt x="19361" y="50464"/>
                    <a:pt x="17361" y="48465"/>
                    <a:pt x="17007" y="46339"/>
                  </a:cubicBezTo>
                  <a:cubicBezTo>
                    <a:pt x="16678" y="44238"/>
                    <a:pt x="18196" y="42593"/>
                    <a:pt x="18247" y="40518"/>
                  </a:cubicBezTo>
                  <a:lnTo>
                    <a:pt x="18247" y="40265"/>
                  </a:lnTo>
                  <a:close/>
                  <a:moveTo>
                    <a:pt x="16602" y="36342"/>
                  </a:moveTo>
                  <a:cubicBezTo>
                    <a:pt x="17463" y="38063"/>
                    <a:pt x="18323" y="39835"/>
                    <a:pt x="17690" y="41784"/>
                  </a:cubicBezTo>
                  <a:cubicBezTo>
                    <a:pt x="17387" y="42720"/>
                    <a:pt x="16880" y="43530"/>
                    <a:pt x="16703" y="44492"/>
                  </a:cubicBezTo>
                  <a:cubicBezTo>
                    <a:pt x="16526" y="45301"/>
                    <a:pt x="16526" y="46187"/>
                    <a:pt x="16805" y="46972"/>
                  </a:cubicBezTo>
                  <a:cubicBezTo>
                    <a:pt x="17336" y="48693"/>
                    <a:pt x="18779" y="50236"/>
                    <a:pt x="20272" y="51173"/>
                  </a:cubicBezTo>
                  <a:cubicBezTo>
                    <a:pt x="21006" y="51603"/>
                    <a:pt x="21790" y="51856"/>
                    <a:pt x="22575" y="52084"/>
                  </a:cubicBezTo>
                  <a:cubicBezTo>
                    <a:pt x="23309" y="52261"/>
                    <a:pt x="24220" y="52489"/>
                    <a:pt x="24802" y="53020"/>
                  </a:cubicBezTo>
                  <a:cubicBezTo>
                    <a:pt x="24212" y="53168"/>
                    <a:pt x="23608" y="53258"/>
                    <a:pt x="23001" y="53258"/>
                  </a:cubicBezTo>
                  <a:cubicBezTo>
                    <a:pt x="22462" y="53258"/>
                    <a:pt x="21921" y="53187"/>
                    <a:pt x="21385" y="53020"/>
                  </a:cubicBezTo>
                  <a:cubicBezTo>
                    <a:pt x="20145" y="52666"/>
                    <a:pt x="18981" y="52109"/>
                    <a:pt x="17766" y="51704"/>
                  </a:cubicBezTo>
                  <a:cubicBezTo>
                    <a:pt x="16577" y="51325"/>
                    <a:pt x="15337" y="51072"/>
                    <a:pt x="14426" y="50110"/>
                  </a:cubicBezTo>
                  <a:cubicBezTo>
                    <a:pt x="13186" y="48819"/>
                    <a:pt x="12452" y="46820"/>
                    <a:pt x="12958" y="45074"/>
                  </a:cubicBezTo>
                  <a:cubicBezTo>
                    <a:pt x="13540" y="43125"/>
                    <a:pt x="15893" y="42214"/>
                    <a:pt x="16400" y="40214"/>
                  </a:cubicBezTo>
                  <a:cubicBezTo>
                    <a:pt x="16526" y="39683"/>
                    <a:pt x="16653" y="38924"/>
                    <a:pt x="16526" y="38392"/>
                  </a:cubicBezTo>
                  <a:cubicBezTo>
                    <a:pt x="16551" y="38190"/>
                    <a:pt x="16450" y="37785"/>
                    <a:pt x="16248" y="37557"/>
                  </a:cubicBezTo>
                  <a:cubicBezTo>
                    <a:pt x="16349" y="37152"/>
                    <a:pt x="16476" y="36773"/>
                    <a:pt x="16602" y="36342"/>
                  </a:cubicBezTo>
                  <a:close/>
                  <a:moveTo>
                    <a:pt x="32268" y="1"/>
                  </a:moveTo>
                  <a:cubicBezTo>
                    <a:pt x="31154" y="1"/>
                    <a:pt x="30294" y="861"/>
                    <a:pt x="29281" y="1215"/>
                  </a:cubicBezTo>
                  <a:cubicBezTo>
                    <a:pt x="29006" y="1313"/>
                    <a:pt x="28735" y="1342"/>
                    <a:pt x="28469" y="1342"/>
                  </a:cubicBezTo>
                  <a:cubicBezTo>
                    <a:pt x="28101" y="1342"/>
                    <a:pt x="27741" y="1287"/>
                    <a:pt x="27390" y="1287"/>
                  </a:cubicBezTo>
                  <a:cubicBezTo>
                    <a:pt x="26944" y="1287"/>
                    <a:pt x="26511" y="1375"/>
                    <a:pt x="26093" y="1772"/>
                  </a:cubicBezTo>
                  <a:cubicBezTo>
                    <a:pt x="25232" y="2607"/>
                    <a:pt x="24979" y="3923"/>
                    <a:pt x="24954" y="5062"/>
                  </a:cubicBezTo>
                  <a:cubicBezTo>
                    <a:pt x="24954" y="5644"/>
                    <a:pt x="25004" y="6201"/>
                    <a:pt x="25080" y="6732"/>
                  </a:cubicBezTo>
                  <a:cubicBezTo>
                    <a:pt x="25131" y="7416"/>
                    <a:pt x="25688" y="9440"/>
                    <a:pt x="24928" y="9845"/>
                  </a:cubicBezTo>
                  <a:cubicBezTo>
                    <a:pt x="24886" y="9868"/>
                    <a:pt x="24845" y="9879"/>
                    <a:pt x="24804" y="9879"/>
                  </a:cubicBezTo>
                  <a:cubicBezTo>
                    <a:pt x="24120" y="9879"/>
                    <a:pt x="23712" y="6803"/>
                    <a:pt x="23688" y="6277"/>
                  </a:cubicBezTo>
                  <a:cubicBezTo>
                    <a:pt x="23612" y="5391"/>
                    <a:pt x="23714" y="4505"/>
                    <a:pt x="23790" y="3569"/>
                  </a:cubicBezTo>
                  <a:cubicBezTo>
                    <a:pt x="23815" y="2911"/>
                    <a:pt x="23790" y="2253"/>
                    <a:pt x="23815" y="1595"/>
                  </a:cubicBezTo>
                  <a:cubicBezTo>
                    <a:pt x="23836" y="1131"/>
                    <a:pt x="23892" y="385"/>
                    <a:pt x="23426" y="385"/>
                  </a:cubicBezTo>
                  <a:cubicBezTo>
                    <a:pt x="23333" y="385"/>
                    <a:pt x="23220" y="414"/>
                    <a:pt x="23081" y="481"/>
                  </a:cubicBezTo>
                  <a:cubicBezTo>
                    <a:pt x="22195" y="962"/>
                    <a:pt x="21309" y="1899"/>
                    <a:pt x="21056" y="2860"/>
                  </a:cubicBezTo>
                  <a:cubicBezTo>
                    <a:pt x="20778" y="3949"/>
                    <a:pt x="20803" y="5138"/>
                    <a:pt x="20879" y="6277"/>
                  </a:cubicBezTo>
                  <a:cubicBezTo>
                    <a:pt x="20955" y="7972"/>
                    <a:pt x="20930" y="9693"/>
                    <a:pt x="20904" y="11389"/>
                  </a:cubicBezTo>
                  <a:cubicBezTo>
                    <a:pt x="20879" y="12781"/>
                    <a:pt x="20930" y="14198"/>
                    <a:pt x="20930" y="15590"/>
                  </a:cubicBezTo>
                  <a:cubicBezTo>
                    <a:pt x="20930" y="16324"/>
                    <a:pt x="20778" y="17083"/>
                    <a:pt x="20145" y="17539"/>
                  </a:cubicBezTo>
                  <a:cubicBezTo>
                    <a:pt x="19961" y="17666"/>
                    <a:pt x="19801" y="17720"/>
                    <a:pt x="19661" y="17720"/>
                  </a:cubicBezTo>
                  <a:cubicBezTo>
                    <a:pt x="19051" y="17720"/>
                    <a:pt x="18831" y="16682"/>
                    <a:pt x="18728" y="16147"/>
                  </a:cubicBezTo>
                  <a:cubicBezTo>
                    <a:pt x="18424" y="14628"/>
                    <a:pt x="18652" y="13110"/>
                    <a:pt x="18930" y="11617"/>
                  </a:cubicBezTo>
                  <a:cubicBezTo>
                    <a:pt x="19234" y="10073"/>
                    <a:pt x="19386" y="8479"/>
                    <a:pt x="19639" y="6935"/>
                  </a:cubicBezTo>
                  <a:cubicBezTo>
                    <a:pt x="19766" y="6049"/>
                    <a:pt x="19993" y="5163"/>
                    <a:pt x="20196" y="4278"/>
                  </a:cubicBezTo>
                  <a:cubicBezTo>
                    <a:pt x="20272" y="4024"/>
                    <a:pt x="20424" y="3645"/>
                    <a:pt x="20272" y="3392"/>
                  </a:cubicBezTo>
                  <a:cubicBezTo>
                    <a:pt x="20182" y="3258"/>
                    <a:pt x="20058" y="3211"/>
                    <a:pt x="19924" y="3211"/>
                  </a:cubicBezTo>
                  <a:cubicBezTo>
                    <a:pt x="19831" y="3211"/>
                    <a:pt x="19733" y="3234"/>
                    <a:pt x="19639" y="3265"/>
                  </a:cubicBezTo>
                  <a:cubicBezTo>
                    <a:pt x="18981" y="3442"/>
                    <a:pt x="18348" y="3822"/>
                    <a:pt x="17716" y="4126"/>
                  </a:cubicBezTo>
                  <a:cubicBezTo>
                    <a:pt x="16526" y="4657"/>
                    <a:pt x="15362" y="5290"/>
                    <a:pt x="14552" y="6327"/>
                  </a:cubicBezTo>
                  <a:cubicBezTo>
                    <a:pt x="13793" y="7314"/>
                    <a:pt x="13995" y="8580"/>
                    <a:pt x="14071" y="9744"/>
                  </a:cubicBezTo>
                  <a:cubicBezTo>
                    <a:pt x="14173" y="11237"/>
                    <a:pt x="14350" y="12680"/>
                    <a:pt x="14805" y="14122"/>
                  </a:cubicBezTo>
                  <a:cubicBezTo>
                    <a:pt x="15514" y="16451"/>
                    <a:pt x="16577" y="18678"/>
                    <a:pt x="17209" y="21031"/>
                  </a:cubicBezTo>
                  <a:cubicBezTo>
                    <a:pt x="17361" y="21639"/>
                    <a:pt x="17867" y="23182"/>
                    <a:pt x="17235" y="23663"/>
                  </a:cubicBezTo>
                  <a:cubicBezTo>
                    <a:pt x="17131" y="23744"/>
                    <a:pt x="17029" y="23779"/>
                    <a:pt x="16931" y="23779"/>
                  </a:cubicBezTo>
                  <a:cubicBezTo>
                    <a:pt x="16475" y="23779"/>
                    <a:pt x="16090" y="23039"/>
                    <a:pt x="15944" y="22727"/>
                  </a:cubicBezTo>
                  <a:cubicBezTo>
                    <a:pt x="15109" y="21132"/>
                    <a:pt x="14729" y="19310"/>
                    <a:pt x="14350" y="17564"/>
                  </a:cubicBezTo>
                  <a:cubicBezTo>
                    <a:pt x="13945" y="15641"/>
                    <a:pt x="13363" y="13743"/>
                    <a:pt x="13110" y="11769"/>
                  </a:cubicBezTo>
                  <a:cubicBezTo>
                    <a:pt x="13034" y="11009"/>
                    <a:pt x="12958" y="10200"/>
                    <a:pt x="13110" y="9390"/>
                  </a:cubicBezTo>
                  <a:cubicBezTo>
                    <a:pt x="13211" y="8959"/>
                    <a:pt x="13413" y="8555"/>
                    <a:pt x="13489" y="8074"/>
                  </a:cubicBezTo>
                  <a:cubicBezTo>
                    <a:pt x="13599" y="7548"/>
                    <a:pt x="13462" y="7022"/>
                    <a:pt x="12946" y="7022"/>
                  </a:cubicBezTo>
                  <a:cubicBezTo>
                    <a:pt x="12867" y="7022"/>
                    <a:pt x="12778" y="7034"/>
                    <a:pt x="12679" y="7061"/>
                  </a:cubicBezTo>
                  <a:cubicBezTo>
                    <a:pt x="10503" y="7593"/>
                    <a:pt x="9769" y="9719"/>
                    <a:pt x="9567" y="11667"/>
                  </a:cubicBezTo>
                  <a:cubicBezTo>
                    <a:pt x="9440" y="13009"/>
                    <a:pt x="9313" y="14325"/>
                    <a:pt x="9238" y="15691"/>
                  </a:cubicBezTo>
                  <a:cubicBezTo>
                    <a:pt x="9136" y="17058"/>
                    <a:pt x="9060" y="18450"/>
                    <a:pt x="9440" y="19766"/>
                  </a:cubicBezTo>
                  <a:cubicBezTo>
                    <a:pt x="9870" y="21132"/>
                    <a:pt x="10680" y="22297"/>
                    <a:pt x="11515" y="23435"/>
                  </a:cubicBezTo>
                  <a:cubicBezTo>
                    <a:pt x="11945" y="24068"/>
                    <a:pt x="12426" y="24676"/>
                    <a:pt x="12831" y="25334"/>
                  </a:cubicBezTo>
                  <a:cubicBezTo>
                    <a:pt x="13110" y="25789"/>
                    <a:pt x="13464" y="26295"/>
                    <a:pt x="13489" y="26801"/>
                  </a:cubicBezTo>
                  <a:cubicBezTo>
                    <a:pt x="13565" y="27308"/>
                    <a:pt x="13211" y="27687"/>
                    <a:pt x="12705" y="27738"/>
                  </a:cubicBezTo>
                  <a:cubicBezTo>
                    <a:pt x="12655" y="27745"/>
                    <a:pt x="12605" y="27749"/>
                    <a:pt x="12557" y="27749"/>
                  </a:cubicBezTo>
                  <a:cubicBezTo>
                    <a:pt x="12114" y="27749"/>
                    <a:pt x="11733" y="27455"/>
                    <a:pt x="11414" y="27181"/>
                  </a:cubicBezTo>
                  <a:cubicBezTo>
                    <a:pt x="10958" y="26725"/>
                    <a:pt x="10554" y="26270"/>
                    <a:pt x="10174" y="25789"/>
                  </a:cubicBezTo>
                  <a:cubicBezTo>
                    <a:pt x="9288" y="24676"/>
                    <a:pt x="8554" y="23486"/>
                    <a:pt x="7922" y="22221"/>
                  </a:cubicBezTo>
                  <a:cubicBezTo>
                    <a:pt x="6732" y="19715"/>
                    <a:pt x="6074" y="16931"/>
                    <a:pt x="6403" y="14148"/>
                  </a:cubicBezTo>
                  <a:cubicBezTo>
                    <a:pt x="6403" y="14072"/>
                    <a:pt x="6378" y="13996"/>
                    <a:pt x="6277" y="13945"/>
                  </a:cubicBezTo>
                  <a:cubicBezTo>
                    <a:pt x="6130" y="13895"/>
                    <a:pt x="5985" y="13871"/>
                    <a:pt x="5842" y="13871"/>
                  </a:cubicBezTo>
                  <a:cubicBezTo>
                    <a:pt x="4476" y="13871"/>
                    <a:pt x="3288" y="15995"/>
                    <a:pt x="2784" y="16957"/>
                  </a:cubicBezTo>
                  <a:cubicBezTo>
                    <a:pt x="2455" y="17539"/>
                    <a:pt x="2101" y="18247"/>
                    <a:pt x="2151" y="18931"/>
                  </a:cubicBezTo>
                  <a:cubicBezTo>
                    <a:pt x="2177" y="20095"/>
                    <a:pt x="2936" y="21132"/>
                    <a:pt x="3189" y="22246"/>
                  </a:cubicBezTo>
                  <a:cubicBezTo>
                    <a:pt x="3341" y="22980"/>
                    <a:pt x="3214" y="23562"/>
                    <a:pt x="3037" y="24271"/>
                  </a:cubicBezTo>
                  <a:cubicBezTo>
                    <a:pt x="2961" y="24549"/>
                    <a:pt x="2911" y="24777"/>
                    <a:pt x="2987" y="25055"/>
                  </a:cubicBezTo>
                  <a:cubicBezTo>
                    <a:pt x="3290" y="25966"/>
                    <a:pt x="4353" y="26599"/>
                    <a:pt x="5138" y="27054"/>
                  </a:cubicBezTo>
                  <a:cubicBezTo>
                    <a:pt x="6201" y="27611"/>
                    <a:pt x="7339" y="28067"/>
                    <a:pt x="8251" y="28851"/>
                  </a:cubicBezTo>
                  <a:cubicBezTo>
                    <a:pt x="8782" y="29307"/>
                    <a:pt x="9642" y="30319"/>
                    <a:pt x="9136" y="31028"/>
                  </a:cubicBezTo>
                  <a:cubicBezTo>
                    <a:pt x="8828" y="31512"/>
                    <a:pt x="8080" y="31671"/>
                    <a:pt x="7508" y="31671"/>
                  </a:cubicBezTo>
                  <a:cubicBezTo>
                    <a:pt x="7422" y="31671"/>
                    <a:pt x="7340" y="31667"/>
                    <a:pt x="7264" y="31660"/>
                  </a:cubicBezTo>
                  <a:cubicBezTo>
                    <a:pt x="5821" y="31610"/>
                    <a:pt x="4328" y="30471"/>
                    <a:pt x="3341" y="29459"/>
                  </a:cubicBezTo>
                  <a:cubicBezTo>
                    <a:pt x="2784" y="28851"/>
                    <a:pt x="2202" y="28219"/>
                    <a:pt x="2025" y="27409"/>
                  </a:cubicBezTo>
                  <a:cubicBezTo>
                    <a:pt x="1924" y="26928"/>
                    <a:pt x="1898" y="26422"/>
                    <a:pt x="1696" y="25941"/>
                  </a:cubicBezTo>
                  <a:cubicBezTo>
                    <a:pt x="1682" y="25874"/>
                    <a:pt x="1620" y="25843"/>
                    <a:pt x="1552" y="25843"/>
                  </a:cubicBezTo>
                  <a:cubicBezTo>
                    <a:pt x="1492" y="25843"/>
                    <a:pt x="1428" y="25868"/>
                    <a:pt x="1392" y="25916"/>
                  </a:cubicBezTo>
                  <a:cubicBezTo>
                    <a:pt x="684" y="26827"/>
                    <a:pt x="253" y="28067"/>
                    <a:pt x="127" y="29206"/>
                  </a:cubicBezTo>
                  <a:cubicBezTo>
                    <a:pt x="0" y="30243"/>
                    <a:pt x="532" y="31002"/>
                    <a:pt x="1139" y="31787"/>
                  </a:cubicBezTo>
                  <a:cubicBezTo>
                    <a:pt x="1949" y="32875"/>
                    <a:pt x="2075" y="34267"/>
                    <a:pt x="2835" y="35406"/>
                  </a:cubicBezTo>
                  <a:cubicBezTo>
                    <a:pt x="3442" y="36317"/>
                    <a:pt x="4328" y="36722"/>
                    <a:pt x="5214" y="37304"/>
                  </a:cubicBezTo>
                  <a:cubicBezTo>
                    <a:pt x="6960" y="38418"/>
                    <a:pt x="8352" y="40366"/>
                    <a:pt x="10452" y="40898"/>
                  </a:cubicBezTo>
                  <a:cubicBezTo>
                    <a:pt x="10652" y="40946"/>
                    <a:pt x="10846" y="40968"/>
                    <a:pt x="11034" y="40968"/>
                  </a:cubicBezTo>
                  <a:cubicBezTo>
                    <a:pt x="12139" y="40968"/>
                    <a:pt x="13062" y="40208"/>
                    <a:pt x="13818" y="39430"/>
                  </a:cubicBezTo>
                  <a:cubicBezTo>
                    <a:pt x="14223" y="39000"/>
                    <a:pt x="14628" y="38569"/>
                    <a:pt x="15084" y="38215"/>
                  </a:cubicBezTo>
                  <a:cubicBezTo>
                    <a:pt x="15261" y="38063"/>
                    <a:pt x="15590" y="37734"/>
                    <a:pt x="15843" y="37709"/>
                  </a:cubicBezTo>
                  <a:cubicBezTo>
                    <a:pt x="15884" y="37701"/>
                    <a:pt x="15920" y="37698"/>
                    <a:pt x="15950" y="37698"/>
                  </a:cubicBezTo>
                  <a:cubicBezTo>
                    <a:pt x="16123" y="37698"/>
                    <a:pt x="16133" y="37815"/>
                    <a:pt x="16197" y="37987"/>
                  </a:cubicBezTo>
                  <a:cubicBezTo>
                    <a:pt x="16476" y="38721"/>
                    <a:pt x="16349" y="39885"/>
                    <a:pt x="15969" y="40594"/>
                  </a:cubicBezTo>
                  <a:cubicBezTo>
                    <a:pt x="15387" y="41632"/>
                    <a:pt x="14375" y="42391"/>
                    <a:pt x="13666" y="43302"/>
                  </a:cubicBezTo>
                  <a:cubicBezTo>
                    <a:pt x="11414" y="46061"/>
                    <a:pt x="12983" y="50439"/>
                    <a:pt x="16273" y="51502"/>
                  </a:cubicBezTo>
                  <a:cubicBezTo>
                    <a:pt x="17463" y="51907"/>
                    <a:pt x="18652" y="52261"/>
                    <a:pt x="19816" y="52717"/>
                  </a:cubicBezTo>
                  <a:cubicBezTo>
                    <a:pt x="20803" y="53096"/>
                    <a:pt x="21714" y="53476"/>
                    <a:pt x="22777" y="53526"/>
                  </a:cubicBezTo>
                  <a:cubicBezTo>
                    <a:pt x="22914" y="53536"/>
                    <a:pt x="23050" y="53540"/>
                    <a:pt x="23186" y="53540"/>
                  </a:cubicBezTo>
                  <a:cubicBezTo>
                    <a:pt x="24893" y="53540"/>
                    <a:pt x="26565" y="52830"/>
                    <a:pt x="28041" y="52033"/>
                  </a:cubicBezTo>
                  <a:cubicBezTo>
                    <a:pt x="28218" y="51983"/>
                    <a:pt x="28168" y="51704"/>
                    <a:pt x="27991" y="51704"/>
                  </a:cubicBezTo>
                  <a:cubicBezTo>
                    <a:pt x="26751" y="51654"/>
                    <a:pt x="25586" y="51147"/>
                    <a:pt x="24599" y="50388"/>
                  </a:cubicBezTo>
                  <a:cubicBezTo>
                    <a:pt x="23739" y="49730"/>
                    <a:pt x="22676" y="48718"/>
                    <a:pt x="22398" y="47655"/>
                  </a:cubicBezTo>
                  <a:cubicBezTo>
                    <a:pt x="22243" y="47058"/>
                    <a:pt x="22416" y="46288"/>
                    <a:pt x="23036" y="46288"/>
                  </a:cubicBezTo>
                  <a:cubicBezTo>
                    <a:pt x="23126" y="46288"/>
                    <a:pt x="23225" y="46304"/>
                    <a:pt x="23334" y="46339"/>
                  </a:cubicBezTo>
                  <a:cubicBezTo>
                    <a:pt x="23739" y="46466"/>
                    <a:pt x="24093" y="46845"/>
                    <a:pt x="24372" y="47149"/>
                  </a:cubicBezTo>
                  <a:cubicBezTo>
                    <a:pt x="25055" y="47782"/>
                    <a:pt x="25738" y="48364"/>
                    <a:pt x="26472" y="48920"/>
                  </a:cubicBezTo>
                  <a:cubicBezTo>
                    <a:pt x="27358" y="49578"/>
                    <a:pt x="28345" y="50135"/>
                    <a:pt x="29383" y="50464"/>
                  </a:cubicBezTo>
                  <a:cubicBezTo>
                    <a:pt x="29721" y="50561"/>
                    <a:pt x="30048" y="50602"/>
                    <a:pt x="30371" y="50602"/>
                  </a:cubicBezTo>
                  <a:cubicBezTo>
                    <a:pt x="30894" y="50602"/>
                    <a:pt x="31407" y="50494"/>
                    <a:pt x="31939" y="50338"/>
                  </a:cubicBezTo>
                  <a:cubicBezTo>
                    <a:pt x="34773" y="49604"/>
                    <a:pt x="36671" y="47402"/>
                    <a:pt x="38696" y="45327"/>
                  </a:cubicBezTo>
                  <a:cubicBezTo>
                    <a:pt x="38772" y="45276"/>
                    <a:pt x="38772" y="45150"/>
                    <a:pt x="38696" y="45074"/>
                  </a:cubicBezTo>
                  <a:cubicBezTo>
                    <a:pt x="38649" y="45042"/>
                    <a:pt x="38612" y="45021"/>
                    <a:pt x="38566" y="45021"/>
                  </a:cubicBezTo>
                  <a:cubicBezTo>
                    <a:pt x="38538" y="45021"/>
                    <a:pt x="38507" y="45029"/>
                    <a:pt x="38468" y="45048"/>
                  </a:cubicBezTo>
                  <a:cubicBezTo>
                    <a:pt x="37162" y="45560"/>
                    <a:pt x="35745" y="45783"/>
                    <a:pt x="34311" y="45783"/>
                  </a:cubicBezTo>
                  <a:cubicBezTo>
                    <a:pt x="32271" y="45783"/>
                    <a:pt x="30198" y="45331"/>
                    <a:pt x="28370" y="44618"/>
                  </a:cubicBezTo>
                  <a:cubicBezTo>
                    <a:pt x="26953" y="44036"/>
                    <a:pt x="25561" y="43251"/>
                    <a:pt x="24549" y="42113"/>
                  </a:cubicBezTo>
                  <a:cubicBezTo>
                    <a:pt x="24017" y="41505"/>
                    <a:pt x="23562" y="40822"/>
                    <a:pt x="23081" y="40189"/>
                  </a:cubicBezTo>
                  <a:cubicBezTo>
                    <a:pt x="22575" y="39506"/>
                    <a:pt x="21891" y="38595"/>
                    <a:pt x="23005" y="38089"/>
                  </a:cubicBezTo>
                  <a:cubicBezTo>
                    <a:pt x="23394" y="37921"/>
                    <a:pt x="23844" y="37854"/>
                    <a:pt x="24316" y="37854"/>
                  </a:cubicBezTo>
                  <a:cubicBezTo>
                    <a:pt x="25409" y="37854"/>
                    <a:pt x="26626" y="38211"/>
                    <a:pt x="27510" y="38494"/>
                  </a:cubicBezTo>
                  <a:cubicBezTo>
                    <a:pt x="28876" y="38949"/>
                    <a:pt x="30218" y="39556"/>
                    <a:pt x="31534" y="40063"/>
                  </a:cubicBezTo>
                  <a:cubicBezTo>
                    <a:pt x="32824" y="40569"/>
                    <a:pt x="34166" y="41201"/>
                    <a:pt x="35583" y="41277"/>
                  </a:cubicBezTo>
                  <a:cubicBezTo>
                    <a:pt x="35715" y="41287"/>
                    <a:pt x="35850" y="41292"/>
                    <a:pt x="35987" y="41292"/>
                  </a:cubicBezTo>
                  <a:cubicBezTo>
                    <a:pt x="37244" y="41292"/>
                    <a:pt x="38684" y="40889"/>
                    <a:pt x="39733" y="40341"/>
                  </a:cubicBezTo>
                  <a:cubicBezTo>
                    <a:pt x="40999" y="39683"/>
                    <a:pt x="41859" y="38367"/>
                    <a:pt x="42315" y="37051"/>
                  </a:cubicBezTo>
                  <a:cubicBezTo>
                    <a:pt x="42897" y="35533"/>
                    <a:pt x="43276" y="33938"/>
                    <a:pt x="43504" y="32369"/>
                  </a:cubicBezTo>
                  <a:cubicBezTo>
                    <a:pt x="43504" y="32293"/>
                    <a:pt x="43454" y="32217"/>
                    <a:pt x="43378" y="32167"/>
                  </a:cubicBezTo>
                  <a:cubicBezTo>
                    <a:pt x="43242" y="32133"/>
                    <a:pt x="43107" y="32118"/>
                    <a:pt x="42974" y="32118"/>
                  </a:cubicBezTo>
                  <a:cubicBezTo>
                    <a:pt x="42416" y="32118"/>
                    <a:pt x="41885" y="32373"/>
                    <a:pt x="41353" y="32496"/>
                  </a:cubicBezTo>
                  <a:cubicBezTo>
                    <a:pt x="40341" y="32749"/>
                    <a:pt x="39328" y="32926"/>
                    <a:pt x="38316" y="33230"/>
                  </a:cubicBezTo>
                  <a:cubicBezTo>
                    <a:pt x="36064" y="33786"/>
                    <a:pt x="33811" y="34444"/>
                    <a:pt x="31559" y="34925"/>
                  </a:cubicBezTo>
                  <a:cubicBezTo>
                    <a:pt x="30604" y="35131"/>
                    <a:pt x="29607" y="35268"/>
                    <a:pt x="28612" y="35268"/>
                  </a:cubicBezTo>
                  <a:cubicBezTo>
                    <a:pt x="27892" y="35268"/>
                    <a:pt x="27173" y="35196"/>
                    <a:pt x="26472" y="35026"/>
                  </a:cubicBezTo>
                  <a:cubicBezTo>
                    <a:pt x="25713" y="34824"/>
                    <a:pt x="24903" y="34546"/>
                    <a:pt x="24296" y="34039"/>
                  </a:cubicBezTo>
                  <a:cubicBezTo>
                    <a:pt x="23461" y="33356"/>
                    <a:pt x="23536" y="32293"/>
                    <a:pt x="24422" y="31635"/>
                  </a:cubicBezTo>
                  <a:cubicBezTo>
                    <a:pt x="25162" y="31081"/>
                    <a:pt x="26197" y="30934"/>
                    <a:pt x="27235" y="30934"/>
                  </a:cubicBezTo>
                  <a:cubicBezTo>
                    <a:pt x="28046" y="30934"/>
                    <a:pt x="28858" y="31023"/>
                    <a:pt x="29534" y="31078"/>
                  </a:cubicBezTo>
                  <a:cubicBezTo>
                    <a:pt x="31092" y="31218"/>
                    <a:pt x="32649" y="31464"/>
                    <a:pt x="34226" y="31464"/>
                  </a:cubicBezTo>
                  <a:cubicBezTo>
                    <a:pt x="34366" y="31464"/>
                    <a:pt x="34506" y="31462"/>
                    <a:pt x="34647" y="31458"/>
                  </a:cubicBezTo>
                  <a:cubicBezTo>
                    <a:pt x="36469" y="31382"/>
                    <a:pt x="38443" y="31331"/>
                    <a:pt x="40265" y="31002"/>
                  </a:cubicBezTo>
                  <a:cubicBezTo>
                    <a:pt x="41049" y="30876"/>
                    <a:pt x="41859" y="30648"/>
                    <a:pt x="42644" y="30471"/>
                  </a:cubicBezTo>
                  <a:cubicBezTo>
                    <a:pt x="43125" y="30370"/>
                    <a:pt x="43707" y="30218"/>
                    <a:pt x="44036" y="29813"/>
                  </a:cubicBezTo>
                  <a:cubicBezTo>
                    <a:pt x="44668" y="28927"/>
                    <a:pt x="44263" y="27409"/>
                    <a:pt x="44137" y="26447"/>
                  </a:cubicBezTo>
                  <a:cubicBezTo>
                    <a:pt x="43884" y="24676"/>
                    <a:pt x="43681" y="22853"/>
                    <a:pt x="43757" y="21082"/>
                  </a:cubicBezTo>
                  <a:cubicBezTo>
                    <a:pt x="43757" y="20969"/>
                    <a:pt x="43656" y="20876"/>
                    <a:pt x="43544" y="20876"/>
                  </a:cubicBezTo>
                  <a:cubicBezTo>
                    <a:pt x="43531" y="20876"/>
                    <a:pt x="43517" y="20877"/>
                    <a:pt x="43504" y="20879"/>
                  </a:cubicBezTo>
                  <a:cubicBezTo>
                    <a:pt x="41404" y="21664"/>
                    <a:pt x="39278" y="22398"/>
                    <a:pt x="37329" y="23486"/>
                  </a:cubicBezTo>
                  <a:cubicBezTo>
                    <a:pt x="35532" y="24498"/>
                    <a:pt x="33786" y="25637"/>
                    <a:pt x="31913" y="26523"/>
                  </a:cubicBezTo>
                  <a:cubicBezTo>
                    <a:pt x="30370" y="27232"/>
                    <a:pt x="28725" y="27712"/>
                    <a:pt x="26978" y="27738"/>
                  </a:cubicBezTo>
                  <a:cubicBezTo>
                    <a:pt x="26320" y="27738"/>
                    <a:pt x="25510" y="27738"/>
                    <a:pt x="24878" y="27434"/>
                  </a:cubicBezTo>
                  <a:cubicBezTo>
                    <a:pt x="23865" y="26953"/>
                    <a:pt x="24549" y="25916"/>
                    <a:pt x="25106" y="25334"/>
                  </a:cubicBezTo>
                  <a:cubicBezTo>
                    <a:pt x="27712" y="22803"/>
                    <a:pt x="31331" y="23689"/>
                    <a:pt x="34596" y="23284"/>
                  </a:cubicBezTo>
                  <a:cubicBezTo>
                    <a:pt x="36216" y="23056"/>
                    <a:pt x="37835" y="22626"/>
                    <a:pt x="39253" y="21841"/>
                  </a:cubicBezTo>
                  <a:cubicBezTo>
                    <a:pt x="40138" y="21335"/>
                    <a:pt x="41505" y="20601"/>
                    <a:pt x="41657" y="19462"/>
                  </a:cubicBezTo>
                  <a:cubicBezTo>
                    <a:pt x="41758" y="18829"/>
                    <a:pt x="41505" y="18121"/>
                    <a:pt x="41328" y="17488"/>
                  </a:cubicBezTo>
                  <a:cubicBezTo>
                    <a:pt x="41151" y="16729"/>
                    <a:pt x="40898" y="15970"/>
                    <a:pt x="40670" y="15210"/>
                  </a:cubicBezTo>
                  <a:cubicBezTo>
                    <a:pt x="40366" y="14299"/>
                    <a:pt x="40240" y="13312"/>
                    <a:pt x="39809" y="12427"/>
                  </a:cubicBezTo>
                  <a:cubicBezTo>
                    <a:pt x="39627" y="12031"/>
                    <a:pt x="39425" y="11827"/>
                    <a:pt x="39162" y="11827"/>
                  </a:cubicBezTo>
                  <a:cubicBezTo>
                    <a:pt x="38988" y="11827"/>
                    <a:pt x="38786" y="11916"/>
                    <a:pt x="38544" y="12098"/>
                  </a:cubicBezTo>
                  <a:cubicBezTo>
                    <a:pt x="37785" y="12680"/>
                    <a:pt x="37253" y="13540"/>
                    <a:pt x="36570" y="14198"/>
                  </a:cubicBezTo>
                  <a:cubicBezTo>
                    <a:pt x="34318" y="16425"/>
                    <a:pt x="31255" y="18551"/>
                    <a:pt x="27991" y="18576"/>
                  </a:cubicBezTo>
                  <a:cubicBezTo>
                    <a:pt x="27459" y="18576"/>
                    <a:pt x="26447" y="18576"/>
                    <a:pt x="26649" y="17792"/>
                  </a:cubicBezTo>
                  <a:cubicBezTo>
                    <a:pt x="26852" y="17058"/>
                    <a:pt x="27738" y="16526"/>
                    <a:pt x="28345" y="16147"/>
                  </a:cubicBezTo>
                  <a:cubicBezTo>
                    <a:pt x="29028" y="15691"/>
                    <a:pt x="29762" y="15337"/>
                    <a:pt x="30445" y="14932"/>
                  </a:cubicBezTo>
                  <a:cubicBezTo>
                    <a:pt x="31205" y="14451"/>
                    <a:pt x="31913" y="13920"/>
                    <a:pt x="32647" y="13363"/>
                  </a:cubicBezTo>
                  <a:cubicBezTo>
                    <a:pt x="33457" y="12730"/>
                    <a:pt x="34292" y="12148"/>
                    <a:pt x="35127" y="11591"/>
                  </a:cubicBezTo>
                  <a:cubicBezTo>
                    <a:pt x="35709" y="11237"/>
                    <a:pt x="36317" y="10858"/>
                    <a:pt x="36772" y="10326"/>
                  </a:cubicBezTo>
                  <a:cubicBezTo>
                    <a:pt x="37506" y="9491"/>
                    <a:pt x="37380" y="8504"/>
                    <a:pt x="36848" y="7593"/>
                  </a:cubicBezTo>
                  <a:cubicBezTo>
                    <a:pt x="36241" y="6555"/>
                    <a:pt x="35330" y="5644"/>
                    <a:pt x="34545" y="4708"/>
                  </a:cubicBezTo>
                  <a:cubicBezTo>
                    <a:pt x="33913" y="3999"/>
                    <a:pt x="33179" y="3240"/>
                    <a:pt x="32799" y="2354"/>
                  </a:cubicBezTo>
                  <a:cubicBezTo>
                    <a:pt x="32521" y="1646"/>
                    <a:pt x="32470" y="912"/>
                    <a:pt x="32419" y="152"/>
                  </a:cubicBezTo>
                  <a:cubicBezTo>
                    <a:pt x="32419" y="102"/>
                    <a:pt x="32318" y="1"/>
                    <a:pt x="32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2" name="Google Shape;222;p4"/>
          <p:cNvGrpSpPr/>
          <p:nvPr/>
        </p:nvGrpSpPr>
        <p:grpSpPr>
          <a:xfrm>
            <a:off x="1018479" y="1072978"/>
            <a:ext cx="3144718" cy="2800212"/>
            <a:chOff x="14276125" y="2428575"/>
            <a:chExt cx="1978475" cy="1628950"/>
          </a:xfrm>
        </p:grpSpPr>
        <p:sp>
          <p:nvSpPr>
            <p:cNvPr id="223" name="Google Shape;223;p4"/>
            <p:cNvSpPr/>
            <p:nvPr/>
          </p:nvSpPr>
          <p:spPr>
            <a:xfrm>
              <a:off x="14316000" y="2504525"/>
              <a:ext cx="1712725" cy="1464900"/>
            </a:xfrm>
            <a:custGeom>
              <a:avLst/>
              <a:gdLst/>
              <a:ahLst/>
              <a:cxnLst/>
              <a:rect l="l" t="t" r="r" b="b"/>
              <a:pathLst>
                <a:path w="68509" h="58596" extrusionOk="0">
                  <a:moveTo>
                    <a:pt x="37217" y="1"/>
                  </a:moveTo>
                  <a:cubicBezTo>
                    <a:pt x="27694" y="1"/>
                    <a:pt x="18393" y="6640"/>
                    <a:pt x="11313" y="18388"/>
                  </a:cubicBezTo>
                  <a:cubicBezTo>
                    <a:pt x="0" y="37115"/>
                    <a:pt x="3139" y="50402"/>
                    <a:pt x="14375" y="56096"/>
                  </a:cubicBezTo>
                  <a:cubicBezTo>
                    <a:pt x="17663" y="57766"/>
                    <a:pt x="21264" y="58596"/>
                    <a:pt x="24959" y="58596"/>
                  </a:cubicBezTo>
                  <a:cubicBezTo>
                    <a:pt x="32073" y="58596"/>
                    <a:pt x="39536" y="55520"/>
                    <a:pt x="45782" y="49440"/>
                  </a:cubicBezTo>
                  <a:cubicBezTo>
                    <a:pt x="55298" y="40203"/>
                    <a:pt x="68508" y="20792"/>
                    <a:pt x="54007" y="7353"/>
                  </a:cubicBezTo>
                  <a:cubicBezTo>
                    <a:pt x="48612" y="2345"/>
                    <a:pt x="42875" y="1"/>
                    <a:pt x="372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15381450" y="3300800"/>
              <a:ext cx="184150" cy="68375"/>
            </a:xfrm>
            <a:custGeom>
              <a:avLst/>
              <a:gdLst/>
              <a:ahLst/>
              <a:cxnLst/>
              <a:rect l="l" t="t" r="r" b="b"/>
              <a:pathLst>
                <a:path w="7366" h="2735" extrusionOk="0">
                  <a:moveTo>
                    <a:pt x="152" y="0"/>
                  </a:moveTo>
                  <a:cubicBezTo>
                    <a:pt x="152" y="0"/>
                    <a:pt x="152" y="0"/>
                    <a:pt x="152" y="0"/>
                  </a:cubicBezTo>
                  <a:lnTo>
                    <a:pt x="152" y="0"/>
                  </a:lnTo>
                  <a:cubicBezTo>
                    <a:pt x="152" y="0"/>
                    <a:pt x="152" y="0"/>
                    <a:pt x="152" y="0"/>
                  </a:cubicBezTo>
                  <a:close/>
                  <a:moveTo>
                    <a:pt x="152" y="0"/>
                  </a:moveTo>
                  <a:lnTo>
                    <a:pt x="152" y="0"/>
                  </a:lnTo>
                  <a:cubicBezTo>
                    <a:pt x="1" y="178"/>
                    <a:pt x="1747" y="2708"/>
                    <a:pt x="4202" y="2733"/>
                  </a:cubicBezTo>
                  <a:cubicBezTo>
                    <a:pt x="4225" y="2734"/>
                    <a:pt x="4248" y="2734"/>
                    <a:pt x="4271" y="2734"/>
                  </a:cubicBezTo>
                  <a:cubicBezTo>
                    <a:pt x="6695" y="2734"/>
                    <a:pt x="7365" y="127"/>
                    <a:pt x="7365" y="127"/>
                  </a:cubicBezTo>
                  <a:lnTo>
                    <a:pt x="7365" y="127"/>
                  </a:lnTo>
                  <a:cubicBezTo>
                    <a:pt x="6929" y="214"/>
                    <a:pt x="6214" y="246"/>
                    <a:pt x="5401" y="246"/>
                  </a:cubicBezTo>
                  <a:cubicBezTo>
                    <a:pt x="3161" y="246"/>
                    <a:pt x="169" y="3"/>
                    <a:pt x="1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15035375" y="3061300"/>
              <a:ext cx="630175" cy="424900"/>
            </a:xfrm>
            <a:custGeom>
              <a:avLst/>
              <a:gdLst/>
              <a:ahLst/>
              <a:cxnLst/>
              <a:rect l="l" t="t" r="r" b="b"/>
              <a:pathLst>
                <a:path w="25207" h="16996" extrusionOk="0">
                  <a:moveTo>
                    <a:pt x="24618" y="1"/>
                  </a:moveTo>
                  <a:cubicBezTo>
                    <a:pt x="24490" y="1"/>
                    <a:pt x="24363" y="91"/>
                    <a:pt x="24321" y="216"/>
                  </a:cubicBezTo>
                  <a:cubicBezTo>
                    <a:pt x="24296" y="318"/>
                    <a:pt x="24296" y="368"/>
                    <a:pt x="24321" y="596"/>
                  </a:cubicBezTo>
                  <a:cubicBezTo>
                    <a:pt x="24599" y="3253"/>
                    <a:pt x="23967" y="5759"/>
                    <a:pt x="22423" y="7986"/>
                  </a:cubicBezTo>
                  <a:cubicBezTo>
                    <a:pt x="20626" y="10643"/>
                    <a:pt x="19918" y="12971"/>
                    <a:pt x="19487" y="14515"/>
                  </a:cubicBezTo>
                  <a:cubicBezTo>
                    <a:pt x="19260" y="15274"/>
                    <a:pt x="19057" y="15882"/>
                    <a:pt x="18880" y="16084"/>
                  </a:cubicBezTo>
                  <a:cubicBezTo>
                    <a:pt x="18707" y="16276"/>
                    <a:pt x="17892" y="16392"/>
                    <a:pt x="16772" y="16392"/>
                  </a:cubicBezTo>
                  <a:cubicBezTo>
                    <a:pt x="14784" y="16392"/>
                    <a:pt x="11834" y="16027"/>
                    <a:pt x="9794" y="15072"/>
                  </a:cubicBezTo>
                  <a:cubicBezTo>
                    <a:pt x="6859" y="13731"/>
                    <a:pt x="582" y="6796"/>
                    <a:pt x="532" y="6720"/>
                  </a:cubicBezTo>
                  <a:cubicBezTo>
                    <a:pt x="478" y="6654"/>
                    <a:pt x="404" y="6622"/>
                    <a:pt x="327" y="6622"/>
                  </a:cubicBezTo>
                  <a:cubicBezTo>
                    <a:pt x="258" y="6622"/>
                    <a:pt x="187" y="6647"/>
                    <a:pt x="127" y="6695"/>
                  </a:cubicBezTo>
                  <a:cubicBezTo>
                    <a:pt x="0" y="6796"/>
                    <a:pt x="0" y="6974"/>
                    <a:pt x="76" y="7100"/>
                  </a:cubicBezTo>
                  <a:cubicBezTo>
                    <a:pt x="329" y="7378"/>
                    <a:pt x="6479" y="14186"/>
                    <a:pt x="9541" y="15603"/>
                  </a:cubicBezTo>
                  <a:cubicBezTo>
                    <a:pt x="11288" y="16439"/>
                    <a:pt x="14578" y="16995"/>
                    <a:pt x="16881" y="16995"/>
                  </a:cubicBezTo>
                  <a:cubicBezTo>
                    <a:pt x="18045" y="16995"/>
                    <a:pt x="19006" y="16844"/>
                    <a:pt x="19361" y="16515"/>
                  </a:cubicBezTo>
                  <a:cubicBezTo>
                    <a:pt x="19639" y="16186"/>
                    <a:pt x="19816" y="15578"/>
                    <a:pt x="20069" y="14667"/>
                  </a:cubicBezTo>
                  <a:cubicBezTo>
                    <a:pt x="20525" y="13149"/>
                    <a:pt x="21183" y="10871"/>
                    <a:pt x="22929" y="8315"/>
                  </a:cubicBezTo>
                  <a:cubicBezTo>
                    <a:pt x="24549" y="5936"/>
                    <a:pt x="25207" y="3304"/>
                    <a:pt x="24928" y="520"/>
                  </a:cubicBezTo>
                  <a:cubicBezTo>
                    <a:pt x="24878" y="419"/>
                    <a:pt x="24878" y="368"/>
                    <a:pt x="24878" y="343"/>
                  </a:cubicBezTo>
                  <a:cubicBezTo>
                    <a:pt x="24928" y="216"/>
                    <a:pt x="24827" y="65"/>
                    <a:pt x="24701" y="14"/>
                  </a:cubicBezTo>
                  <a:cubicBezTo>
                    <a:pt x="24674" y="5"/>
                    <a:pt x="24646" y="1"/>
                    <a:pt x="246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15384625" y="3257325"/>
              <a:ext cx="185400" cy="55450"/>
            </a:xfrm>
            <a:custGeom>
              <a:avLst/>
              <a:gdLst/>
              <a:ahLst/>
              <a:cxnLst/>
              <a:rect l="l" t="t" r="r" b="b"/>
              <a:pathLst>
                <a:path w="7416" h="2218" extrusionOk="0">
                  <a:moveTo>
                    <a:pt x="6248" y="0"/>
                  </a:moveTo>
                  <a:cubicBezTo>
                    <a:pt x="5764" y="0"/>
                    <a:pt x="5315" y="524"/>
                    <a:pt x="5315" y="524"/>
                  </a:cubicBezTo>
                  <a:cubicBezTo>
                    <a:pt x="5315" y="524"/>
                    <a:pt x="5214" y="322"/>
                    <a:pt x="4758" y="94"/>
                  </a:cubicBezTo>
                  <a:cubicBezTo>
                    <a:pt x="4648" y="42"/>
                    <a:pt x="4549" y="15"/>
                    <a:pt x="4447" y="15"/>
                  </a:cubicBezTo>
                  <a:cubicBezTo>
                    <a:pt x="4107" y="15"/>
                    <a:pt x="3733" y="317"/>
                    <a:pt x="2759" y="980"/>
                  </a:cubicBezTo>
                  <a:cubicBezTo>
                    <a:pt x="1688" y="1687"/>
                    <a:pt x="454" y="1741"/>
                    <a:pt x="100" y="1741"/>
                  </a:cubicBezTo>
                  <a:cubicBezTo>
                    <a:pt x="36" y="1741"/>
                    <a:pt x="0" y="1739"/>
                    <a:pt x="0" y="1739"/>
                  </a:cubicBezTo>
                  <a:lnTo>
                    <a:pt x="0" y="1739"/>
                  </a:lnTo>
                  <a:cubicBezTo>
                    <a:pt x="630" y="2100"/>
                    <a:pt x="1920" y="2218"/>
                    <a:pt x="3240" y="2218"/>
                  </a:cubicBezTo>
                  <a:cubicBezTo>
                    <a:pt x="5156" y="2218"/>
                    <a:pt x="7133" y="1971"/>
                    <a:pt x="7238" y="1866"/>
                  </a:cubicBezTo>
                  <a:cubicBezTo>
                    <a:pt x="7415" y="1689"/>
                    <a:pt x="7289" y="727"/>
                    <a:pt x="6681" y="170"/>
                  </a:cubicBezTo>
                  <a:cubicBezTo>
                    <a:pt x="6541" y="48"/>
                    <a:pt x="6393" y="0"/>
                    <a:pt x="62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14839225" y="2914450"/>
              <a:ext cx="210075" cy="298425"/>
            </a:xfrm>
            <a:custGeom>
              <a:avLst/>
              <a:gdLst/>
              <a:ahLst/>
              <a:cxnLst/>
              <a:rect l="l" t="t" r="r" b="b"/>
              <a:pathLst>
                <a:path w="8403" h="11937" extrusionOk="0">
                  <a:moveTo>
                    <a:pt x="3962" y="0"/>
                  </a:moveTo>
                  <a:cubicBezTo>
                    <a:pt x="3761" y="0"/>
                    <a:pt x="3554" y="21"/>
                    <a:pt x="3342" y="67"/>
                  </a:cubicBezTo>
                  <a:cubicBezTo>
                    <a:pt x="1570" y="447"/>
                    <a:pt x="1" y="3863"/>
                    <a:pt x="254" y="6799"/>
                  </a:cubicBezTo>
                  <a:cubicBezTo>
                    <a:pt x="507" y="9912"/>
                    <a:pt x="2582" y="11785"/>
                    <a:pt x="5948" y="11936"/>
                  </a:cubicBezTo>
                  <a:cubicBezTo>
                    <a:pt x="6100" y="11936"/>
                    <a:pt x="6227" y="11810"/>
                    <a:pt x="6227" y="11658"/>
                  </a:cubicBezTo>
                  <a:cubicBezTo>
                    <a:pt x="6227" y="11481"/>
                    <a:pt x="6100" y="11329"/>
                    <a:pt x="5948" y="11329"/>
                  </a:cubicBezTo>
                  <a:cubicBezTo>
                    <a:pt x="1823" y="11101"/>
                    <a:pt x="963" y="8368"/>
                    <a:pt x="836" y="6748"/>
                  </a:cubicBezTo>
                  <a:cubicBezTo>
                    <a:pt x="583" y="3965"/>
                    <a:pt x="2101" y="928"/>
                    <a:pt x="3468" y="649"/>
                  </a:cubicBezTo>
                  <a:cubicBezTo>
                    <a:pt x="3642" y="610"/>
                    <a:pt x="3811" y="592"/>
                    <a:pt x="3977" y="592"/>
                  </a:cubicBezTo>
                  <a:cubicBezTo>
                    <a:pt x="6293" y="592"/>
                    <a:pt x="7772" y="4145"/>
                    <a:pt x="7796" y="4192"/>
                  </a:cubicBezTo>
                  <a:cubicBezTo>
                    <a:pt x="7851" y="4303"/>
                    <a:pt x="7948" y="4374"/>
                    <a:pt x="8055" y="4374"/>
                  </a:cubicBezTo>
                  <a:cubicBezTo>
                    <a:pt x="8094" y="4374"/>
                    <a:pt x="8135" y="4364"/>
                    <a:pt x="8175" y="4344"/>
                  </a:cubicBezTo>
                  <a:cubicBezTo>
                    <a:pt x="8352" y="4268"/>
                    <a:pt x="8403" y="4116"/>
                    <a:pt x="8352" y="3965"/>
                  </a:cubicBezTo>
                  <a:cubicBezTo>
                    <a:pt x="8282" y="3823"/>
                    <a:pt x="6655" y="0"/>
                    <a:pt x="39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14949950" y="3117300"/>
              <a:ext cx="50650" cy="432175"/>
            </a:xfrm>
            <a:custGeom>
              <a:avLst/>
              <a:gdLst/>
              <a:ahLst/>
              <a:cxnLst/>
              <a:rect l="l" t="t" r="r" b="b"/>
              <a:pathLst>
                <a:path w="2026" h="17287" extrusionOk="0">
                  <a:moveTo>
                    <a:pt x="279" y="1"/>
                  </a:moveTo>
                  <a:cubicBezTo>
                    <a:pt x="127" y="1"/>
                    <a:pt x="1" y="128"/>
                    <a:pt x="1" y="279"/>
                  </a:cubicBezTo>
                  <a:cubicBezTo>
                    <a:pt x="1" y="558"/>
                    <a:pt x="1291" y="15337"/>
                    <a:pt x="1443" y="17008"/>
                  </a:cubicBezTo>
                  <a:cubicBezTo>
                    <a:pt x="1443" y="17160"/>
                    <a:pt x="1570" y="17286"/>
                    <a:pt x="1722" y="17286"/>
                  </a:cubicBezTo>
                  <a:cubicBezTo>
                    <a:pt x="1899" y="17261"/>
                    <a:pt x="2025" y="17134"/>
                    <a:pt x="2025" y="16957"/>
                  </a:cubicBezTo>
                  <a:cubicBezTo>
                    <a:pt x="1519" y="11314"/>
                    <a:pt x="558" y="634"/>
                    <a:pt x="558" y="279"/>
                  </a:cubicBezTo>
                  <a:cubicBezTo>
                    <a:pt x="558" y="128"/>
                    <a:pt x="431" y="1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14906300" y="3111825"/>
              <a:ext cx="75950" cy="476875"/>
            </a:xfrm>
            <a:custGeom>
              <a:avLst/>
              <a:gdLst/>
              <a:ahLst/>
              <a:cxnLst/>
              <a:rect l="l" t="t" r="r" b="b"/>
              <a:pathLst>
                <a:path w="3038" h="19075" extrusionOk="0">
                  <a:moveTo>
                    <a:pt x="1738" y="1"/>
                  </a:moveTo>
                  <a:cubicBezTo>
                    <a:pt x="1672" y="1"/>
                    <a:pt x="1604" y="13"/>
                    <a:pt x="1544" y="43"/>
                  </a:cubicBezTo>
                  <a:cubicBezTo>
                    <a:pt x="1519" y="93"/>
                    <a:pt x="1468" y="119"/>
                    <a:pt x="1443" y="271"/>
                  </a:cubicBezTo>
                  <a:lnTo>
                    <a:pt x="1418" y="271"/>
                  </a:lnTo>
                  <a:lnTo>
                    <a:pt x="1" y="17455"/>
                  </a:lnTo>
                  <a:cubicBezTo>
                    <a:pt x="1" y="17606"/>
                    <a:pt x="127" y="17784"/>
                    <a:pt x="279" y="17784"/>
                  </a:cubicBezTo>
                  <a:cubicBezTo>
                    <a:pt x="431" y="17784"/>
                    <a:pt x="608" y="17657"/>
                    <a:pt x="608" y="17480"/>
                  </a:cubicBezTo>
                  <a:lnTo>
                    <a:pt x="1646" y="5054"/>
                  </a:lnTo>
                  <a:cubicBezTo>
                    <a:pt x="1696" y="6218"/>
                    <a:pt x="1797" y="7711"/>
                    <a:pt x="1899" y="9584"/>
                  </a:cubicBezTo>
                  <a:cubicBezTo>
                    <a:pt x="2152" y="14190"/>
                    <a:pt x="2430" y="18771"/>
                    <a:pt x="2430" y="18771"/>
                  </a:cubicBezTo>
                  <a:cubicBezTo>
                    <a:pt x="2430" y="18948"/>
                    <a:pt x="2557" y="19074"/>
                    <a:pt x="2708" y="19074"/>
                  </a:cubicBezTo>
                  <a:cubicBezTo>
                    <a:pt x="2911" y="19074"/>
                    <a:pt x="3037" y="18948"/>
                    <a:pt x="3037" y="18720"/>
                  </a:cubicBezTo>
                  <a:cubicBezTo>
                    <a:pt x="2633" y="11811"/>
                    <a:pt x="2025" y="1511"/>
                    <a:pt x="2025" y="397"/>
                  </a:cubicBezTo>
                  <a:lnTo>
                    <a:pt x="2025" y="296"/>
                  </a:lnTo>
                  <a:cubicBezTo>
                    <a:pt x="2025" y="169"/>
                    <a:pt x="1949" y="93"/>
                    <a:pt x="1873" y="18"/>
                  </a:cubicBezTo>
                  <a:cubicBezTo>
                    <a:pt x="1831" y="7"/>
                    <a:pt x="1785" y="1"/>
                    <a:pt x="17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14877825" y="3537500"/>
              <a:ext cx="132900" cy="315650"/>
            </a:xfrm>
            <a:custGeom>
              <a:avLst/>
              <a:gdLst/>
              <a:ahLst/>
              <a:cxnLst/>
              <a:rect l="l" t="t" r="r" b="b"/>
              <a:pathLst>
                <a:path w="5316" h="12626" extrusionOk="0">
                  <a:moveTo>
                    <a:pt x="5009" y="0"/>
                  </a:moveTo>
                  <a:cubicBezTo>
                    <a:pt x="4940" y="0"/>
                    <a:pt x="4869" y="25"/>
                    <a:pt x="4809" y="73"/>
                  </a:cubicBezTo>
                  <a:cubicBezTo>
                    <a:pt x="2329" y="2098"/>
                    <a:pt x="127" y="11867"/>
                    <a:pt x="26" y="12297"/>
                  </a:cubicBezTo>
                  <a:cubicBezTo>
                    <a:pt x="1" y="12449"/>
                    <a:pt x="102" y="12601"/>
                    <a:pt x="254" y="12626"/>
                  </a:cubicBezTo>
                  <a:lnTo>
                    <a:pt x="304" y="12626"/>
                  </a:lnTo>
                  <a:cubicBezTo>
                    <a:pt x="431" y="12626"/>
                    <a:pt x="557" y="12550"/>
                    <a:pt x="633" y="12423"/>
                  </a:cubicBezTo>
                  <a:cubicBezTo>
                    <a:pt x="633" y="12322"/>
                    <a:pt x="2886" y="2427"/>
                    <a:pt x="5189" y="529"/>
                  </a:cubicBezTo>
                  <a:cubicBezTo>
                    <a:pt x="5315" y="428"/>
                    <a:pt x="5315" y="225"/>
                    <a:pt x="5214" y="99"/>
                  </a:cubicBezTo>
                  <a:cubicBezTo>
                    <a:pt x="5161" y="32"/>
                    <a:pt x="5086" y="0"/>
                    <a:pt x="5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15282750" y="3457375"/>
              <a:ext cx="53800" cy="133225"/>
            </a:xfrm>
            <a:custGeom>
              <a:avLst/>
              <a:gdLst/>
              <a:ahLst/>
              <a:cxnLst/>
              <a:rect l="l" t="t" r="r" b="b"/>
              <a:pathLst>
                <a:path w="2152" h="5329" extrusionOk="0">
                  <a:moveTo>
                    <a:pt x="1807" y="0"/>
                  </a:moveTo>
                  <a:cubicBezTo>
                    <a:pt x="1671" y="0"/>
                    <a:pt x="1561" y="91"/>
                    <a:pt x="1519" y="216"/>
                  </a:cubicBezTo>
                  <a:lnTo>
                    <a:pt x="51" y="4949"/>
                  </a:lnTo>
                  <a:cubicBezTo>
                    <a:pt x="1" y="5126"/>
                    <a:pt x="102" y="5278"/>
                    <a:pt x="254" y="5328"/>
                  </a:cubicBezTo>
                  <a:lnTo>
                    <a:pt x="355" y="5328"/>
                  </a:lnTo>
                  <a:cubicBezTo>
                    <a:pt x="481" y="5328"/>
                    <a:pt x="608" y="5278"/>
                    <a:pt x="633" y="5151"/>
                  </a:cubicBezTo>
                  <a:lnTo>
                    <a:pt x="2076" y="393"/>
                  </a:lnTo>
                  <a:cubicBezTo>
                    <a:pt x="2152" y="241"/>
                    <a:pt x="2051" y="89"/>
                    <a:pt x="1899" y="14"/>
                  </a:cubicBezTo>
                  <a:cubicBezTo>
                    <a:pt x="1867" y="5"/>
                    <a:pt x="1837" y="0"/>
                    <a:pt x="1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15124575" y="3551875"/>
              <a:ext cx="540350" cy="505650"/>
            </a:xfrm>
            <a:custGeom>
              <a:avLst/>
              <a:gdLst/>
              <a:ahLst/>
              <a:cxnLst/>
              <a:rect l="l" t="t" r="r" b="b"/>
              <a:pathLst>
                <a:path w="21614" h="20226" extrusionOk="0">
                  <a:moveTo>
                    <a:pt x="333" y="1"/>
                  </a:moveTo>
                  <a:cubicBezTo>
                    <a:pt x="194" y="1"/>
                    <a:pt x="49" y="96"/>
                    <a:pt x="26" y="232"/>
                  </a:cubicBezTo>
                  <a:cubicBezTo>
                    <a:pt x="1" y="384"/>
                    <a:pt x="102" y="536"/>
                    <a:pt x="254" y="586"/>
                  </a:cubicBezTo>
                  <a:cubicBezTo>
                    <a:pt x="279" y="586"/>
                    <a:pt x="4860" y="1675"/>
                    <a:pt x="10782" y="1978"/>
                  </a:cubicBezTo>
                  <a:cubicBezTo>
                    <a:pt x="14173" y="2130"/>
                    <a:pt x="16476" y="3067"/>
                    <a:pt x="18020" y="4965"/>
                  </a:cubicBezTo>
                  <a:cubicBezTo>
                    <a:pt x="20348" y="7799"/>
                    <a:pt x="20981" y="12658"/>
                    <a:pt x="19969" y="19871"/>
                  </a:cubicBezTo>
                  <a:cubicBezTo>
                    <a:pt x="19918" y="20073"/>
                    <a:pt x="20044" y="20200"/>
                    <a:pt x="20222" y="20225"/>
                  </a:cubicBezTo>
                  <a:lnTo>
                    <a:pt x="20247" y="20225"/>
                  </a:lnTo>
                  <a:cubicBezTo>
                    <a:pt x="20399" y="20225"/>
                    <a:pt x="20525" y="20124"/>
                    <a:pt x="20551" y="19972"/>
                  </a:cubicBezTo>
                  <a:cubicBezTo>
                    <a:pt x="21614" y="12608"/>
                    <a:pt x="20905" y="7571"/>
                    <a:pt x="18475" y="4585"/>
                  </a:cubicBezTo>
                  <a:cubicBezTo>
                    <a:pt x="16805" y="2560"/>
                    <a:pt x="14350" y="1548"/>
                    <a:pt x="10807" y="1371"/>
                  </a:cubicBezTo>
                  <a:cubicBezTo>
                    <a:pt x="4961" y="1093"/>
                    <a:pt x="406" y="4"/>
                    <a:pt x="380" y="4"/>
                  </a:cubicBezTo>
                  <a:cubicBezTo>
                    <a:pt x="365" y="2"/>
                    <a:pt x="349" y="1"/>
                    <a:pt x="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15377650" y="3469100"/>
              <a:ext cx="38625" cy="127825"/>
            </a:xfrm>
            <a:custGeom>
              <a:avLst/>
              <a:gdLst/>
              <a:ahLst/>
              <a:cxnLst/>
              <a:rect l="l" t="t" r="r" b="b"/>
              <a:pathLst>
                <a:path w="1545" h="5113" extrusionOk="0">
                  <a:moveTo>
                    <a:pt x="1266" y="0"/>
                  </a:moveTo>
                  <a:cubicBezTo>
                    <a:pt x="1114" y="0"/>
                    <a:pt x="988" y="127"/>
                    <a:pt x="988" y="278"/>
                  </a:cubicBezTo>
                  <a:cubicBezTo>
                    <a:pt x="937" y="481"/>
                    <a:pt x="406" y="3062"/>
                    <a:pt x="26" y="4783"/>
                  </a:cubicBezTo>
                  <a:cubicBezTo>
                    <a:pt x="1" y="4935"/>
                    <a:pt x="102" y="5087"/>
                    <a:pt x="254" y="5112"/>
                  </a:cubicBezTo>
                  <a:lnTo>
                    <a:pt x="304" y="5112"/>
                  </a:lnTo>
                  <a:cubicBezTo>
                    <a:pt x="431" y="5112"/>
                    <a:pt x="558" y="5036"/>
                    <a:pt x="608" y="4935"/>
                  </a:cubicBezTo>
                  <a:cubicBezTo>
                    <a:pt x="1241" y="1999"/>
                    <a:pt x="1545" y="430"/>
                    <a:pt x="1545" y="304"/>
                  </a:cubicBezTo>
                  <a:cubicBezTo>
                    <a:pt x="1545" y="152"/>
                    <a:pt x="1418" y="0"/>
                    <a:pt x="12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15402975" y="3059725"/>
              <a:ext cx="851625" cy="461275"/>
            </a:xfrm>
            <a:custGeom>
              <a:avLst/>
              <a:gdLst/>
              <a:ahLst/>
              <a:cxnLst/>
              <a:rect l="l" t="t" r="r" b="b"/>
              <a:pathLst>
                <a:path w="34065" h="18451" extrusionOk="0">
                  <a:moveTo>
                    <a:pt x="9997" y="1"/>
                  </a:moveTo>
                  <a:lnTo>
                    <a:pt x="9997" y="1"/>
                  </a:lnTo>
                  <a:cubicBezTo>
                    <a:pt x="10604" y="1190"/>
                    <a:pt x="9895" y="4455"/>
                    <a:pt x="9592" y="5467"/>
                  </a:cubicBezTo>
                  <a:cubicBezTo>
                    <a:pt x="9263" y="6480"/>
                    <a:pt x="7744" y="8833"/>
                    <a:pt x="6555" y="10782"/>
                  </a:cubicBezTo>
                  <a:cubicBezTo>
                    <a:pt x="5340" y="12680"/>
                    <a:pt x="5036" y="15641"/>
                    <a:pt x="4429" y="16350"/>
                  </a:cubicBezTo>
                  <a:cubicBezTo>
                    <a:pt x="4075" y="16732"/>
                    <a:pt x="3080" y="16821"/>
                    <a:pt x="2174" y="16821"/>
                  </a:cubicBezTo>
                  <a:cubicBezTo>
                    <a:pt x="1460" y="16821"/>
                    <a:pt x="802" y="16766"/>
                    <a:pt x="557" y="16755"/>
                  </a:cubicBezTo>
                  <a:cubicBezTo>
                    <a:pt x="553" y="16755"/>
                    <a:pt x="549" y="16754"/>
                    <a:pt x="545" y="16754"/>
                  </a:cubicBezTo>
                  <a:cubicBezTo>
                    <a:pt x="25" y="16754"/>
                    <a:pt x="0" y="18450"/>
                    <a:pt x="0" y="18450"/>
                  </a:cubicBezTo>
                  <a:lnTo>
                    <a:pt x="0" y="18450"/>
                  </a:lnTo>
                  <a:lnTo>
                    <a:pt x="2556" y="18400"/>
                  </a:lnTo>
                  <a:cubicBezTo>
                    <a:pt x="5112" y="18324"/>
                    <a:pt x="11287" y="18045"/>
                    <a:pt x="11287" y="18045"/>
                  </a:cubicBezTo>
                  <a:cubicBezTo>
                    <a:pt x="11287" y="18045"/>
                    <a:pt x="24194" y="17261"/>
                    <a:pt x="29129" y="15869"/>
                  </a:cubicBezTo>
                  <a:cubicBezTo>
                    <a:pt x="34064" y="14401"/>
                    <a:pt x="33027" y="11238"/>
                    <a:pt x="30395" y="9567"/>
                  </a:cubicBezTo>
                  <a:cubicBezTo>
                    <a:pt x="27763" y="7897"/>
                    <a:pt x="9999" y="2"/>
                    <a:pt x="99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14476700" y="2862975"/>
              <a:ext cx="1179375" cy="1111650"/>
            </a:xfrm>
            <a:custGeom>
              <a:avLst/>
              <a:gdLst/>
              <a:ahLst/>
              <a:cxnLst/>
              <a:rect l="l" t="t" r="r" b="b"/>
              <a:pathLst>
                <a:path w="47175" h="44466" extrusionOk="0">
                  <a:moveTo>
                    <a:pt x="13287" y="0"/>
                  </a:moveTo>
                  <a:cubicBezTo>
                    <a:pt x="13186" y="0"/>
                    <a:pt x="13135" y="51"/>
                    <a:pt x="13059" y="102"/>
                  </a:cubicBezTo>
                  <a:cubicBezTo>
                    <a:pt x="13009" y="177"/>
                    <a:pt x="7846" y="5366"/>
                    <a:pt x="7416" y="12275"/>
                  </a:cubicBezTo>
                  <a:cubicBezTo>
                    <a:pt x="7314" y="14097"/>
                    <a:pt x="7289" y="15666"/>
                    <a:pt x="7289" y="17058"/>
                  </a:cubicBezTo>
                  <a:cubicBezTo>
                    <a:pt x="7213" y="21107"/>
                    <a:pt x="7213" y="24043"/>
                    <a:pt x="4910" y="27560"/>
                  </a:cubicBezTo>
                  <a:cubicBezTo>
                    <a:pt x="4556" y="28092"/>
                    <a:pt x="4202" y="28598"/>
                    <a:pt x="3822" y="29155"/>
                  </a:cubicBezTo>
                  <a:cubicBezTo>
                    <a:pt x="2025" y="31736"/>
                    <a:pt x="1" y="34672"/>
                    <a:pt x="734" y="37759"/>
                  </a:cubicBezTo>
                  <a:cubicBezTo>
                    <a:pt x="1342" y="40164"/>
                    <a:pt x="3493" y="42340"/>
                    <a:pt x="7416" y="44415"/>
                  </a:cubicBezTo>
                  <a:cubicBezTo>
                    <a:pt x="7441" y="44466"/>
                    <a:pt x="7492" y="44466"/>
                    <a:pt x="7542" y="44466"/>
                  </a:cubicBezTo>
                  <a:cubicBezTo>
                    <a:pt x="7669" y="44466"/>
                    <a:pt x="7745" y="44390"/>
                    <a:pt x="7795" y="44263"/>
                  </a:cubicBezTo>
                  <a:cubicBezTo>
                    <a:pt x="7846" y="44112"/>
                    <a:pt x="7821" y="43909"/>
                    <a:pt x="7669" y="43859"/>
                  </a:cubicBezTo>
                  <a:cubicBezTo>
                    <a:pt x="3923" y="41859"/>
                    <a:pt x="1848" y="39809"/>
                    <a:pt x="1291" y="37557"/>
                  </a:cubicBezTo>
                  <a:cubicBezTo>
                    <a:pt x="608" y="34722"/>
                    <a:pt x="2506" y="32040"/>
                    <a:pt x="4303" y="29433"/>
                  </a:cubicBezTo>
                  <a:cubicBezTo>
                    <a:pt x="4682" y="28902"/>
                    <a:pt x="5037" y="28396"/>
                    <a:pt x="5391" y="27864"/>
                  </a:cubicBezTo>
                  <a:cubicBezTo>
                    <a:pt x="7795" y="24194"/>
                    <a:pt x="7821" y="21183"/>
                    <a:pt x="7846" y="17032"/>
                  </a:cubicBezTo>
                  <a:cubicBezTo>
                    <a:pt x="7846" y="15640"/>
                    <a:pt x="7871" y="14071"/>
                    <a:pt x="7972" y="12300"/>
                  </a:cubicBezTo>
                  <a:cubicBezTo>
                    <a:pt x="8377" y="6049"/>
                    <a:pt x="12730" y="1291"/>
                    <a:pt x="13388" y="582"/>
                  </a:cubicBezTo>
                  <a:cubicBezTo>
                    <a:pt x="21791" y="608"/>
                    <a:pt x="46466" y="8225"/>
                    <a:pt x="46719" y="8301"/>
                  </a:cubicBezTo>
                  <a:cubicBezTo>
                    <a:pt x="46755" y="8312"/>
                    <a:pt x="46790" y="8317"/>
                    <a:pt x="46823" y="8317"/>
                  </a:cubicBezTo>
                  <a:cubicBezTo>
                    <a:pt x="46954" y="8317"/>
                    <a:pt x="47058" y="8240"/>
                    <a:pt x="47098" y="8099"/>
                  </a:cubicBezTo>
                  <a:cubicBezTo>
                    <a:pt x="47174" y="7947"/>
                    <a:pt x="47073" y="7795"/>
                    <a:pt x="46921" y="7719"/>
                  </a:cubicBezTo>
                  <a:cubicBezTo>
                    <a:pt x="45909" y="7415"/>
                    <a:pt x="21791" y="0"/>
                    <a:pt x="133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14276125" y="2814375"/>
              <a:ext cx="538450" cy="310550"/>
            </a:xfrm>
            <a:custGeom>
              <a:avLst/>
              <a:gdLst/>
              <a:ahLst/>
              <a:cxnLst/>
              <a:rect l="l" t="t" r="r" b="b"/>
              <a:pathLst>
                <a:path w="21538" h="12422" extrusionOk="0">
                  <a:moveTo>
                    <a:pt x="1893" y="1"/>
                  </a:moveTo>
                  <a:cubicBezTo>
                    <a:pt x="1760" y="1"/>
                    <a:pt x="1676" y="7"/>
                    <a:pt x="1646" y="21"/>
                  </a:cubicBezTo>
                  <a:cubicBezTo>
                    <a:pt x="1064" y="274"/>
                    <a:pt x="1" y="2881"/>
                    <a:pt x="4126" y="5842"/>
                  </a:cubicBezTo>
                  <a:cubicBezTo>
                    <a:pt x="8302" y="8777"/>
                    <a:pt x="15945" y="12422"/>
                    <a:pt x="15945" y="12422"/>
                  </a:cubicBezTo>
                  <a:cubicBezTo>
                    <a:pt x="15945" y="12422"/>
                    <a:pt x="17615" y="5589"/>
                    <a:pt x="21538" y="1995"/>
                  </a:cubicBezTo>
                  <a:cubicBezTo>
                    <a:pt x="21538" y="1995"/>
                    <a:pt x="4226" y="1"/>
                    <a:pt x="1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14309025" y="2723925"/>
              <a:ext cx="1917725" cy="655975"/>
            </a:xfrm>
            <a:custGeom>
              <a:avLst/>
              <a:gdLst/>
              <a:ahLst/>
              <a:cxnLst/>
              <a:rect l="l" t="t" r="r" b="b"/>
              <a:pathLst>
                <a:path w="76709" h="26239" extrusionOk="0">
                  <a:moveTo>
                    <a:pt x="17453" y="0"/>
                  </a:moveTo>
                  <a:cubicBezTo>
                    <a:pt x="7853" y="0"/>
                    <a:pt x="317" y="3338"/>
                    <a:pt x="229" y="3361"/>
                  </a:cubicBezTo>
                  <a:cubicBezTo>
                    <a:pt x="77" y="3411"/>
                    <a:pt x="1" y="3588"/>
                    <a:pt x="77" y="3740"/>
                  </a:cubicBezTo>
                  <a:cubicBezTo>
                    <a:pt x="114" y="3851"/>
                    <a:pt x="205" y="3922"/>
                    <a:pt x="321" y="3922"/>
                  </a:cubicBezTo>
                  <a:cubicBezTo>
                    <a:pt x="363" y="3922"/>
                    <a:pt x="409" y="3912"/>
                    <a:pt x="457" y="3892"/>
                  </a:cubicBezTo>
                  <a:cubicBezTo>
                    <a:pt x="523" y="3870"/>
                    <a:pt x="7964" y="587"/>
                    <a:pt x="17444" y="587"/>
                  </a:cubicBezTo>
                  <a:cubicBezTo>
                    <a:pt x="18789" y="587"/>
                    <a:pt x="20176" y="653"/>
                    <a:pt x="21589" y="804"/>
                  </a:cubicBezTo>
                  <a:cubicBezTo>
                    <a:pt x="26574" y="1336"/>
                    <a:pt x="38595" y="3841"/>
                    <a:pt x="62840" y="14420"/>
                  </a:cubicBezTo>
                  <a:cubicBezTo>
                    <a:pt x="76026" y="20190"/>
                    <a:pt x="75950" y="25859"/>
                    <a:pt x="75950" y="25910"/>
                  </a:cubicBezTo>
                  <a:cubicBezTo>
                    <a:pt x="75924" y="26062"/>
                    <a:pt x="76051" y="26239"/>
                    <a:pt x="76253" y="26239"/>
                  </a:cubicBezTo>
                  <a:cubicBezTo>
                    <a:pt x="76405" y="26239"/>
                    <a:pt x="76532" y="26112"/>
                    <a:pt x="76582" y="25935"/>
                  </a:cubicBezTo>
                  <a:cubicBezTo>
                    <a:pt x="76582" y="25682"/>
                    <a:pt x="76709" y="19836"/>
                    <a:pt x="63119" y="13889"/>
                  </a:cubicBezTo>
                  <a:cubicBezTo>
                    <a:pt x="40013" y="3791"/>
                    <a:pt x="27840" y="880"/>
                    <a:pt x="21664" y="222"/>
                  </a:cubicBezTo>
                  <a:cubicBezTo>
                    <a:pt x="20229" y="68"/>
                    <a:pt x="18820" y="0"/>
                    <a:pt x="174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14833550" y="2428575"/>
              <a:ext cx="907300" cy="559050"/>
            </a:xfrm>
            <a:custGeom>
              <a:avLst/>
              <a:gdLst/>
              <a:ahLst/>
              <a:cxnLst/>
              <a:rect l="l" t="t" r="r" b="b"/>
              <a:pathLst>
                <a:path w="36292" h="22362" extrusionOk="0">
                  <a:moveTo>
                    <a:pt x="11776" y="0"/>
                  </a:moveTo>
                  <a:cubicBezTo>
                    <a:pt x="9688" y="0"/>
                    <a:pt x="8005" y="240"/>
                    <a:pt x="7061" y="774"/>
                  </a:cubicBezTo>
                  <a:cubicBezTo>
                    <a:pt x="2506" y="3381"/>
                    <a:pt x="0" y="12391"/>
                    <a:pt x="0" y="12391"/>
                  </a:cubicBezTo>
                  <a:lnTo>
                    <a:pt x="33887" y="22362"/>
                  </a:lnTo>
                  <a:cubicBezTo>
                    <a:pt x="33887" y="22362"/>
                    <a:pt x="36291" y="12264"/>
                    <a:pt x="34849" y="7380"/>
                  </a:cubicBezTo>
                  <a:cubicBezTo>
                    <a:pt x="33705" y="3507"/>
                    <a:pt x="19770" y="0"/>
                    <a:pt x="11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9" name="Google Shape;239;p4"/>
          <p:cNvSpPr txBox="1"/>
          <p:nvPr/>
        </p:nvSpPr>
        <p:spPr>
          <a:xfrm>
            <a:off x="4838381" y="1694698"/>
            <a:ext cx="30204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Playfair Display SemiBold"/>
              <a:buNone/>
            </a:pPr>
            <a:r>
              <a:rPr lang="fr-FR" sz="40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Notre idée </a:t>
            </a:r>
            <a:endParaRPr sz="40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240" name="Google Shape;240;p4"/>
          <p:cNvSpPr txBox="1"/>
          <p:nvPr/>
        </p:nvSpPr>
        <p:spPr>
          <a:xfrm>
            <a:off x="4138326" y="4765718"/>
            <a:ext cx="373714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4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"/>
          <p:cNvSpPr txBox="1">
            <a:spLocks noGrp="1"/>
          </p:cNvSpPr>
          <p:nvPr>
            <p:ph type="title"/>
          </p:nvPr>
        </p:nvSpPr>
        <p:spPr>
          <a:xfrm>
            <a:off x="171725" y="1158200"/>
            <a:ext cx="5619000" cy="30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1600"/>
              </a:spcAft>
              <a:buSzPts val="2600"/>
              <a:buNone/>
            </a:pPr>
            <a:r>
              <a:rPr lang="fr-FR" sz="2500"/>
              <a:t>La création d'une application web qui permet aux femmes </a:t>
            </a:r>
            <a:r>
              <a:rPr lang="fr-FR" sz="2500" b="1">
                <a:solidFill>
                  <a:srgbClr val="572B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d'accéder et de répondre</a:t>
            </a:r>
            <a:r>
              <a:rPr lang="fr-FR" sz="2500"/>
              <a:t> à tous leurs</a:t>
            </a:r>
            <a:r>
              <a:rPr lang="fr-FR" sz="2500" b="1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lang="fr-FR" sz="2500" b="1">
                <a:solidFill>
                  <a:srgbClr val="572B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besoins en matière de mode, de produits cosmétiques</a:t>
            </a:r>
            <a:r>
              <a:rPr lang="fr-FR" sz="2500"/>
              <a:t> et également à</a:t>
            </a:r>
            <a:r>
              <a:rPr lang="fr-FR" sz="2500">
                <a:solidFill>
                  <a:srgbClr val="572B00"/>
                </a:solidFill>
              </a:rPr>
              <a:t> </a:t>
            </a:r>
            <a:r>
              <a:rPr lang="fr-FR" sz="2500" b="1">
                <a:solidFill>
                  <a:srgbClr val="572B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tous les services professionnels de soins et de beauté</a:t>
            </a:r>
            <a:r>
              <a:rPr lang="fr-FR" sz="2500"/>
              <a:t>.</a:t>
            </a:r>
            <a:endParaRPr sz="3200"/>
          </a:p>
        </p:txBody>
      </p:sp>
      <p:sp>
        <p:nvSpPr>
          <p:cNvPr id="246" name="Google Shape;246;p5"/>
          <p:cNvSpPr/>
          <p:nvPr/>
        </p:nvSpPr>
        <p:spPr>
          <a:xfrm>
            <a:off x="1092295" y="4287345"/>
            <a:ext cx="110546" cy="122853"/>
          </a:xfrm>
          <a:custGeom>
            <a:avLst/>
            <a:gdLst/>
            <a:ahLst/>
            <a:cxnLst/>
            <a:rect l="l" t="t" r="r" b="b"/>
            <a:pathLst>
              <a:path w="2506" h="2785" extrusionOk="0">
                <a:moveTo>
                  <a:pt x="1269" y="1"/>
                </a:moveTo>
                <a:cubicBezTo>
                  <a:pt x="1247" y="1"/>
                  <a:pt x="1228" y="20"/>
                  <a:pt x="1215" y="58"/>
                </a:cubicBezTo>
                <a:cubicBezTo>
                  <a:pt x="962" y="614"/>
                  <a:pt x="633" y="1095"/>
                  <a:pt x="76" y="1348"/>
                </a:cubicBezTo>
                <a:cubicBezTo>
                  <a:pt x="0" y="1374"/>
                  <a:pt x="0" y="1424"/>
                  <a:pt x="76" y="1475"/>
                </a:cubicBezTo>
                <a:cubicBezTo>
                  <a:pt x="633" y="1728"/>
                  <a:pt x="987" y="2209"/>
                  <a:pt x="1215" y="2765"/>
                </a:cubicBezTo>
                <a:cubicBezTo>
                  <a:pt x="1215" y="2778"/>
                  <a:pt x="1234" y="2784"/>
                  <a:pt x="1260" y="2784"/>
                </a:cubicBezTo>
                <a:cubicBezTo>
                  <a:pt x="1285" y="2784"/>
                  <a:pt x="1316" y="2778"/>
                  <a:pt x="1342" y="2765"/>
                </a:cubicBezTo>
                <a:cubicBezTo>
                  <a:pt x="1544" y="2183"/>
                  <a:pt x="1873" y="1728"/>
                  <a:pt x="2430" y="1475"/>
                </a:cubicBezTo>
                <a:cubicBezTo>
                  <a:pt x="2506" y="1424"/>
                  <a:pt x="2506" y="1374"/>
                  <a:pt x="2430" y="1348"/>
                </a:cubicBezTo>
                <a:cubicBezTo>
                  <a:pt x="1873" y="1095"/>
                  <a:pt x="1544" y="614"/>
                  <a:pt x="1342" y="58"/>
                </a:cubicBezTo>
                <a:cubicBezTo>
                  <a:pt x="1316" y="20"/>
                  <a:pt x="1291" y="1"/>
                  <a:pt x="1269" y="1"/>
                </a:cubicBezTo>
                <a:close/>
              </a:path>
            </a:pathLst>
          </a:custGeom>
          <a:solidFill>
            <a:srgbClr val="754C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7" name="Google Shape;247;p5"/>
          <p:cNvGrpSpPr/>
          <p:nvPr/>
        </p:nvGrpSpPr>
        <p:grpSpPr>
          <a:xfrm>
            <a:off x="5594668" y="595484"/>
            <a:ext cx="3866616" cy="4548015"/>
            <a:chOff x="4529290" y="553250"/>
            <a:chExt cx="3889564" cy="4586542"/>
          </a:xfrm>
        </p:grpSpPr>
        <p:grpSp>
          <p:nvGrpSpPr>
            <p:cNvPr id="248" name="Google Shape;248;p5"/>
            <p:cNvGrpSpPr/>
            <p:nvPr/>
          </p:nvGrpSpPr>
          <p:grpSpPr>
            <a:xfrm>
              <a:off x="4529290" y="553250"/>
              <a:ext cx="3889564" cy="4586542"/>
              <a:chOff x="4529290" y="553250"/>
              <a:chExt cx="3889564" cy="4586542"/>
            </a:xfrm>
          </p:grpSpPr>
          <p:grpSp>
            <p:nvGrpSpPr>
              <p:cNvPr id="249" name="Google Shape;249;p5"/>
              <p:cNvGrpSpPr/>
              <p:nvPr/>
            </p:nvGrpSpPr>
            <p:grpSpPr>
              <a:xfrm>
                <a:off x="4572000" y="553250"/>
                <a:ext cx="3846854" cy="4586542"/>
                <a:chOff x="4572000" y="553250"/>
                <a:chExt cx="3846854" cy="4586542"/>
              </a:xfrm>
            </p:grpSpPr>
            <p:sp>
              <p:nvSpPr>
                <p:cNvPr id="250" name="Google Shape;250;p5"/>
                <p:cNvSpPr/>
                <p:nvPr/>
              </p:nvSpPr>
              <p:spPr>
                <a:xfrm>
                  <a:off x="6561369" y="2526867"/>
                  <a:ext cx="1857485" cy="1618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13" h="52800" extrusionOk="0">
                      <a:moveTo>
                        <a:pt x="31966" y="1"/>
                      </a:moveTo>
                      <a:cubicBezTo>
                        <a:pt x="30936" y="1"/>
                        <a:pt x="29827" y="197"/>
                        <a:pt x="28623" y="634"/>
                      </a:cubicBezTo>
                      <a:cubicBezTo>
                        <a:pt x="25080" y="1950"/>
                        <a:pt x="22549" y="4683"/>
                        <a:pt x="20246" y="7594"/>
                      </a:cubicBezTo>
                      <a:cubicBezTo>
                        <a:pt x="19538" y="8479"/>
                        <a:pt x="18854" y="9390"/>
                        <a:pt x="18146" y="10276"/>
                      </a:cubicBezTo>
                      <a:cubicBezTo>
                        <a:pt x="13869" y="15667"/>
                        <a:pt x="10326" y="21361"/>
                        <a:pt x="6327" y="26954"/>
                      </a:cubicBezTo>
                      <a:cubicBezTo>
                        <a:pt x="3822" y="30446"/>
                        <a:pt x="1519" y="34243"/>
                        <a:pt x="1012" y="38469"/>
                      </a:cubicBezTo>
                      <a:cubicBezTo>
                        <a:pt x="0" y="47225"/>
                        <a:pt x="7972" y="51730"/>
                        <a:pt x="15716" y="51983"/>
                      </a:cubicBezTo>
                      <a:cubicBezTo>
                        <a:pt x="16055" y="51995"/>
                        <a:pt x="16393" y="52000"/>
                        <a:pt x="16731" y="52000"/>
                      </a:cubicBezTo>
                      <a:cubicBezTo>
                        <a:pt x="21204" y="52000"/>
                        <a:pt x="25678" y="51070"/>
                        <a:pt x="30151" y="51070"/>
                      </a:cubicBezTo>
                      <a:cubicBezTo>
                        <a:pt x="30578" y="51070"/>
                        <a:pt x="31005" y="51079"/>
                        <a:pt x="31432" y="51098"/>
                      </a:cubicBezTo>
                      <a:cubicBezTo>
                        <a:pt x="36570" y="51325"/>
                        <a:pt x="41555" y="52717"/>
                        <a:pt x="46693" y="52793"/>
                      </a:cubicBezTo>
                      <a:cubicBezTo>
                        <a:pt x="46863" y="52797"/>
                        <a:pt x="47034" y="52799"/>
                        <a:pt x="47205" y="52799"/>
                      </a:cubicBezTo>
                      <a:cubicBezTo>
                        <a:pt x="50161" y="52799"/>
                        <a:pt x="53216" y="52170"/>
                        <a:pt x="55728" y="50591"/>
                      </a:cubicBezTo>
                      <a:cubicBezTo>
                        <a:pt x="60612" y="47529"/>
                        <a:pt x="60486" y="42670"/>
                        <a:pt x="58638" y="37684"/>
                      </a:cubicBezTo>
                      <a:cubicBezTo>
                        <a:pt x="54690" y="26979"/>
                        <a:pt x="49224" y="16856"/>
                        <a:pt x="42416" y="7720"/>
                      </a:cubicBezTo>
                      <a:cubicBezTo>
                        <a:pt x="39565" y="3877"/>
                        <a:pt x="36545" y="1"/>
                        <a:pt x="31966" y="1"/>
                      </a:cubicBezTo>
                      <a:close/>
                    </a:path>
                  </a:pathLst>
                </a:custGeom>
                <a:solidFill>
                  <a:srgbClr val="C69C6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1" name="Google Shape;251;p5"/>
                <p:cNvSpPr/>
                <p:nvPr/>
              </p:nvSpPr>
              <p:spPr>
                <a:xfrm>
                  <a:off x="4749623" y="986336"/>
                  <a:ext cx="2028086" cy="238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80" h="77985" extrusionOk="0">
                      <a:moveTo>
                        <a:pt x="41421" y="1"/>
                      </a:moveTo>
                      <a:cubicBezTo>
                        <a:pt x="30886" y="1"/>
                        <a:pt x="19650" y="6761"/>
                        <a:pt x="12831" y="13852"/>
                      </a:cubicBezTo>
                      <a:cubicBezTo>
                        <a:pt x="6707" y="20255"/>
                        <a:pt x="0" y="31239"/>
                        <a:pt x="633" y="40501"/>
                      </a:cubicBezTo>
                      <a:cubicBezTo>
                        <a:pt x="1215" y="49486"/>
                        <a:pt x="5264" y="59052"/>
                        <a:pt x="11211" y="65759"/>
                      </a:cubicBezTo>
                      <a:cubicBezTo>
                        <a:pt x="17538" y="72845"/>
                        <a:pt x="26700" y="77527"/>
                        <a:pt x="36216" y="77957"/>
                      </a:cubicBezTo>
                      <a:cubicBezTo>
                        <a:pt x="36585" y="77974"/>
                        <a:pt x="36959" y="77984"/>
                        <a:pt x="37334" y="77984"/>
                      </a:cubicBezTo>
                      <a:cubicBezTo>
                        <a:pt x="40202" y="77984"/>
                        <a:pt x="43177" y="77415"/>
                        <a:pt x="45124" y="75401"/>
                      </a:cubicBezTo>
                      <a:cubicBezTo>
                        <a:pt x="48718" y="71731"/>
                        <a:pt x="47376" y="64923"/>
                        <a:pt x="46820" y="60343"/>
                      </a:cubicBezTo>
                      <a:cubicBezTo>
                        <a:pt x="45326" y="48372"/>
                        <a:pt x="50514" y="42020"/>
                        <a:pt x="57348" y="33112"/>
                      </a:cubicBezTo>
                      <a:cubicBezTo>
                        <a:pt x="62839" y="25924"/>
                        <a:pt x="66180" y="18129"/>
                        <a:pt x="60309" y="9980"/>
                      </a:cubicBezTo>
                      <a:cubicBezTo>
                        <a:pt x="57246" y="5703"/>
                        <a:pt x="52514" y="2388"/>
                        <a:pt x="47807" y="920"/>
                      </a:cubicBezTo>
                      <a:cubicBezTo>
                        <a:pt x="45738" y="288"/>
                        <a:pt x="43594" y="1"/>
                        <a:pt x="4142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2" name="Google Shape;252;p5"/>
                <p:cNvSpPr/>
                <p:nvPr/>
              </p:nvSpPr>
              <p:spPr>
                <a:xfrm>
                  <a:off x="4572000" y="4163902"/>
                  <a:ext cx="1996307" cy="975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143" h="31845" extrusionOk="0">
                      <a:moveTo>
                        <a:pt x="46985" y="1"/>
                      </a:moveTo>
                      <a:cubicBezTo>
                        <a:pt x="43209" y="1"/>
                        <a:pt x="39435" y="1197"/>
                        <a:pt x="36520" y="3602"/>
                      </a:cubicBezTo>
                      <a:cubicBezTo>
                        <a:pt x="32875" y="6588"/>
                        <a:pt x="30547" y="11143"/>
                        <a:pt x="26574" y="13750"/>
                      </a:cubicBezTo>
                      <a:cubicBezTo>
                        <a:pt x="22752" y="16205"/>
                        <a:pt x="17969" y="16534"/>
                        <a:pt x="13616" y="17900"/>
                      </a:cubicBezTo>
                      <a:cubicBezTo>
                        <a:pt x="9668" y="19115"/>
                        <a:pt x="5948" y="21342"/>
                        <a:pt x="3367" y="24607"/>
                      </a:cubicBezTo>
                      <a:cubicBezTo>
                        <a:pt x="811" y="27846"/>
                        <a:pt x="1" y="29567"/>
                        <a:pt x="279" y="31845"/>
                      </a:cubicBezTo>
                      <a:lnTo>
                        <a:pt x="62688" y="31845"/>
                      </a:lnTo>
                      <a:lnTo>
                        <a:pt x="62688" y="31820"/>
                      </a:lnTo>
                      <a:cubicBezTo>
                        <a:pt x="64991" y="27770"/>
                        <a:pt x="65143" y="25670"/>
                        <a:pt x="64940" y="20001"/>
                      </a:cubicBezTo>
                      <a:cubicBezTo>
                        <a:pt x="64738" y="14357"/>
                        <a:pt x="62055" y="7524"/>
                        <a:pt x="57728" y="3804"/>
                      </a:cubicBezTo>
                      <a:cubicBezTo>
                        <a:pt x="54773" y="1273"/>
                        <a:pt x="50878" y="1"/>
                        <a:pt x="469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3" name="Google Shape;253;p5"/>
                <p:cNvSpPr/>
                <p:nvPr/>
              </p:nvSpPr>
              <p:spPr>
                <a:xfrm>
                  <a:off x="7488158" y="2435022"/>
                  <a:ext cx="698032" cy="2079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78" h="67862" extrusionOk="0">
                      <a:moveTo>
                        <a:pt x="4731" y="1"/>
                      </a:moveTo>
                      <a:lnTo>
                        <a:pt x="4731" y="1"/>
                      </a:lnTo>
                      <a:cubicBezTo>
                        <a:pt x="5455" y="453"/>
                        <a:pt x="6107" y="979"/>
                        <a:pt x="6809" y="1454"/>
                      </a:cubicBezTo>
                      <a:lnTo>
                        <a:pt x="8909" y="2872"/>
                      </a:lnTo>
                      <a:cubicBezTo>
                        <a:pt x="10352" y="3783"/>
                        <a:pt x="11693" y="4846"/>
                        <a:pt x="12958" y="5934"/>
                      </a:cubicBezTo>
                      <a:cubicBezTo>
                        <a:pt x="15540" y="8186"/>
                        <a:pt x="17843" y="10692"/>
                        <a:pt x="19893" y="13374"/>
                      </a:cubicBezTo>
                      <a:cubicBezTo>
                        <a:pt x="20399" y="14032"/>
                        <a:pt x="20905" y="14741"/>
                        <a:pt x="21386" y="15424"/>
                      </a:cubicBezTo>
                      <a:cubicBezTo>
                        <a:pt x="21867" y="16133"/>
                        <a:pt x="22322" y="16867"/>
                        <a:pt x="22424" y="17677"/>
                      </a:cubicBezTo>
                      <a:cubicBezTo>
                        <a:pt x="22525" y="18512"/>
                        <a:pt x="22272" y="19322"/>
                        <a:pt x="21943" y="20081"/>
                      </a:cubicBezTo>
                      <a:cubicBezTo>
                        <a:pt x="21614" y="20840"/>
                        <a:pt x="21234" y="21599"/>
                        <a:pt x="20854" y="22359"/>
                      </a:cubicBezTo>
                      <a:lnTo>
                        <a:pt x="16299" y="31469"/>
                      </a:lnTo>
                      <a:cubicBezTo>
                        <a:pt x="15616" y="33013"/>
                        <a:pt x="14553" y="34355"/>
                        <a:pt x="13515" y="35671"/>
                      </a:cubicBezTo>
                      <a:lnTo>
                        <a:pt x="10428" y="39720"/>
                      </a:lnTo>
                      <a:lnTo>
                        <a:pt x="4303" y="47869"/>
                      </a:lnTo>
                      <a:lnTo>
                        <a:pt x="1241" y="51918"/>
                      </a:lnTo>
                      <a:lnTo>
                        <a:pt x="861" y="52424"/>
                      </a:lnTo>
                      <a:cubicBezTo>
                        <a:pt x="735" y="52601"/>
                        <a:pt x="634" y="52804"/>
                        <a:pt x="558" y="53006"/>
                      </a:cubicBezTo>
                      <a:cubicBezTo>
                        <a:pt x="507" y="53234"/>
                        <a:pt x="482" y="53462"/>
                        <a:pt x="406" y="53639"/>
                      </a:cubicBezTo>
                      <a:cubicBezTo>
                        <a:pt x="355" y="53841"/>
                        <a:pt x="279" y="54019"/>
                        <a:pt x="229" y="54246"/>
                      </a:cubicBezTo>
                      <a:cubicBezTo>
                        <a:pt x="1" y="55107"/>
                        <a:pt x="26" y="55967"/>
                        <a:pt x="153" y="56802"/>
                      </a:cubicBezTo>
                      <a:cubicBezTo>
                        <a:pt x="406" y="58498"/>
                        <a:pt x="1038" y="60092"/>
                        <a:pt x="988" y="61813"/>
                      </a:cubicBezTo>
                      <a:lnTo>
                        <a:pt x="988" y="62446"/>
                      </a:lnTo>
                      <a:cubicBezTo>
                        <a:pt x="988" y="62674"/>
                        <a:pt x="988" y="62851"/>
                        <a:pt x="1013" y="63079"/>
                      </a:cubicBezTo>
                      <a:cubicBezTo>
                        <a:pt x="1064" y="63484"/>
                        <a:pt x="1165" y="63889"/>
                        <a:pt x="1317" y="64319"/>
                      </a:cubicBezTo>
                      <a:cubicBezTo>
                        <a:pt x="1546" y="64827"/>
                        <a:pt x="1882" y="65282"/>
                        <a:pt x="2289" y="65663"/>
                      </a:cubicBezTo>
                      <a:lnTo>
                        <a:pt x="2289" y="65663"/>
                      </a:lnTo>
                      <a:cubicBezTo>
                        <a:pt x="1894" y="65280"/>
                        <a:pt x="1566" y="64832"/>
                        <a:pt x="1367" y="64319"/>
                      </a:cubicBezTo>
                      <a:cubicBezTo>
                        <a:pt x="1190" y="63889"/>
                        <a:pt x="1114" y="63484"/>
                        <a:pt x="1064" y="63079"/>
                      </a:cubicBezTo>
                      <a:cubicBezTo>
                        <a:pt x="1038" y="62851"/>
                        <a:pt x="1038" y="62674"/>
                        <a:pt x="1038" y="62446"/>
                      </a:cubicBezTo>
                      <a:lnTo>
                        <a:pt x="1038" y="61813"/>
                      </a:lnTo>
                      <a:cubicBezTo>
                        <a:pt x="1114" y="60953"/>
                        <a:pt x="988" y="60092"/>
                        <a:pt x="785" y="59283"/>
                      </a:cubicBezTo>
                      <a:cubicBezTo>
                        <a:pt x="608" y="58447"/>
                        <a:pt x="380" y="57638"/>
                        <a:pt x="254" y="56802"/>
                      </a:cubicBezTo>
                      <a:cubicBezTo>
                        <a:pt x="153" y="55967"/>
                        <a:pt x="127" y="55107"/>
                        <a:pt x="355" y="54322"/>
                      </a:cubicBezTo>
                      <a:cubicBezTo>
                        <a:pt x="406" y="54120"/>
                        <a:pt x="482" y="53943"/>
                        <a:pt x="532" y="53715"/>
                      </a:cubicBezTo>
                      <a:cubicBezTo>
                        <a:pt x="608" y="53512"/>
                        <a:pt x="634" y="53310"/>
                        <a:pt x="684" y="53108"/>
                      </a:cubicBezTo>
                      <a:cubicBezTo>
                        <a:pt x="760" y="52930"/>
                        <a:pt x="861" y="52728"/>
                        <a:pt x="988" y="52576"/>
                      </a:cubicBezTo>
                      <a:lnTo>
                        <a:pt x="1367" y="52070"/>
                      </a:lnTo>
                      <a:lnTo>
                        <a:pt x="4455" y="48021"/>
                      </a:lnTo>
                      <a:lnTo>
                        <a:pt x="10630" y="39922"/>
                      </a:lnTo>
                      <a:lnTo>
                        <a:pt x="13718" y="35873"/>
                      </a:lnTo>
                      <a:cubicBezTo>
                        <a:pt x="14224" y="35215"/>
                        <a:pt x="14781" y="34532"/>
                        <a:pt x="15287" y="33848"/>
                      </a:cubicBezTo>
                      <a:cubicBezTo>
                        <a:pt x="15540" y="33494"/>
                        <a:pt x="15742" y="33140"/>
                        <a:pt x="15970" y="32760"/>
                      </a:cubicBezTo>
                      <a:cubicBezTo>
                        <a:pt x="16198" y="32381"/>
                        <a:pt x="16375" y="32001"/>
                        <a:pt x="16577" y="31621"/>
                      </a:cubicBezTo>
                      <a:lnTo>
                        <a:pt x="21057" y="22485"/>
                      </a:lnTo>
                      <a:cubicBezTo>
                        <a:pt x="21437" y="21726"/>
                        <a:pt x="21816" y="20967"/>
                        <a:pt x="22170" y="20182"/>
                      </a:cubicBezTo>
                      <a:cubicBezTo>
                        <a:pt x="22499" y="19398"/>
                        <a:pt x="22778" y="18537"/>
                        <a:pt x="22651" y="17651"/>
                      </a:cubicBezTo>
                      <a:cubicBezTo>
                        <a:pt x="22525" y="16766"/>
                        <a:pt x="22019" y="16006"/>
                        <a:pt x="21538" y="15298"/>
                      </a:cubicBezTo>
                      <a:cubicBezTo>
                        <a:pt x="21032" y="14614"/>
                        <a:pt x="20525" y="13906"/>
                        <a:pt x="20019" y="13248"/>
                      </a:cubicBezTo>
                      <a:cubicBezTo>
                        <a:pt x="17944" y="10565"/>
                        <a:pt x="15616" y="8060"/>
                        <a:pt x="13034" y="5858"/>
                      </a:cubicBezTo>
                      <a:cubicBezTo>
                        <a:pt x="11744" y="4744"/>
                        <a:pt x="10377" y="3732"/>
                        <a:pt x="8960" y="2821"/>
                      </a:cubicBezTo>
                      <a:lnTo>
                        <a:pt x="6809" y="1429"/>
                      </a:lnTo>
                      <a:cubicBezTo>
                        <a:pt x="6107" y="978"/>
                        <a:pt x="5455" y="453"/>
                        <a:pt x="4731" y="1"/>
                      </a:cubicBezTo>
                      <a:close/>
                      <a:moveTo>
                        <a:pt x="2943" y="66204"/>
                      </a:moveTo>
                      <a:lnTo>
                        <a:pt x="2937" y="66217"/>
                      </a:lnTo>
                      <a:lnTo>
                        <a:pt x="2962" y="66217"/>
                      </a:lnTo>
                      <a:cubicBezTo>
                        <a:pt x="2956" y="66213"/>
                        <a:pt x="2949" y="66208"/>
                        <a:pt x="2943" y="66204"/>
                      </a:cubicBezTo>
                      <a:close/>
                      <a:moveTo>
                        <a:pt x="2289" y="65663"/>
                      </a:moveTo>
                      <a:lnTo>
                        <a:pt x="2289" y="65663"/>
                      </a:lnTo>
                      <a:cubicBezTo>
                        <a:pt x="2492" y="65860"/>
                        <a:pt x="2713" y="66041"/>
                        <a:pt x="2943" y="66204"/>
                      </a:cubicBezTo>
                      <a:lnTo>
                        <a:pt x="2943" y="66204"/>
                      </a:lnTo>
                      <a:lnTo>
                        <a:pt x="2955" y="66180"/>
                      </a:lnTo>
                      <a:lnTo>
                        <a:pt x="2955" y="66180"/>
                      </a:lnTo>
                      <a:cubicBezTo>
                        <a:pt x="2974" y="66193"/>
                        <a:pt x="2993" y="66205"/>
                        <a:pt x="3012" y="66217"/>
                      </a:cubicBezTo>
                      <a:lnTo>
                        <a:pt x="2962" y="66166"/>
                      </a:lnTo>
                      <a:lnTo>
                        <a:pt x="2955" y="66180"/>
                      </a:lnTo>
                      <a:lnTo>
                        <a:pt x="2955" y="66180"/>
                      </a:lnTo>
                      <a:cubicBezTo>
                        <a:pt x="2718" y="66028"/>
                        <a:pt x="2494" y="65855"/>
                        <a:pt x="2289" y="65663"/>
                      </a:cubicBezTo>
                      <a:close/>
                      <a:moveTo>
                        <a:pt x="3012" y="66192"/>
                      </a:moveTo>
                      <a:cubicBezTo>
                        <a:pt x="3017" y="66200"/>
                        <a:pt x="3021" y="66208"/>
                        <a:pt x="3025" y="66217"/>
                      </a:cubicBezTo>
                      <a:lnTo>
                        <a:pt x="3038" y="66217"/>
                      </a:lnTo>
                      <a:lnTo>
                        <a:pt x="3063" y="66192"/>
                      </a:lnTo>
                      <a:close/>
                      <a:moveTo>
                        <a:pt x="3012" y="66217"/>
                      </a:moveTo>
                      <a:cubicBezTo>
                        <a:pt x="3088" y="66369"/>
                        <a:pt x="3190" y="66546"/>
                        <a:pt x="3266" y="66748"/>
                      </a:cubicBezTo>
                      <a:cubicBezTo>
                        <a:pt x="3270" y="66764"/>
                        <a:pt x="3274" y="66779"/>
                        <a:pt x="3277" y="66796"/>
                      </a:cubicBezTo>
                      <a:lnTo>
                        <a:pt x="3277" y="66796"/>
                      </a:lnTo>
                      <a:cubicBezTo>
                        <a:pt x="3275" y="66761"/>
                        <a:pt x="3271" y="66728"/>
                        <a:pt x="3266" y="66698"/>
                      </a:cubicBezTo>
                      <a:cubicBezTo>
                        <a:pt x="3194" y="66507"/>
                        <a:pt x="3100" y="66360"/>
                        <a:pt x="3025" y="66217"/>
                      </a:cubicBezTo>
                      <a:close/>
                      <a:moveTo>
                        <a:pt x="3277" y="66796"/>
                      </a:moveTo>
                      <a:cubicBezTo>
                        <a:pt x="3287" y="66937"/>
                        <a:pt x="3271" y="67107"/>
                        <a:pt x="3190" y="67229"/>
                      </a:cubicBezTo>
                      <a:cubicBezTo>
                        <a:pt x="3088" y="67381"/>
                        <a:pt x="2937" y="67533"/>
                        <a:pt x="2785" y="67609"/>
                      </a:cubicBezTo>
                      <a:cubicBezTo>
                        <a:pt x="2657" y="67641"/>
                        <a:pt x="2539" y="67673"/>
                        <a:pt x="2418" y="67673"/>
                      </a:cubicBezTo>
                      <a:cubicBezTo>
                        <a:pt x="2348" y="67673"/>
                        <a:pt x="2277" y="67662"/>
                        <a:pt x="2203" y="67634"/>
                      </a:cubicBezTo>
                      <a:lnTo>
                        <a:pt x="1266" y="67735"/>
                      </a:lnTo>
                      <a:cubicBezTo>
                        <a:pt x="1034" y="67753"/>
                        <a:pt x="814" y="67771"/>
                        <a:pt x="588" y="67771"/>
                      </a:cubicBezTo>
                      <a:cubicBezTo>
                        <a:pt x="496" y="67771"/>
                        <a:pt x="403" y="67768"/>
                        <a:pt x="307" y="67761"/>
                      </a:cubicBezTo>
                      <a:lnTo>
                        <a:pt x="307" y="67761"/>
                      </a:lnTo>
                      <a:cubicBezTo>
                        <a:pt x="635" y="67786"/>
                        <a:pt x="938" y="67761"/>
                        <a:pt x="1266" y="67862"/>
                      </a:cubicBezTo>
                      <a:lnTo>
                        <a:pt x="2203" y="67761"/>
                      </a:lnTo>
                      <a:cubicBezTo>
                        <a:pt x="2294" y="67783"/>
                        <a:pt x="2380" y="67796"/>
                        <a:pt x="2465" y="67796"/>
                      </a:cubicBezTo>
                      <a:cubicBezTo>
                        <a:pt x="2569" y="67796"/>
                        <a:pt x="2673" y="67777"/>
                        <a:pt x="2785" y="67735"/>
                      </a:cubicBezTo>
                      <a:cubicBezTo>
                        <a:pt x="2937" y="67634"/>
                        <a:pt x="3088" y="67508"/>
                        <a:pt x="3190" y="67305"/>
                      </a:cubicBezTo>
                      <a:cubicBezTo>
                        <a:pt x="3282" y="67166"/>
                        <a:pt x="3311" y="66964"/>
                        <a:pt x="3277" y="66796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4" name="Google Shape;254;p5"/>
                <p:cNvSpPr/>
                <p:nvPr/>
              </p:nvSpPr>
              <p:spPr>
                <a:xfrm>
                  <a:off x="7282647" y="2722326"/>
                  <a:ext cx="464578" cy="12269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60" h="40038" extrusionOk="0">
                      <a:moveTo>
                        <a:pt x="3594" y="1"/>
                      </a:moveTo>
                      <a:lnTo>
                        <a:pt x="3594" y="1"/>
                      </a:lnTo>
                      <a:cubicBezTo>
                        <a:pt x="6884" y="2481"/>
                        <a:pt x="9896" y="5265"/>
                        <a:pt x="13337" y="7492"/>
                      </a:cubicBezTo>
                      <a:cubicBezTo>
                        <a:pt x="13793" y="7770"/>
                        <a:pt x="14223" y="8049"/>
                        <a:pt x="14679" y="8302"/>
                      </a:cubicBezTo>
                      <a:lnTo>
                        <a:pt x="14831" y="8403"/>
                      </a:lnTo>
                      <a:cubicBezTo>
                        <a:pt x="14907" y="8428"/>
                        <a:pt x="14932" y="8479"/>
                        <a:pt x="14957" y="8529"/>
                      </a:cubicBezTo>
                      <a:cubicBezTo>
                        <a:pt x="15033" y="8631"/>
                        <a:pt x="15033" y="8732"/>
                        <a:pt x="14957" y="8858"/>
                      </a:cubicBezTo>
                      <a:lnTo>
                        <a:pt x="14729" y="9567"/>
                      </a:lnTo>
                      <a:cubicBezTo>
                        <a:pt x="14451" y="10554"/>
                        <a:pt x="14122" y="11541"/>
                        <a:pt x="13793" y="12528"/>
                      </a:cubicBezTo>
                      <a:cubicBezTo>
                        <a:pt x="13135" y="14477"/>
                        <a:pt x="12401" y="16400"/>
                        <a:pt x="11642" y="18298"/>
                      </a:cubicBezTo>
                      <a:cubicBezTo>
                        <a:pt x="10857" y="20196"/>
                        <a:pt x="9997" y="22069"/>
                        <a:pt x="9086" y="23917"/>
                      </a:cubicBezTo>
                      <a:cubicBezTo>
                        <a:pt x="8149" y="25739"/>
                        <a:pt x="7112" y="27510"/>
                        <a:pt x="6074" y="29282"/>
                      </a:cubicBezTo>
                      <a:cubicBezTo>
                        <a:pt x="5543" y="30168"/>
                        <a:pt x="5011" y="31053"/>
                        <a:pt x="4530" y="31964"/>
                      </a:cubicBezTo>
                      <a:lnTo>
                        <a:pt x="3012" y="34672"/>
                      </a:lnTo>
                      <a:lnTo>
                        <a:pt x="0" y="40038"/>
                      </a:lnTo>
                      <a:cubicBezTo>
                        <a:pt x="1240" y="38393"/>
                        <a:pt x="2278" y="36596"/>
                        <a:pt x="3290" y="34824"/>
                      </a:cubicBezTo>
                      <a:cubicBezTo>
                        <a:pt x="3771" y="33913"/>
                        <a:pt x="4277" y="33027"/>
                        <a:pt x="4733" y="32091"/>
                      </a:cubicBezTo>
                      <a:cubicBezTo>
                        <a:pt x="5214" y="31180"/>
                        <a:pt x="5745" y="30294"/>
                        <a:pt x="6251" y="29408"/>
                      </a:cubicBezTo>
                      <a:cubicBezTo>
                        <a:pt x="7314" y="27637"/>
                        <a:pt x="8352" y="25840"/>
                        <a:pt x="9263" y="23993"/>
                      </a:cubicBezTo>
                      <a:cubicBezTo>
                        <a:pt x="10174" y="22170"/>
                        <a:pt x="11034" y="20272"/>
                        <a:pt x="11794" y="18374"/>
                      </a:cubicBezTo>
                      <a:cubicBezTo>
                        <a:pt x="12553" y="16476"/>
                        <a:pt x="13287" y="14553"/>
                        <a:pt x="13920" y="12579"/>
                      </a:cubicBezTo>
                      <a:lnTo>
                        <a:pt x="14856" y="9643"/>
                      </a:lnTo>
                      <a:lnTo>
                        <a:pt x="15084" y="8909"/>
                      </a:lnTo>
                      <a:cubicBezTo>
                        <a:pt x="15109" y="8783"/>
                        <a:pt x="15160" y="8631"/>
                        <a:pt x="15058" y="8504"/>
                      </a:cubicBezTo>
                      <a:cubicBezTo>
                        <a:pt x="15033" y="8428"/>
                        <a:pt x="14957" y="8378"/>
                        <a:pt x="14907" y="8352"/>
                      </a:cubicBezTo>
                      <a:lnTo>
                        <a:pt x="14729" y="8251"/>
                      </a:lnTo>
                      <a:cubicBezTo>
                        <a:pt x="14299" y="7998"/>
                        <a:pt x="13844" y="7745"/>
                        <a:pt x="13413" y="7467"/>
                      </a:cubicBezTo>
                      <a:cubicBezTo>
                        <a:pt x="9972" y="5239"/>
                        <a:pt x="6884" y="2456"/>
                        <a:pt x="3594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5" name="Google Shape;255;p5"/>
                <p:cNvSpPr/>
                <p:nvPr/>
              </p:nvSpPr>
              <p:spPr>
                <a:xfrm>
                  <a:off x="5608960" y="1945211"/>
                  <a:ext cx="2052909" cy="31937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90" h="104218" extrusionOk="0">
                      <a:moveTo>
                        <a:pt x="10174" y="0"/>
                      </a:moveTo>
                      <a:cubicBezTo>
                        <a:pt x="7567" y="0"/>
                        <a:pt x="4809" y="405"/>
                        <a:pt x="2430" y="1519"/>
                      </a:cubicBezTo>
                      <a:cubicBezTo>
                        <a:pt x="785" y="2278"/>
                        <a:pt x="0" y="4176"/>
                        <a:pt x="608" y="5847"/>
                      </a:cubicBezTo>
                      <a:cubicBezTo>
                        <a:pt x="1873" y="9364"/>
                        <a:pt x="3543" y="12680"/>
                        <a:pt x="5593" y="15792"/>
                      </a:cubicBezTo>
                      <a:cubicBezTo>
                        <a:pt x="6302" y="16855"/>
                        <a:pt x="7061" y="17918"/>
                        <a:pt x="7567" y="19082"/>
                      </a:cubicBezTo>
                      <a:cubicBezTo>
                        <a:pt x="7972" y="20019"/>
                        <a:pt x="8175" y="21031"/>
                        <a:pt x="8276" y="22043"/>
                      </a:cubicBezTo>
                      <a:cubicBezTo>
                        <a:pt x="8402" y="23688"/>
                        <a:pt x="8124" y="25384"/>
                        <a:pt x="8099" y="27054"/>
                      </a:cubicBezTo>
                      <a:cubicBezTo>
                        <a:pt x="7972" y="31281"/>
                        <a:pt x="9162" y="35558"/>
                        <a:pt x="8984" y="39734"/>
                      </a:cubicBezTo>
                      <a:cubicBezTo>
                        <a:pt x="8833" y="44061"/>
                        <a:pt x="9288" y="48439"/>
                        <a:pt x="10224" y="52666"/>
                      </a:cubicBezTo>
                      <a:cubicBezTo>
                        <a:pt x="10933" y="55677"/>
                        <a:pt x="11515" y="58714"/>
                        <a:pt x="11389" y="61397"/>
                      </a:cubicBezTo>
                      <a:cubicBezTo>
                        <a:pt x="11085" y="67268"/>
                        <a:pt x="10250" y="73114"/>
                        <a:pt x="10933" y="78935"/>
                      </a:cubicBezTo>
                      <a:cubicBezTo>
                        <a:pt x="11060" y="80049"/>
                        <a:pt x="11237" y="81137"/>
                        <a:pt x="11085" y="82251"/>
                      </a:cubicBezTo>
                      <a:cubicBezTo>
                        <a:pt x="10882" y="83465"/>
                        <a:pt x="10351" y="84781"/>
                        <a:pt x="10958" y="85819"/>
                      </a:cubicBezTo>
                      <a:cubicBezTo>
                        <a:pt x="11110" y="86123"/>
                        <a:pt x="11363" y="86376"/>
                        <a:pt x="11338" y="86679"/>
                      </a:cubicBezTo>
                      <a:cubicBezTo>
                        <a:pt x="11338" y="86958"/>
                        <a:pt x="11136" y="87186"/>
                        <a:pt x="11060" y="87439"/>
                      </a:cubicBezTo>
                      <a:cubicBezTo>
                        <a:pt x="10832" y="87945"/>
                        <a:pt x="10958" y="88527"/>
                        <a:pt x="10984" y="89084"/>
                      </a:cubicBezTo>
                      <a:cubicBezTo>
                        <a:pt x="11085" y="90551"/>
                        <a:pt x="10452" y="91943"/>
                        <a:pt x="9895" y="93285"/>
                      </a:cubicBezTo>
                      <a:cubicBezTo>
                        <a:pt x="8504" y="96802"/>
                        <a:pt x="7567" y="100472"/>
                        <a:pt x="7086" y="104218"/>
                      </a:cubicBezTo>
                      <a:lnTo>
                        <a:pt x="54488" y="104142"/>
                      </a:lnTo>
                      <a:cubicBezTo>
                        <a:pt x="55146" y="101940"/>
                        <a:pt x="56158" y="97460"/>
                        <a:pt x="56816" y="95259"/>
                      </a:cubicBezTo>
                      <a:cubicBezTo>
                        <a:pt x="57930" y="97410"/>
                        <a:pt x="58588" y="101864"/>
                        <a:pt x="59473" y="104142"/>
                      </a:cubicBezTo>
                      <a:lnTo>
                        <a:pt x="63928" y="104142"/>
                      </a:lnTo>
                      <a:cubicBezTo>
                        <a:pt x="64611" y="99814"/>
                        <a:pt x="64560" y="95385"/>
                        <a:pt x="63674" y="91108"/>
                      </a:cubicBezTo>
                      <a:cubicBezTo>
                        <a:pt x="63345" y="89413"/>
                        <a:pt x="62839" y="87692"/>
                        <a:pt x="62333" y="86021"/>
                      </a:cubicBezTo>
                      <a:cubicBezTo>
                        <a:pt x="61118" y="81896"/>
                        <a:pt x="59878" y="77796"/>
                        <a:pt x="58056" y="73924"/>
                      </a:cubicBezTo>
                      <a:cubicBezTo>
                        <a:pt x="57398" y="72532"/>
                        <a:pt x="56664" y="71216"/>
                        <a:pt x="56082" y="69799"/>
                      </a:cubicBezTo>
                      <a:cubicBezTo>
                        <a:pt x="55196" y="67648"/>
                        <a:pt x="54741" y="65370"/>
                        <a:pt x="53880" y="63219"/>
                      </a:cubicBezTo>
                      <a:cubicBezTo>
                        <a:pt x="53045" y="61068"/>
                        <a:pt x="52109" y="58993"/>
                        <a:pt x="50211" y="57677"/>
                      </a:cubicBezTo>
                      <a:cubicBezTo>
                        <a:pt x="48540" y="56513"/>
                        <a:pt x="47655" y="54286"/>
                        <a:pt x="48085" y="52286"/>
                      </a:cubicBezTo>
                      <a:cubicBezTo>
                        <a:pt x="48338" y="51198"/>
                        <a:pt x="48945" y="50059"/>
                        <a:pt x="48616" y="48971"/>
                      </a:cubicBezTo>
                      <a:cubicBezTo>
                        <a:pt x="48566" y="48743"/>
                        <a:pt x="48465" y="48490"/>
                        <a:pt x="48465" y="48288"/>
                      </a:cubicBezTo>
                      <a:cubicBezTo>
                        <a:pt x="48490" y="47706"/>
                        <a:pt x="49123" y="47427"/>
                        <a:pt x="49426" y="46921"/>
                      </a:cubicBezTo>
                      <a:cubicBezTo>
                        <a:pt x="49882" y="46162"/>
                        <a:pt x="49401" y="45175"/>
                        <a:pt x="49325" y="44264"/>
                      </a:cubicBezTo>
                      <a:cubicBezTo>
                        <a:pt x="49198" y="42467"/>
                        <a:pt x="50843" y="41075"/>
                        <a:pt x="51223" y="39303"/>
                      </a:cubicBezTo>
                      <a:cubicBezTo>
                        <a:pt x="51375" y="38569"/>
                        <a:pt x="51324" y="37810"/>
                        <a:pt x="51324" y="37051"/>
                      </a:cubicBezTo>
                      <a:cubicBezTo>
                        <a:pt x="51324" y="34799"/>
                        <a:pt x="51957" y="32597"/>
                        <a:pt x="52590" y="30446"/>
                      </a:cubicBezTo>
                      <a:cubicBezTo>
                        <a:pt x="53096" y="28725"/>
                        <a:pt x="53830" y="26776"/>
                        <a:pt x="55500" y="26194"/>
                      </a:cubicBezTo>
                      <a:cubicBezTo>
                        <a:pt x="56158" y="25991"/>
                        <a:pt x="56841" y="25991"/>
                        <a:pt x="57525" y="25764"/>
                      </a:cubicBezTo>
                      <a:cubicBezTo>
                        <a:pt x="58410" y="25435"/>
                        <a:pt x="59018" y="24675"/>
                        <a:pt x="59600" y="23967"/>
                      </a:cubicBezTo>
                      <a:lnTo>
                        <a:pt x="66534" y="15312"/>
                      </a:lnTo>
                      <a:cubicBezTo>
                        <a:pt x="66737" y="15109"/>
                        <a:pt x="66914" y="14831"/>
                        <a:pt x="66939" y="14527"/>
                      </a:cubicBezTo>
                      <a:cubicBezTo>
                        <a:pt x="66990" y="14173"/>
                        <a:pt x="66762" y="13869"/>
                        <a:pt x="66534" y="13565"/>
                      </a:cubicBezTo>
                      <a:cubicBezTo>
                        <a:pt x="65522" y="12275"/>
                        <a:pt x="64358" y="11136"/>
                        <a:pt x="62991" y="10149"/>
                      </a:cubicBezTo>
                      <a:cubicBezTo>
                        <a:pt x="61549" y="9111"/>
                        <a:pt x="59904" y="8327"/>
                        <a:pt x="58284" y="7542"/>
                      </a:cubicBezTo>
                      <a:cubicBezTo>
                        <a:pt x="55171" y="6049"/>
                        <a:pt x="52008" y="4961"/>
                        <a:pt x="48869" y="3619"/>
                      </a:cubicBezTo>
                      <a:cubicBezTo>
                        <a:pt x="48755" y="3566"/>
                        <a:pt x="48636" y="3541"/>
                        <a:pt x="48519" y="3541"/>
                      </a:cubicBezTo>
                      <a:cubicBezTo>
                        <a:pt x="48195" y="3541"/>
                        <a:pt x="47893" y="3734"/>
                        <a:pt x="47781" y="4050"/>
                      </a:cubicBezTo>
                      <a:cubicBezTo>
                        <a:pt x="46769" y="6555"/>
                        <a:pt x="45149" y="8808"/>
                        <a:pt x="42998" y="10453"/>
                      </a:cubicBezTo>
                      <a:cubicBezTo>
                        <a:pt x="40750" y="12175"/>
                        <a:pt x="37981" y="13196"/>
                        <a:pt x="35163" y="13196"/>
                      </a:cubicBezTo>
                      <a:cubicBezTo>
                        <a:pt x="34999" y="13196"/>
                        <a:pt x="34836" y="13193"/>
                        <a:pt x="34672" y="13186"/>
                      </a:cubicBezTo>
                      <a:cubicBezTo>
                        <a:pt x="33128" y="13135"/>
                        <a:pt x="31610" y="12781"/>
                        <a:pt x="30167" y="12300"/>
                      </a:cubicBezTo>
                      <a:cubicBezTo>
                        <a:pt x="28978" y="11920"/>
                        <a:pt x="27813" y="11490"/>
                        <a:pt x="26750" y="10883"/>
                      </a:cubicBezTo>
                      <a:cubicBezTo>
                        <a:pt x="23410" y="8959"/>
                        <a:pt x="21208" y="4834"/>
                        <a:pt x="21132" y="987"/>
                      </a:cubicBezTo>
                      <a:cubicBezTo>
                        <a:pt x="21132" y="534"/>
                        <a:pt x="20772" y="148"/>
                        <a:pt x="20306" y="148"/>
                      </a:cubicBezTo>
                      <a:cubicBezTo>
                        <a:pt x="20278" y="148"/>
                        <a:pt x="20250" y="149"/>
                        <a:pt x="20221" y="152"/>
                      </a:cubicBezTo>
                      <a:cubicBezTo>
                        <a:pt x="19392" y="228"/>
                        <a:pt x="18559" y="257"/>
                        <a:pt x="17722" y="257"/>
                      </a:cubicBezTo>
                      <a:cubicBezTo>
                        <a:pt x="15213" y="257"/>
                        <a:pt x="12679" y="0"/>
                        <a:pt x="10174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6" name="Google Shape;256;p5"/>
                <p:cNvSpPr/>
                <p:nvPr/>
              </p:nvSpPr>
              <p:spPr>
                <a:xfrm>
                  <a:off x="5954093" y="3649911"/>
                  <a:ext cx="1141649" cy="152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54" h="4962" extrusionOk="0">
                      <a:moveTo>
                        <a:pt x="37253" y="1"/>
                      </a:moveTo>
                      <a:lnTo>
                        <a:pt x="32647" y="1216"/>
                      </a:lnTo>
                      <a:cubicBezTo>
                        <a:pt x="31888" y="1443"/>
                        <a:pt x="31103" y="1595"/>
                        <a:pt x="30344" y="1798"/>
                      </a:cubicBezTo>
                      <a:lnTo>
                        <a:pt x="28041" y="2329"/>
                      </a:lnTo>
                      <a:cubicBezTo>
                        <a:pt x="27257" y="2532"/>
                        <a:pt x="26497" y="2683"/>
                        <a:pt x="25687" y="2835"/>
                      </a:cubicBezTo>
                      <a:lnTo>
                        <a:pt x="23359" y="3316"/>
                      </a:lnTo>
                      <a:lnTo>
                        <a:pt x="22777" y="3443"/>
                      </a:lnTo>
                      <a:lnTo>
                        <a:pt x="22195" y="3544"/>
                      </a:lnTo>
                      <a:lnTo>
                        <a:pt x="21006" y="3721"/>
                      </a:lnTo>
                      <a:cubicBezTo>
                        <a:pt x="20246" y="3822"/>
                        <a:pt x="19462" y="3974"/>
                        <a:pt x="18677" y="4075"/>
                      </a:cubicBezTo>
                      <a:cubicBezTo>
                        <a:pt x="15986" y="4420"/>
                        <a:pt x="13294" y="4654"/>
                        <a:pt x="10603" y="4654"/>
                      </a:cubicBezTo>
                      <a:cubicBezTo>
                        <a:pt x="10131" y="4654"/>
                        <a:pt x="9659" y="4647"/>
                        <a:pt x="9187" y="4632"/>
                      </a:cubicBezTo>
                      <a:lnTo>
                        <a:pt x="7972" y="4582"/>
                      </a:lnTo>
                      <a:cubicBezTo>
                        <a:pt x="7770" y="4582"/>
                        <a:pt x="7567" y="4582"/>
                        <a:pt x="7390" y="4556"/>
                      </a:cubicBezTo>
                      <a:lnTo>
                        <a:pt x="6783" y="4480"/>
                      </a:lnTo>
                      <a:lnTo>
                        <a:pt x="5593" y="4354"/>
                      </a:lnTo>
                      <a:cubicBezTo>
                        <a:pt x="5213" y="4328"/>
                        <a:pt x="4809" y="4227"/>
                        <a:pt x="4429" y="4177"/>
                      </a:cubicBezTo>
                      <a:lnTo>
                        <a:pt x="3872" y="4075"/>
                      </a:lnTo>
                      <a:lnTo>
                        <a:pt x="3290" y="3924"/>
                      </a:lnTo>
                      <a:lnTo>
                        <a:pt x="2733" y="3746"/>
                      </a:lnTo>
                      <a:lnTo>
                        <a:pt x="2151" y="3569"/>
                      </a:lnTo>
                      <a:lnTo>
                        <a:pt x="1594" y="3367"/>
                      </a:lnTo>
                      <a:lnTo>
                        <a:pt x="1063" y="3164"/>
                      </a:lnTo>
                      <a:cubicBezTo>
                        <a:pt x="658" y="2987"/>
                        <a:pt x="329" y="2810"/>
                        <a:pt x="0" y="2582"/>
                      </a:cubicBezTo>
                      <a:lnTo>
                        <a:pt x="0" y="2582"/>
                      </a:lnTo>
                      <a:cubicBezTo>
                        <a:pt x="329" y="2835"/>
                        <a:pt x="658" y="3038"/>
                        <a:pt x="1012" y="3291"/>
                      </a:cubicBezTo>
                      <a:lnTo>
                        <a:pt x="1544" y="3544"/>
                      </a:lnTo>
                      <a:cubicBezTo>
                        <a:pt x="1746" y="3645"/>
                        <a:pt x="1923" y="3696"/>
                        <a:pt x="2126" y="3772"/>
                      </a:cubicBezTo>
                      <a:lnTo>
                        <a:pt x="2683" y="3949"/>
                      </a:lnTo>
                      <a:lnTo>
                        <a:pt x="3265" y="4101"/>
                      </a:lnTo>
                      <a:lnTo>
                        <a:pt x="3822" y="4278"/>
                      </a:lnTo>
                      <a:cubicBezTo>
                        <a:pt x="4024" y="4328"/>
                        <a:pt x="4201" y="4354"/>
                        <a:pt x="4404" y="4404"/>
                      </a:cubicBezTo>
                      <a:cubicBezTo>
                        <a:pt x="4783" y="4455"/>
                        <a:pt x="5188" y="4556"/>
                        <a:pt x="5568" y="4607"/>
                      </a:cubicBezTo>
                      <a:lnTo>
                        <a:pt x="6732" y="4784"/>
                      </a:lnTo>
                      <a:lnTo>
                        <a:pt x="7339" y="4835"/>
                      </a:lnTo>
                      <a:cubicBezTo>
                        <a:pt x="7542" y="4835"/>
                        <a:pt x="7770" y="4860"/>
                        <a:pt x="7947" y="4860"/>
                      </a:cubicBezTo>
                      <a:lnTo>
                        <a:pt x="9136" y="4936"/>
                      </a:lnTo>
                      <a:lnTo>
                        <a:pt x="9744" y="4961"/>
                      </a:lnTo>
                      <a:lnTo>
                        <a:pt x="11566" y="4961"/>
                      </a:lnTo>
                      <a:cubicBezTo>
                        <a:pt x="12350" y="4961"/>
                        <a:pt x="13135" y="4885"/>
                        <a:pt x="13919" y="4860"/>
                      </a:cubicBezTo>
                      <a:cubicBezTo>
                        <a:pt x="15514" y="4809"/>
                        <a:pt x="17083" y="4582"/>
                        <a:pt x="18677" y="4430"/>
                      </a:cubicBezTo>
                      <a:lnTo>
                        <a:pt x="21056" y="4050"/>
                      </a:lnTo>
                      <a:lnTo>
                        <a:pt x="22220" y="3848"/>
                      </a:lnTo>
                      <a:lnTo>
                        <a:pt x="22828" y="3746"/>
                      </a:lnTo>
                      <a:lnTo>
                        <a:pt x="23384" y="3620"/>
                      </a:lnTo>
                      <a:lnTo>
                        <a:pt x="25738" y="3164"/>
                      </a:lnTo>
                      <a:lnTo>
                        <a:pt x="26902" y="2911"/>
                      </a:lnTo>
                      <a:cubicBezTo>
                        <a:pt x="27307" y="2835"/>
                        <a:pt x="27687" y="2709"/>
                        <a:pt x="28066" y="2608"/>
                      </a:cubicBezTo>
                      <a:lnTo>
                        <a:pt x="30369" y="2025"/>
                      </a:lnTo>
                      <a:cubicBezTo>
                        <a:pt x="31179" y="1798"/>
                        <a:pt x="31939" y="1646"/>
                        <a:pt x="32698" y="1393"/>
                      </a:cubicBezTo>
                      <a:lnTo>
                        <a:pt x="37253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7" name="Google Shape;257;p5"/>
                <p:cNvSpPr/>
                <p:nvPr/>
              </p:nvSpPr>
              <p:spPr>
                <a:xfrm>
                  <a:off x="4985381" y="2255346"/>
                  <a:ext cx="743785" cy="884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71" h="28855" extrusionOk="0">
                      <a:moveTo>
                        <a:pt x="439" y="0"/>
                      </a:moveTo>
                      <a:cubicBezTo>
                        <a:pt x="293" y="0"/>
                        <a:pt x="147" y="1"/>
                        <a:pt x="1" y="4"/>
                      </a:cubicBezTo>
                      <a:cubicBezTo>
                        <a:pt x="1646" y="79"/>
                        <a:pt x="3341" y="206"/>
                        <a:pt x="4986" y="408"/>
                      </a:cubicBezTo>
                      <a:cubicBezTo>
                        <a:pt x="5796" y="560"/>
                        <a:pt x="6657" y="712"/>
                        <a:pt x="7264" y="1244"/>
                      </a:cubicBezTo>
                      <a:cubicBezTo>
                        <a:pt x="7846" y="1775"/>
                        <a:pt x="8226" y="2534"/>
                        <a:pt x="8681" y="3243"/>
                      </a:cubicBezTo>
                      <a:lnTo>
                        <a:pt x="13869" y="11772"/>
                      </a:lnTo>
                      <a:lnTo>
                        <a:pt x="19108" y="20300"/>
                      </a:lnTo>
                      <a:lnTo>
                        <a:pt x="21765" y="24527"/>
                      </a:lnTo>
                      <a:cubicBezTo>
                        <a:pt x="22676" y="25944"/>
                        <a:pt x="23512" y="27361"/>
                        <a:pt x="24271" y="28854"/>
                      </a:cubicBezTo>
                      <a:cubicBezTo>
                        <a:pt x="23613" y="27336"/>
                        <a:pt x="22752" y="25919"/>
                        <a:pt x="21892" y="24425"/>
                      </a:cubicBezTo>
                      <a:lnTo>
                        <a:pt x="19336" y="20148"/>
                      </a:lnTo>
                      <a:lnTo>
                        <a:pt x="14148" y="11620"/>
                      </a:lnTo>
                      <a:lnTo>
                        <a:pt x="8909" y="3116"/>
                      </a:lnTo>
                      <a:cubicBezTo>
                        <a:pt x="8453" y="2408"/>
                        <a:pt x="8049" y="1649"/>
                        <a:pt x="7391" y="1092"/>
                      </a:cubicBezTo>
                      <a:cubicBezTo>
                        <a:pt x="7036" y="788"/>
                        <a:pt x="6657" y="611"/>
                        <a:pt x="6252" y="484"/>
                      </a:cubicBezTo>
                      <a:cubicBezTo>
                        <a:pt x="5821" y="358"/>
                        <a:pt x="5417" y="282"/>
                        <a:pt x="5012" y="257"/>
                      </a:cubicBezTo>
                      <a:cubicBezTo>
                        <a:pt x="3486" y="118"/>
                        <a:pt x="1981" y="0"/>
                        <a:pt x="439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8" name="Google Shape;258;p5"/>
                <p:cNvSpPr/>
                <p:nvPr/>
              </p:nvSpPr>
              <p:spPr>
                <a:xfrm>
                  <a:off x="4654989" y="2083270"/>
                  <a:ext cx="217181" cy="2730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7" h="8909" extrusionOk="0">
                      <a:moveTo>
                        <a:pt x="6378" y="0"/>
                      </a:moveTo>
                      <a:cubicBezTo>
                        <a:pt x="6024" y="0"/>
                        <a:pt x="5670" y="51"/>
                        <a:pt x="5315" y="127"/>
                      </a:cubicBezTo>
                      <a:cubicBezTo>
                        <a:pt x="3974" y="456"/>
                        <a:pt x="2835" y="1291"/>
                        <a:pt x="1772" y="2177"/>
                      </a:cubicBezTo>
                      <a:cubicBezTo>
                        <a:pt x="1519" y="2404"/>
                        <a:pt x="1266" y="2658"/>
                        <a:pt x="1013" y="2860"/>
                      </a:cubicBezTo>
                      <a:lnTo>
                        <a:pt x="633" y="3214"/>
                      </a:lnTo>
                      <a:lnTo>
                        <a:pt x="456" y="3366"/>
                      </a:lnTo>
                      <a:cubicBezTo>
                        <a:pt x="380" y="3442"/>
                        <a:pt x="304" y="3493"/>
                        <a:pt x="254" y="3594"/>
                      </a:cubicBezTo>
                      <a:cubicBezTo>
                        <a:pt x="178" y="3746"/>
                        <a:pt x="102" y="3948"/>
                        <a:pt x="77" y="4100"/>
                      </a:cubicBezTo>
                      <a:cubicBezTo>
                        <a:pt x="1" y="4252"/>
                        <a:pt x="1" y="4454"/>
                        <a:pt x="1" y="4632"/>
                      </a:cubicBezTo>
                      <a:cubicBezTo>
                        <a:pt x="51" y="5011"/>
                        <a:pt x="178" y="5340"/>
                        <a:pt x="330" y="5644"/>
                      </a:cubicBezTo>
                      <a:cubicBezTo>
                        <a:pt x="988" y="6859"/>
                        <a:pt x="1823" y="7922"/>
                        <a:pt x="2759" y="8909"/>
                      </a:cubicBezTo>
                      <a:cubicBezTo>
                        <a:pt x="2354" y="8377"/>
                        <a:pt x="1924" y="7846"/>
                        <a:pt x="1620" y="7314"/>
                      </a:cubicBezTo>
                      <a:cubicBezTo>
                        <a:pt x="1266" y="6732"/>
                        <a:pt x="886" y="6175"/>
                        <a:pt x="608" y="5568"/>
                      </a:cubicBezTo>
                      <a:cubicBezTo>
                        <a:pt x="481" y="5290"/>
                        <a:pt x="355" y="4961"/>
                        <a:pt x="355" y="4657"/>
                      </a:cubicBezTo>
                      <a:cubicBezTo>
                        <a:pt x="355" y="4480"/>
                        <a:pt x="380" y="4328"/>
                        <a:pt x="431" y="4176"/>
                      </a:cubicBezTo>
                      <a:cubicBezTo>
                        <a:pt x="456" y="4024"/>
                        <a:pt x="507" y="3847"/>
                        <a:pt x="583" y="3720"/>
                      </a:cubicBezTo>
                      <a:cubicBezTo>
                        <a:pt x="608" y="3670"/>
                        <a:pt x="633" y="3645"/>
                        <a:pt x="709" y="3569"/>
                      </a:cubicBezTo>
                      <a:lnTo>
                        <a:pt x="886" y="3417"/>
                      </a:lnTo>
                      <a:lnTo>
                        <a:pt x="1266" y="3062"/>
                      </a:lnTo>
                      <a:lnTo>
                        <a:pt x="2025" y="2404"/>
                      </a:lnTo>
                      <a:cubicBezTo>
                        <a:pt x="3012" y="1519"/>
                        <a:pt x="4126" y="684"/>
                        <a:pt x="5416" y="355"/>
                      </a:cubicBezTo>
                      <a:cubicBezTo>
                        <a:pt x="5745" y="279"/>
                        <a:pt x="6074" y="228"/>
                        <a:pt x="6403" y="177"/>
                      </a:cubicBezTo>
                      <a:cubicBezTo>
                        <a:pt x="6555" y="177"/>
                        <a:pt x="6707" y="203"/>
                        <a:pt x="6808" y="304"/>
                      </a:cubicBezTo>
                      <a:cubicBezTo>
                        <a:pt x="6910" y="405"/>
                        <a:pt x="6960" y="557"/>
                        <a:pt x="6960" y="734"/>
                      </a:cubicBezTo>
                      <a:cubicBezTo>
                        <a:pt x="7011" y="1038"/>
                        <a:pt x="6758" y="1316"/>
                        <a:pt x="6555" y="1569"/>
                      </a:cubicBezTo>
                      <a:cubicBezTo>
                        <a:pt x="6328" y="1848"/>
                        <a:pt x="6125" y="2101"/>
                        <a:pt x="5872" y="2329"/>
                      </a:cubicBezTo>
                      <a:cubicBezTo>
                        <a:pt x="6150" y="2151"/>
                        <a:pt x="6403" y="1898"/>
                        <a:pt x="6631" y="1645"/>
                      </a:cubicBezTo>
                      <a:cubicBezTo>
                        <a:pt x="6707" y="1519"/>
                        <a:pt x="6834" y="1392"/>
                        <a:pt x="6935" y="1215"/>
                      </a:cubicBezTo>
                      <a:cubicBezTo>
                        <a:pt x="7036" y="1088"/>
                        <a:pt x="7087" y="911"/>
                        <a:pt x="7087" y="709"/>
                      </a:cubicBezTo>
                      <a:cubicBezTo>
                        <a:pt x="7087" y="532"/>
                        <a:pt x="7036" y="329"/>
                        <a:pt x="6910" y="177"/>
                      </a:cubicBezTo>
                      <a:cubicBezTo>
                        <a:pt x="6758" y="51"/>
                        <a:pt x="6555" y="0"/>
                        <a:pt x="637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59" name="Google Shape;259;p5"/>
                <p:cNvSpPr/>
                <p:nvPr/>
              </p:nvSpPr>
              <p:spPr>
                <a:xfrm>
                  <a:off x="4903189" y="2151457"/>
                  <a:ext cx="134961" cy="149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4" h="4887" extrusionOk="0">
                      <a:moveTo>
                        <a:pt x="1735" y="0"/>
                      </a:moveTo>
                      <a:cubicBezTo>
                        <a:pt x="1705" y="0"/>
                        <a:pt x="1675" y="1"/>
                        <a:pt x="1645" y="2"/>
                      </a:cubicBezTo>
                      <a:cubicBezTo>
                        <a:pt x="1392" y="2"/>
                        <a:pt x="1139" y="78"/>
                        <a:pt x="911" y="129"/>
                      </a:cubicBezTo>
                      <a:cubicBezTo>
                        <a:pt x="709" y="205"/>
                        <a:pt x="405" y="255"/>
                        <a:pt x="203" y="483"/>
                      </a:cubicBezTo>
                      <a:cubicBezTo>
                        <a:pt x="101" y="610"/>
                        <a:pt x="25" y="762"/>
                        <a:pt x="25" y="888"/>
                      </a:cubicBezTo>
                      <a:cubicBezTo>
                        <a:pt x="0" y="1015"/>
                        <a:pt x="25" y="1141"/>
                        <a:pt x="25" y="1268"/>
                      </a:cubicBezTo>
                      <a:lnTo>
                        <a:pt x="101" y="2002"/>
                      </a:lnTo>
                      <a:cubicBezTo>
                        <a:pt x="228" y="2989"/>
                        <a:pt x="329" y="3925"/>
                        <a:pt x="481" y="4887"/>
                      </a:cubicBezTo>
                      <a:cubicBezTo>
                        <a:pt x="481" y="3900"/>
                        <a:pt x="430" y="2963"/>
                        <a:pt x="329" y="1900"/>
                      </a:cubicBezTo>
                      <a:lnTo>
                        <a:pt x="278" y="1192"/>
                      </a:lnTo>
                      <a:cubicBezTo>
                        <a:pt x="253" y="964"/>
                        <a:pt x="253" y="736"/>
                        <a:pt x="380" y="610"/>
                      </a:cubicBezTo>
                      <a:cubicBezTo>
                        <a:pt x="506" y="483"/>
                        <a:pt x="734" y="433"/>
                        <a:pt x="962" y="357"/>
                      </a:cubicBezTo>
                      <a:cubicBezTo>
                        <a:pt x="1215" y="306"/>
                        <a:pt x="1417" y="230"/>
                        <a:pt x="1645" y="230"/>
                      </a:cubicBezTo>
                      <a:cubicBezTo>
                        <a:pt x="1678" y="228"/>
                        <a:pt x="1711" y="227"/>
                        <a:pt x="1743" y="227"/>
                      </a:cubicBezTo>
                      <a:cubicBezTo>
                        <a:pt x="2159" y="227"/>
                        <a:pt x="2533" y="377"/>
                        <a:pt x="2885" y="635"/>
                      </a:cubicBezTo>
                      <a:cubicBezTo>
                        <a:pt x="3265" y="939"/>
                        <a:pt x="3568" y="1268"/>
                        <a:pt x="3897" y="1622"/>
                      </a:cubicBezTo>
                      <a:cubicBezTo>
                        <a:pt x="4024" y="1824"/>
                        <a:pt x="4151" y="2002"/>
                        <a:pt x="4151" y="2204"/>
                      </a:cubicBezTo>
                      <a:cubicBezTo>
                        <a:pt x="4151" y="2407"/>
                        <a:pt x="4024" y="2609"/>
                        <a:pt x="3822" y="2736"/>
                      </a:cubicBezTo>
                      <a:cubicBezTo>
                        <a:pt x="3670" y="2862"/>
                        <a:pt x="3417" y="2963"/>
                        <a:pt x="3189" y="2963"/>
                      </a:cubicBezTo>
                      <a:cubicBezTo>
                        <a:pt x="2986" y="2963"/>
                        <a:pt x="2759" y="2862"/>
                        <a:pt x="2607" y="2660"/>
                      </a:cubicBezTo>
                      <a:lnTo>
                        <a:pt x="2607" y="2660"/>
                      </a:lnTo>
                      <a:cubicBezTo>
                        <a:pt x="2733" y="2887"/>
                        <a:pt x="2936" y="3014"/>
                        <a:pt x="3189" y="3039"/>
                      </a:cubicBezTo>
                      <a:cubicBezTo>
                        <a:pt x="3243" y="3050"/>
                        <a:pt x="3297" y="3055"/>
                        <a:pt x="3351" y="3055"/>
                      </a:cubicBezTo>
                      <a:cubicBezTo>
                        <a:pt x="3549" y="3055"/>
                        <a:pt x="3744" y="2987"/>
                        <a:pt x="3923" y="2887"/>
                      </a:cubicBezTo>
                      <a:cubicBezTo>
                        <a:pt x="4151" y="2761"/>
                        <a:pt x="4353" y="2533"/>
                        <a:pt x="4378" y="2255"/>
                      </a:cubicBezTo>
                      <a:cubicBezTo>
                        <a:pt x="4404" y="1976"/>
                        <a:pt x="4252" y="1723"/>
                        <a:pt x="4075" y="1521"/>
                      </a:cubicBezTo>
                      <a:cubicBezTo>
                        <a:pt x="3796" y="1141"/>
                        <a:pt x="3493" y="812"/>
                        <a:pt x="3062" y="483"/>
                      </a:cubicBezTo>
                      <a:cubicBezTo>
                        <a:pt x="2704" y="197"/>
                        <a:pt x="2233" y="0"/>
                        <a:pt x="1735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0" name="Google Shape;260;p5"/>
                <p:cNvSpPr/>
                <p:nvPr/>
              </p:nvSpPr>
              <p:spPr>
                <a:xfrm>
                  <a:off x="4978393" y="2207354"/>
                  <a:ext cx="13239" cy="721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2" h="2355" extrusionOk="0">
                      <a:moveTo>
                        <a:pt x="52" y="0"/>
                      </a:moveTo>
                      <a:cubicBezTo>
                        <a:pt x="1" y="405"/>
                        <a:pt x="26" y="785"/>
                        <a:pt x="52" y="1190"/>
                      </a:cubicBezTo>
                      <a:cubicBezTo>
                        <a:pt x="127" y="1570"/>
                        <a:pt x="178" y="1974"/>
                        <a:pt x="381" y="2354"/>
                      </a:cubicBezTo>
                      <a:cubicBezTo>
                        <a:pt x="431" y="1949"/>
                        <a:pt x="406" y="1570"/>
                        <a:pt x="381" y="1165"/>
                      </a:cubicBezTo>
                      <a:cubicBezTo>
                        <a:pt x="305" y="785"/>
                        <a:pt x="229" y="380"/>
                        <a:pt x="52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1" name="Google Shape;261;p5"/>
                <p:cNvSpPr/>
                <p:nvPr/>
              </p:nvSpPr>
              <p:spPr>
                <a:xfrm>
                  <a:off x="4800801" y="2102240"/>
                  <a:ext cx="207865" cy="2106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3" h="6873" extrusionOk="0">
                      <a:moveTo>
                        <a:pt x="3693" y="1"/>
                      </a:moveTo>
                      <a:cubicBezTo>
                        <a:pt x="3453" y="1"/>
                        <a:pt x="3194" y="87"/>
                        <a:pt x="2987" y="191"/>
                      </a:cubicBezTo>
                      <a:cubicBezTo>
                        <a:pt x="2481" y="444"/>
                        <a:pt x="2025" y="723"/>
                        <a:pt x="1570" y="1052"/>
                      </a:cubicBezTo>
                      <a:cubicBezTo>
                        <a:pt x="1367" y="1203"/>
                        <a:pt x="1139" y="1355"/>
                        <a:pt x="912" y="1558"/>
                      </a:cubicBezTo>
                      <a:cubicBezTo>
                        <a:pt x="684" y="1735"/>
                        <a:pt x="456" y="1912"/>
                        <a:pt x="279" y="2114"/>
                      </a:cubicBezTo>
                      <a:cubicBezTo>
                        <a:pt x="178" y="2241"/>
                        <a:pt x="127" y="2368"/>
                        <a:pt x="51" y="2545"/>
                      </a:cubicBezTo>
                      <a:cubicBezTo>
                        <a:pt x="0" y="2697"/>
                        <a:pt x="0" y="2848"/>
                        <a:pt x="26" y="3000"/>
                      </a:cubicBezTo>
                      <a:cubicBezTo>
                        <a:pt x="51" y="3304"/>
                        <a:pt x="127" y="3582"/>
                        <a:pt x="203" y="3835"/>
                      </a:cubicBezTo>
                      <a:cubicBezTo>
                        <a:pt x="532" y="4873"/>
                        <a:pt x="962" y="5885"/>
                        <a:pt x="1443" y="6872"/>
                      </a:cubicBezTo>
                      <a:cubicBezTo>
                        <a:pt x="1266" y="6366"/>
                        <a:pt x="1063" y="5860"/>
                        <a:pt x="912" y="5329"/>
                      </a:cubicBezTo>
                      <a:cubicBezTo>
                        <a:pt x="760" y="4822"/>
                        <a:pt x="557" y="4266"/>
                        <a:pt x="431" y="3759"/>
                      </a:cubicBezTo>
                      <a:cubicBezTo>
                        <a:pt x="380" y="3481"/>
                        <a:pt x="304" y="3228"/>
                        <a:pt x="279" y="2975"/>
                      </a:cubicBezTo>
                      <a:cubicBezTo>
                        <a:pt x="254" y="2722"/>
                        <a:pt x="329" y="2545"/>
                        <a:pt x="507" y="2342"/>
                      </a:cubicBezTo>
                      <a:cubicBezTo>
                        <a:pt x="684" y="2165"/>
                        <a:pt x="912" y="1963"/>
                        <a:pt x="1114" y="1811"/>
                      </a:cubicBezTo>
                      <a:cubicBezTo>
                        <a:pt x="1291" y="1659"/>
                        <a:pt x="1519" y="1482"/>
                        <a:pt x="1747" y="1330"/>
                      </a:cubicBezTo>
                      <a:cubicBezTo>
                        <a:pt x="2177" y="1026"/>
                        <a:pt x="2632" y="723"/>
                        <a:pt x="3088" y="469"/>
                      </a:cubicBezTo>
                      <a:cubicBezTo>
                        <a:pt x="3286" y="359"/>
                        <a:pt x="3485" y="287"/>
                        <a:pt x="3700" y="287"/>
                      </a:cubicBezTo>
                      <a:cubicBezTo>
                        <a:pt x="3732" y="287"/>
                        <a:pt x="3764" y="289"/>
                        <a:pt x="3797" y="292"/>
                      </a:cubicBezTo>
                      <a:cubicBezTo>
                        <a:pt x="4050" y="292"/>
                        <a:pt x="4303" y="394"/>
                        <a:pt x="4556" y="469"/>
                      </a:cubicBezTo>
                      <a:cubicBezTo>
                        <a:pt x="5062" y="672"/>
                        <a:pt x="5543" y="925"/>
                        <a:pt x="5998" y="1178"/>
                      </a:cubicBezTo>
                      <a:cubicBezTo>
                        <a:pt x="6251" y="1305"/>
                        <a:pt x="6505" y="1431"/>
                        <a:pt x="6631" y="1659"/>
                      </a:cubicBezTo>
                      <a:cubicBezTo>
                        <a:pt x="6707" y="1785"/>
                        <a:pt x="6707" y="1912"/>
                        <a:pt x="6656" y="2039"/>
                      </a:cubicBezTo>
                      <a:cubicBezTo>
                        <a:pt x="6631" y="2165"/>
                        <a:pt x="6505" y="2241"/>
                        <a:pt x="6378" y="2241"/>
                      </a:cubicBezTo>
                      <a:cubicBezTo>
                        <a:pt x="6530" y="2241"/>
                        <a:pt x="6656" y="2165"/>
                        <a:pt x="6732" y="2039"/>
                      </a:cubicBezTo>
                      <a:cubicBezTo>
                        <a:pt x="6783" y="1912"/>
                        <a:pt x="6783" y="1735"/>
                        <a:pt x="6732" y="1608"/>
                      </a:cubicBezTo>
                      <a:cubicBezTo>
                        <a:pt x="6580" y="1330"/>
                        <a:pt x="6327" y="1203"/>
                        <a:pt x="6100" y="1052"/>
                      </a:cubicBezTo>
                      <a:cubicBezTo>
                        <a:pt x="5644" y="773"/>
                        <a:pt x="5189" y="469"/>
                        <a:pt x="4682" y="267"/>
                      </a:cubicBezTo>
                      <a:cubicBezTo>
                        <a:pt x="4429" y="166"/>
                        <a:pt x="4126" y="39"/>
                        <a:pt x="3847" y="14"/>
                      </a:cubicBezTo>
                      <a:cubicBezTo>
                        <a:pt x="3797" y="5"/>
                        <a:pt x="3745" y="1"/>
                        <a:pt x="3693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2" name="Google Shape;262;p5"/>
                <p:cNvSpPr/>
                <p:nvPr/>
              </p:nvSpPr>
              <p:spPr>
                <a:xfrm>
                  <a:off x="4879898" y="2181765"/>
                  <a:ext cx="36498" cy="97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1" h="3190" extrusionOk="0">
                      <a:moveTo>
                        <a:pt x="887" y="0"/>
                      </a:moveTo>
                      <a:lnTo>
                        <a:pt x="887" y="0"/>
                      </a:lnTo>
                      <a:cubicBezTo>
                        <a:pt x="760" y="102"/>
                        <a:pt x="634" y="177"/>
                        <a:pt x="482" y="228"/>
                      </a:cubicBezTo>
                      <a:cubicBezTo>
                        <a:pt x="380" y="253"/>
                        <a:pt x="330" y="329"/>
                        <a:pt x="254" y="355"/>
                      </a:cubicBezTo>
                      <a:cubicBezTo>
                        <a:pt x="153" y="431"/>
                        <a:pt x="102" y="481"/>
                        <a:pt x="77" y="582"/>
                      </a:cubicBezTo>
                      <a:cubicBezTo>
                        <a:pt x="51" y="633"/>
                        <a:pt x="1" y="760"/>
                        <a:pt x="51" y="861"/>
                      </a:cubicBezTo>
                      <a:cubicBezTo>
                        <a:pt x="77" y="987"/>
                        <a:pt x="77" y="1013"/>
                        <a:pt x="102" y="1114"/>
                      </a:cubicBezTo>
                      <a:cubicBezTo>
                        <a:pt x="127" y="1266"/>
                        <a:pt x="203" y="1392"/>
                        <a:pt x="254" y="1544"/>
                      </a:cubicBezTo>
                      <a:cubicBezTo>
                        <a:pt x="507" y="2126"/>
                        <a:pt x="836" y="2658"/>
                        <a:pt x="1190" y="3189"/>
                      </a:cubicBezTo>
                      <a:cubicBezTo>
                        <a:pt x="1140" y="2885"/>
                        <a:pt x="1013" y="2556"/>
                        <a:pt x="912" y="2278"/>
                      </a:cubicBezTo>
                      <a:cubicBezTo>
                        <a:pt x="836" y="2000"/>
                        <a:pt x="709" y="1721"/>
                        <a:pt x="583" y="1443"/>
                      </a:cubicBezTo>
                      <a:cubicBezTo>
                        <a:pt x="507" y="1316"/>
                        <a:pt x="456" y="1139"/>
                        <a:pt x="380" y="1013"/>
                      </a:cubicBezTo>
                      <a:cubicBezTo>
                        <a:pt x="380" y="962"/>
                        <a:pt x="330" y="861"/>
                        <a:pt x="330" y="835"/>
                      </a:cubicBezTo>
                      <a:lnTo>
                        <a:pt x="330" y="684"/>
                      </a:lnTo>
                      <a:cubicBezTo>
                        <a:pt x="355" y="608"/>
                        <a:pt x="380" y="557"/>
                        <a:pt x="406" y="506"/>
                      </a:cubicBezTo>
                      <a:cubicBezTo>
                        <a:pt x="456" y="456"/>
                        <a:pt x="507" y="431"/>
                        <a:pt x="583" y="355"/>
                      </a:cubicBezTo>
                      <a:cubicBezTo>
                        <a:pt x="659" y="253"/>
                        <a:pt x="785" y="127"/>
                        <a:pt x="88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3" name="Google Shape;263;p5"/>
                <p:cNvSpPr/>
                <p:nvPr/>
              </p:nvSpPr>
              <p:spPr>
                <a:xfrm>
                  <a:off x="4748060" y="2169354"/>
                  <a:ext cx="65948" cy="1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2" h="4050" extrusionOk="0">
                      <a:moveTo>
                        <a:pt x="2152" y="0"/>
                      </a:moveTo>
                      <a:lnTo>
                        <a:pt x="2152" y="0"/>
                      </a:lnTo>
                      <a:cubicBezTo>
                        <a:pt x="1949" y="127"/>
                        <a:pt x="1747" y="253"/>
                        <a:pt x="1519" y="380"/>
                      </a:cubicBezTo>
                      <a:cubicBezTo>
                        <a:pt x="1317" y="507"/>
                        <a:pt x="1114" y="658"/>
                        <a:pt x="886" y="785"/>
                      </a:cubicBezTo>
                      <a:lnTo>
                        <a:pt x="583" y="1013"/>
                      </a:lnTo>
                      <a:cubicBezTo>
                        <a:pt x="481" y="1114"/>
                        <a:pt x="380" y="1139"/>
                        <a:pt x="254" y="1266"/>
                      </a:cubicBezTo>
                      <a:cubicBezTo>
                        <a:pt x="51" y="1519"/>
                        <a:pt x="1" y="1898"/>
                        <a:pt x="228" y="2152"/>
                      </a:cubicBezTo>
                      <a:cubicBezTo>
                        <a:pt x="431" y="2506"/>
                        <a:pt x="684" y="2810"/>
                        <a:pt x="886" y="3139"/>
                      </a:cubicBezTo>
                      <a:cubicBezTo>
                        <a:pt x="1114" y="3442"/>
                        <a:pt x="1367" y="3771"/>
                        <a:pt x="1620" y="4050"/>
                      </a:cubicBezTo>
                      <a:cubicBezTo>
                        <a:pt x="1468" y="3695"/>
                        <a:pt x="1266" y="3341"/>
                        <a:pt x="1089" y="2911"/>
                      </a:cubicBezTo>
                      <a:cubicBezTo>
                        <a:pt x="886" y="2556"/>
                        <a:pt x="709" y="2202"/>
                        <a:pt x="481" y="1898"/>
                      </a:cubicBezTo>
                      <a:cubicBezTo>
                        <a:pt x="355" y="1772"/>
                        <a:pt x="355" y="1544"/>
                        <a:pt x="481" y="1418"/>
                      </a:cubicBezTo>
                      <a:cubicBezTo>
                        <a:pt x="507" y="1392"/>
                        <a:pt x="557" y="1367"/>
                        <a:pt x="608" y="1316"/>
                      </a:cubicBezTo>
                      <a:lnTo>
                        <a:pt x="760" y="1190"/>
                      </a:lnTo>
                      <a:lnTo>
                        <a:pt x="1063" y="987"/>
                      </a:lnTo>
                      <a:lnTo>
                        <a:pt x="1620" y="507"/>
                      </a:lnTo>
                      <a:cubicBezTo>
                        <a:pt x="1823" y="355"/>
                        <a:pt x="1975" y="178"/>
                        <a:pt x="2152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4" name="Google Shape;264;p5"/>
                <p:cNvSpPr/>
                <p:nvPr/>
              </p:nvSpPr>
              <p:spPr>
                <a:xfrm>
                  <a:off x="4765130" y="2243792"/>
                  <a:ext cx="59727" cy="184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603" extrusionOk="0">
                      <a:moveTo>
                        <a:pt x="0" y="1"/>
                      </a:moveTo>
                      <a:cubicBezTo>
                        <a:pt x="279" y="229"/>
                        <a:pt x="582" y="355"/>
                        <a:pt x="911" y="456"/>
                      </a:cubicBezTo>
                      <a:cubicBezTo>
                        <a:pt x="1137" y="550"/>
                        <a:pt x="1404" y="602"/>
                        <a:pt x="1671" y="602"/>
                      </a:cubicBezTo>
                      <a:cubicBezTo>
                        <a:pt x="1764" y="602"/>
                        <a:pt x="1857" y="596"/>
                        <a:pt x="1949" y="583"/>
                      </a:cubicBezTo>
                      <a:cubicBezTo>
                        <a:pt x="1797" y="482"/>
                        <a:pt x="1645" y="406"/>
                        <a:pt x="1468" y="355"/>
                      </a:cubicBezTo>
                      <a:lnTo>
                        <a:pt x="1013" y="153"/>
                      </a:lnTo>
                      <a:cubicBezTo>
                        <a:pt x="684" y="77"/>
                        <a:pt x="329" y="1"/>
                        <a:pt x="0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5" name="Google Shape;265;p5"/>
                <p:cNvSpPr/>
                <p:nvPr/>
              </p:nvSpPr>
              <p:spPr>
                <a:xfrm>
                  <a:off x="5511997" y="2123600"/>
                  <a:ext cx="115593" cy="727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72" h="23739" extrusionOk="0">
                      <a:moveTo>
                        <a:pt x="3772" y="0"/>
                      </a:moveTo>
                      <a:lnTo>
                        <a:pt x="3772" y="0"/>
                      </a:lnTo>
                      <a:cubicBezTo>
                        <a:pt x="2835" y="405"/>
                        <a:pt x="1975" y="1088"/>
                        <a:pt x="1393" y="2000"/>
                      </a:cubicBezTo>
                      <a:cubicBezTo>
                        <a:pt x="1089" y="2430"/>
                        <a:pt x="861" y="2911"/>
                        <a:pt x="684" y="3417"/>
                      </a:cubicBezTo>
                      <a:cubicBezTo>
                        <a:pt x="482" y="3898"/>
                        <a:pt x="330" y="4429"/>
                        <a:pt x="228" y="4935"/>
                      </a:cubicBezTo>
                      <a:cubicBezTo>
                        <a:pt x="1" y="5973"/>
                        <a:pt x="1" y="7061"/>
                        <a:pt x="1" y="8099"/>
                      </a:cubicBezTo>
                      <a:cubicBezTo>
                        <a:pt x="1" y="9136"/>
                        <a:pt x="26" y="10199"/>
                        <a:pt x="102" y="11237"/>
                      </a:cubicBezTo>
                      <a:cubicBezTo>
                        <a:pt x="228" y="13312"/>
                        <a:pt x="406" y="15413"/>
                        <a:pt x="659" y="17488"/>
                      </a:cubicBezTo>
                      <a:cubicBezTo>
                        <a:pt x="937" y="19588"/>
                        <a:pt x="1215" y="21664"/>
                        <a:pt x="1595" y="23739"/>
                      </a:cubicBezTo>
                      <a:lnTo>
                        <a:pt x="1241" y="20601"/>
                      </a:lnTo>
                      <a:cubicBezTo>
                        <a:pt x="1140" y="19563"/>
                        <a:pt x="1013" y="18500"/>
                        <a:pt x="937" y="17463"/>
                      </a:cubicBezTo>
                      <a:cubicBezTo>
                        <a:pt x="709" y="15387"/>
                        <a:pt x="507" y="13287"/>
                        <a:pt x="431" y="11212"/>
                      </a:cubicBezTo>
                      <a:cubicBezTo>
                        <a:pt x="355" y="10149"/>
                        <a:pt x="330" y="9111"/>
                        <a:pt x="304" y="8073"/>
                      </a:cubicBezTo>
                      <a:cubicBezTo>
                        <a:pt x="254" y="7036"/>
                        <a:pt x="304" y="5973"/>
                        <a:pt x="456" y="4961"/>
                      </a:cubicBezTo>
                      <a:cubicBezTo>
                        <a:pt x="633" y="3948"/>
                        <a:pt x="962" y="2936"/>
                        <a:pt x="1494" y="2050"/>
                      </a:cubicBezTo>
                      <a:cubicBezTo>
                        <a:pt x="2025" y="1164"/>
                        <a:pt x="2860" y="506"/>
                        <a:pt x="3772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6" name="Google Shape;266;p5"/>
                <p:cNvSpPr/>
                <p:nvPr/>
              </p:nvSpPr>
              <p:spPr>
                <a:xfrm>
                  <a:off x="4586741" y="2018515"/>
                  <a:ext cx="1299072" cy="14775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91" h="48216" extrusionOk="0">
                      <a:moveTo>
                        <a:pt x="42391" y="39771"/>
                      </a:moveTo>
                      <a:cubicBezTo>
                        <a:pt x="42171" y="41109"/>
                        <a:pt x="41794" y="42431"/>
                        <a:pt x="41272" y="43601"/>
                      </a:cubicBezTo>
                      <a:lnTo>
                        <a:pt x="41272" y="43601"/>
                      </a:lnTo>
                      <a:cubicBezTo>
                        <a:pt x="41857" y="42401"/>
                        <a:pt x="42215" y="41101"/>
                        <a:pt x="42391" y="39771"/>
                      </a:cubicBezTo>
                      <a:close/>
                      <a:moveTo>
                        <a:pt x="41272" y="43601"/>
                      </a:moveTo>
                      <a:cubicBezTo>
                        <a:pt x="41100" y="43953"/>
                        <a:pt x="40908" y="44297"/>
                        <a:pt x="40695" y="44630"/>
                      </a:cubicBezTo>
                      <a:cubicBezTo>
                        <a:pt x="40591" y="44808"/>
                        <a:pt x="40478" y="44982"/>
                        <a:pt x="40357" y="45150"/>
                      </a:cubicBezTo>
                      <a:lnTo>
                        <a:pt x="40357" y="45150"/>
                      </a:lnTo>
                      <a:cubicBezTo>
                        <a:pt x="40523" y="44942"/>
                        <a:pt x="40679" y="44726"/>
                        <a:pt x="40822" y="44504"/>
                      </a:cubicBezTo>
                      <a:cubicBezTo>
                        <a:pt x="40982" y="44215"/>
                        <a:pt x="41132" y="43913"/>
                        <a:pt x="41272" y="43601"/>
                      </a:cubicBezTo>
                      <a:close/>
                      <a:moveTo>
                        <a:pt x="1528" y="0"/>
                      </a:moveTo>
                      <a:cubicBezTo>
                        <a:pt x="1424" y="0"/>
                        <a:pt x="1317" y="13"/>
                        <a:pt x="1215" y="38"/>
                      </a:cubicBezTo>
                      <a:cubicBezTo>
                        <a:pt x="1038" y="114"/>
                        <a:pt x="886" y="240"/>
                        <a:pt x="760" y="392"/>
                      </a:cubicBezTo>
                      <a:cubicBezTo>
                        <a:pt x="532" y="721"/>
                        <a:pt x="405" y="1101"/>
                        <a:pt x="330" y="1481"/>
                      </a:cubicBezTo>
                      <a:cubicBezTo>
                        <a:pt x="279" y="1860"/>
                        <a:pt x="203" y="2240"/>
                        <a:pt x="178" y="2619"/>
                      </a:cubicBezTo>
                      <a:cubicBezTo>
                        <a:pt x="1" y="4138"/>
                        <a:pt x="1" y="5682"/>
                        <a:pt x="152" y="7225"/>
                      </a:cubicBezTo>
                      <a:cubicBezTo>
                        <a:pt x="178" y="7605"/>
                        <a:pt x="203" y="7985"/>
                        <a:pt x="380" y="8364"/>
                      </a:cubicBezTo>
                      <a:cubicBezTo>
                        <a:pt x="507" y="8744"/>
                        <a:pt x="785" y="9073"/>
                        <a:pt x="1063" y="9326"/>
                      </a:cubicBezTo>
                      <a:cubicBezTo>
                        <a:pt x="1392" y="9579"/>
                        <a:pt x="1696" y="9807"/>
                        <a:pt x="1975" y="10060"/>
                      </a:cubicBezTo>
                      <a:lnTo>
                        <a:pt x="2835" y="10819"/>
                      </a:lnTo>
                      <a:cubicBezTo>
                        <a:pt x="3366" y="11300"/>
                        <a:pt x="3949" y="11882"/>
                        <a:pt x="4556" y="12363"/>
                      </a:cubicBezTo>
                      <a:cubicBezTo>
                        <a:pt x="5138" y="12869"/>
                        <a:pt x="5821" y="13274"/>
                        <a:pt x="6530" y="13552"/>
                      </a:cubicBezTo>
                      <a:cubicBezTo>
                        <a:pt x="7177" y="13798"/>
                        <a:pt x="7903" y="13886"/>
                        <a:pt x="8586" y="13886"/>
                      </a:cubicBezTo>
                      <a:cubicBezTo>
                        <a:pt x="8678" y="13886"/>
                        <a:pt x="8769" y="13884"/>
                        <a:pt x="8858" y="13881"/>
                      </a:cubicBezTo>
                      <a:cubicBezTo>
                        <a:pt x="9643" y="13856"/>
                        <a:pt x="10402" y="13704"/>
                        <a:pt x="11161" y="13654"/>
                      </a:cubicBezTo>
                      <a:cubicBezTo>
                        <a:pt x="11541" y="13628"/>
                        <a:pt x="11920" y="13603"/>
                        <a:pt x="12297" y="13603"/>
                      </a:cubicBezTo>
                      <a:cubicBezTo>
                        <a:pt x="12673" y="13603"/>
                        <a:pt x="13047" y="13628"/>
                        <a:pt x="13414" y="13704"/>
                      </a:cubicBezTo>
                      <a:cubicBezTo>
                        <a:pt x="13743" y="13780"/>
                        <a:pt x="14097" y="13932"/>
                        <a:pt x="14451" y="14084"/>
                      </a:cubicBezTo>
                      <a:cubicBezTo>
                        <a:pt x="14755" y="14286"/>
                        <a:pt x="15084" y="14463"/>
                        <a:pt x="15362" y="14716"/>
                      </a:cubicBezTo>
                      <a:cubicBezTo>
                        <a:pt x="16501" y="15703"/>
                        <a:pt x="17260" y="17095"/>
                        <a:pt x="17918" y="18462"/>
                      </a:cubicBezTo>
                      <a:cubicBezTo>
                        <a:pt x="18551" y="19854"/>
                        <a:pt x="19158" y="21271"/>
                        <a:pt x="19741" y="22688"/>
                      </a:cubicBezTo>
                      <a:cubicBezTo>
                        <a:pt x="20297" y="24080"/>
                        <a:pt x="20879" y="25548"/>
                        <a:pt x="21436" y="26965"/>
                      </a:cubicBezTo>
                      <a:cubicBezTo>
                        <a:pt x="22575" y="29850"/>
                        <a:pt x="23689" y="32710"/>
                        <a:pt x="24979" y="35519"/>
                      </a:cubicBezTo>
                      <a:cubicBezTo>
                        <a:pt x="25612" y="36937"/>
                        <a:pt x="26321" y="38303"/>
                        <a:pt x="27029" y="39645"/>
                      </a:cubicBezTo>
                      <a:cubicBezTo>
                        <a:pt x="27763" y="41011"/>
                        <a:pt x="28548" y="42353"/>
                        <a:pt x="29433" y="43618"/>
                      </a:cubicBezTo>
                      <a:cubicBezTo>
                        <a:pt x="30294" y="44883"/>
                        <a:pt x="31205" y="46174"/>
                        <a:pt x="32470" y="47085"/>
                      </a:cubicBezTo>
                      <a:cubicBezTo>
                        <a:pt x="33103" y="47541"/>
                        <a:pt x="33837" y="47870"/>
                        <a:pt x="34596" y="48072"/>
                      </a:cubicBezTo>
                      <a:cubicBezTo>
                        <a:pt x="34946" y="48165"/>
                        <a:pt x="35300" y="48216"/>
                        <a:pt x="35656" y="48216"/>
                      </a:cubicBezTo>
                      <a:cubicBezTo>
                        <a:pt x="36072" y="48216"/>
                        <a:pt x="36489" y="48146"/>
                        <a:pt x="36899" y="47996"/>
                      </a:cubicBezTo>
                      <a:cubicBezTo>
                        <a:pt x="37709" y="47642"/>
                        <a:pt x="38418" y="47161"/>
                        <a:pt x="39050" y="46579"/>
                      </a:cubicBezTo>
                      <a:cubicBezTo>
                        <a:pt x="39530" y="46157"/>
                        <a:pt x="39980" y="45677"/>
                        <a:pt x="40357" y="45150"/>
                      </a:cubicBezTo>
                      <a:lnTo>
                        <a:pt x="40357" y="45150"/>
                      </a:lnTo>
                      <a:cubicBezTo>
                        <a:pt x="39995" y="45605"/>
                        <a:pt x="39585" y="46028"/>
                        <a:pt x="39152" y="46427"/>
                      </a:cubicBezTo>
                      <a:cubicBezTo>
                        <a:pt x="38494" y="46959"/>
                        <a:pt x="37760" y="47439"/>
                        <a:pt x="37000" y="47794"/>
                      </a:cubicBezTo>
                      <a:cubicBezTo>
                        <a:pt x="36613" y="47927"/>
                        <a:pt x="36212" y="47990"/>
                        <a:pt x="35811" y="47990"/>
                      </a:cubicBezTo>
                      <a:cubicBezTo>
                        <a:pt x="35452" y="47990"/>
                        <a:pt x="35095" y="47940"/>
                        <a:pt x="34748" y="47844"/>
                      </a:cubicBezTo>
                      <a:cubicBezTo>
                        <a:pt x="34039" y="47667"/>
                        <a:pt x="33331" y="47313"/>
                        <a:pt x="32723" y="46857"/>
                      </a:cubicBezTo>
                      <a:cubicBezTo>
                        <a:pt x="31509" y="45946"/>
                        <a:pt x="30572" y="44681"/>
                        <a:pt x="29737" y="43415"/>
                      </a:cubicBezTo>
                      <a:cubicBezTo>
                        <a:pt x="28877" y="42175"/>
                        <a:pt x="28117" y="40834"/>
                        <a:pt x="27358" y="39493"/>
                      </a:cubicBezTo>
                      <a:cubicBezTo>
                        <a:pt x="26624" y="38126"/>
                        <a:pt x="25966" y="36734"/>
                        <a:pt x="25334" y="35342"/>
                      </a:cubicBezTo>
                      <a:cubicBezTo>
                        <a:pt x="22803" y="29749"/>
                        <a:pt x="20930" y="23878"/>
                        <a:pt x="18298" y="18260"/>
                      </a:cubicBezTo>
                      <a:cubicBezTo>
                        <a:pt x="17640" y="16868"/>
                        <a:pt x="16855" y="15476"/>
                        <a:pt x="15641" y="14463"/>
                      </a:cubicBezTo>
                      <a:cubicBezTo>
                        <a:pt x="15362" y="14185"/>
                        <a:pt x="15008" y="14008"/>
                        <a:pt x="14679" y="13805"/>
                      </a:cubicBezTo>
                      <a:cubicBezTo>
                        <a:pt x="14325" y="13654"/>
                        <a:pt x="13945" y="13502"/>
                        <a:pt x="13565" y="13426"/>
                      </a:cubicBezTo>
                      <a:cubicBezTo>
                        <a:pt x="13151" y="13346"/>
                        <a:pt x="12730" y="13315"/>
                        <a:pt x="12312" y="13315"/>
                      </a:cubicBezTo>
                      <a:cubicBezTo>
                        <a:pt x="11939" y="13315"/>
                        <a:pt x="11570" y="13339"/>
                        <a:pt x="11212" y="13375"/>
                      </a:cubicBezTo>
                      <a:cubicBezTo>
                        <a:pt x="10453" y="13426"/>
                        <a:pt x="9693" y="13552"/>
                        <a:pt x="8934" y="13578"/>
                      </a:cubicBezTo>
                      <a:cubicBezTo>
                        <a:pt x="8788" y="13587"/>
                        <a:pt x="8641" y="13592"/>
                        <a:pt x="8494" y="13592"/>
                      </a:cubicBezTo>
                      <a:cubicBezTo>
                        <a:pt x="7876" y="13592"/>
                        <a:pt x="7259" y="13504"/>
                        <a:pt x="6707" y="13299"/>
                      </a:cubicBezTo>
                      <a:cubicBezTo>
                        <a:pt x="5973" y="13046"/>
                        <a:pt x="5340" y="12641"/>
                        <a:pt x="4733" y="12160"/>
                      </a:cubicBezTo>
                      <a:cubicBezTo>
                        <a:pt x="4126" y="11680"/>
                        <a:pt x="3594" y="11148"/>
                        <a:pt x="3037" y="10642"/>
                      </a:cubicBezTo>
                      <a:cubicBezTo>
                        <a:pt x="2734" y="10389"/>
                        <a:pt x="2430" y="10136"/>
                        <a:pt x="2152" y="9883"/>
                      </a:cubicBezTo>
                      <a:cubicBezTo>
                        <a:pt x="1823" y="9655"/>
                        <a:pt x="1519" y="9452"/>
                        <a:pt x="1215" y="9199"/>
                      </a:cubicBezTo>
                      <a:cubicBezTo>
                        <a:pt x="937" y="8946"/>
                        <a:pt x="684" y="8643"/>
                        <a:pt x="557" y="8314"/>
                      </a:cubicBezTo>
                      <a:cubicBezTo>
                        <a:pt x="431" y="7959"/>
                        <a:pt x="380" y="7580"/>
                        <a:pt x="330" y="7200"/>
                      </a:cubicBezTo>
                      <a:cubicBezTo>
                        <a:pt x="203" y="5682"/>
                        <a:pt x="203" y="4138"/>
                        <a:pt x="330" y="2619"/>
                      </a:cubicBezTo>
                      <a:cubicBezTo>
                        <a:pt x="405" y="1885"/>
                        <a:pt x="405" y="1050"/>
                        <a:pt x="836" y="418"/>
                      </a:cubicBezTo>
                      <a:cubicBezTo>
                        <a:pt x="937" y="291"/>
                        <a:pt x="1089" y="165"/>
                        <a:pt x="1266" y="114"/>
                      </a:cubicBezTo>
                      <a:cubicBezTo>
                        <a:pt x="1354" y="76"/>
                        <a:pt x="1449" y="57"/>
                        <a:pt x="1541" y="57"/>
                      </a:cubicBezTo>
                      <a:cubicBezTo>
                        <a:pt x="1633" y="57"/>
                        <a:pt x="1721" y="76"/>
                        <a:pt x="1797" y="114"/>
                      </a:cubicBezTo>
                      <a:cubicBezTo>
                        <a:pt x="2152" y="240"/>
                        <a:pt x="2329" y="620"/>
                        <a:pt x="2455" y="974"/>
                      </a:cubicBezTo>
                      <a:cubicBezTo>
                        <a:pt x="2582" y="1354"/>
                        <a:pt x="2658" y="1734"/>
                        <a:pt x="2658" y="2113"/>
                      </a:cubicBezTo>
                      <a:lnTo>
                        <a:pt x="2708" y="3252"/>
                      </a:lnTo>
                      <a:lnTo>
                        <a:pt x="2860" y="5555"/>
                      </a:lnTo>
                      <a:lnTo>
                        <a:pt x="2784" y="3252"/>
                      </a:lnTo>
                      <a:lnTo>
                        <a:pt x="2708" y="2113"/>
                      </a:lnTo>
                      <a:cubicBezTo>
                        <a:pt x="2708" y="1734"/>
                        <a:pt x="2658" y="1354"/>
                        <a:pt x="2531" y="974"/>
                      </a:cubicBezTo>
                      <a:cubicBezTo>
                        <a:pt x="2405" y="595"/>
                        <a:pt x="2202" y="215"/>
                        <a:pt x="1823" y="38"/>
                      </a:cubicBezTo>
                      <a:cubicBezTo>
                        <a:pt x="1734" y="13"/>
                        <a:pt x="1633" y="0"/>
                        <a:pt x="1528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7" name="Google Shape;267;p5"/>
                <p:cNvSpPr/>
                <p:nvPr/>
              </p:nvSpPr>
              <p:spPr>
                <a:xfrm>
                  <a:off x="6436488" y="2343851"/>
                  <a:ext cx="175320" cy="1444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1" h="47124" extrusionOk="0">
                      <a:moveTo>
                        <a:pt x="5720" y="1"/>
                      </a:moveTo>
                      <a:cubicBezTo>
                        <a:pt x="5442" y="3974"/>
                        <a:pt x="4708" y="7897"/>
                        <a:pt x="3670" y="11743"/>
                      </a:cubicBezTo>
                      <a:lnTo>
                        <a:pt x="2101" y="17488"/>
                      </a:lnTo>
                      <a:lnTo>
                        <a:pt x="1342" y="20373"/>
                      </a:lnTo>
                      <a:cubicBezTo>
                        <a:pt x="1215" y="20854"/>
                        <a:pt x="1139" y="21360"/>
                        <a:pt x="1013" y="21841"/>
                      </a:cubicBezTo>
                      <a:cubicBezTo>
                        <a:pt x="886" y="22322"/>
                        <a:pt x="785" y="22803"/>
                        <a:pt x="709" y="23309"/>
                      </a:cubicBezTo>
                      <a:cubicBezTo>
                        <a:pt x="405" y="25283"/>
                        <a:pt x="254" y="27257"/>
                        <a:pt x="102" y="29256"/>
                      </a:cubicBezTo>
                      <a:lnTo>
                        <a:pt x="51" y="30750"/>
                      </a:lnTo>
                      <a:lnTo>
                        <a:pt x="26" y="32243"/>
                      </a:lnTo>
                      <a:cubicBezTo>
                        <a:pt x="1" y="33204"/>
                        <a:pt x="1" y="34217"/>
                        <a:pt x="1" y="35204"/>
                      </a:cubicBezTo>
                      <a:cubicBezTo>
                        <a:pt x="26" y="37203"/>
                        <a:pt x="51" y="39202"/>
                        <a:pt x="152" y="41176"/>
                      </a:cubicBezTo>
                      <a:cubicBezTo>
                        <a:pt x="254" y="43176"/>
                        <a:pt x="380" y="45150"/>
                        <a:pt x="557" y="47124"/>
                      </a:cubicBezTo>
                      <a:cubicBezTo>
                        <a:pt x="431" y="45150"/>
                        <a:pt x="380" y="43150"/>
                        <a:pt x="279" y="41151"/>
                      </a:cubicBezTo>
                      <a:cubicBezTo>
                        <a:pt x="203" y="39202"/>
                        <a:pt x="203" y="37203"/>
                        <a:pt x="203" y="35204"/>
                      </a:cubicBezTo>
                      <a:cubicBezTo>
                        <a:pt x="254" y="33230"/>
                        <a:pt x="279" y="31256"/>
                        <a:pt x="405" y="29256"/>
                      </a:cubicBezTo>
                      <a:cubicBezTo>
                        <a:pt x="532" y="27257"/>
                        <a:pt x="684" y="25308"/>
                        <a:pt x="1038" y="23360"/>
                      </a:cubicBezTo>
                      <a:cubicBezTo>
                        <a:pt x="1089" y="22879"/>
                        <a:pt x="1165" y="22373"/>
                        <a:pt x="1291" y="21892"/>
                      </a:cubicBezTo>
                      <a:cubicBezTo>
                        <a:pt x="1367" y="21411"/>
                        <a:pt x="1468" y="20905"/>
                        <a:pt x="1595" y="20424"/>
                      </a:cubicBezTo>
                      <a:lnTo>
                        <a:pt x="2354" y="17564"/>
                      </a:lnTo>
                      <a:cubicBezTo>
                        <a:pt x="2860" y="15666"/>
                        <a:pt x="3417" y="13717"/>
                        <a:pt x="3873" y="11794"/>
                      </a:cubicBezTo>
                      <a:cubicBezTo>
                        <a:pt x="4353" y="9871"/>
                        <a:pt x="4809" y="7897"/>
                        <a:pt x="5113" y="5948"/>
                      </a:cubicBezTo>
                      <a:cubicBezTo>
                        <a:pt x="5442" y="3949"/>
                        <a:pt x="5619" y="2000"/>
                        <a:pt x="572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8" name="Google Shape;268;p5"/>
                <p:cNvSpPr/>
                <p:nvPr/>
              </p:nvSpPr>
              <p:spPr>
                <a:xfrm>
                  <a:off x="6274402" y="677519"/>
                  <a:ext cx="990416" cy="1391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19" h="45391" extrusionOk="0">
                      <a:moveTo>
                        <a:pt x="12662" y="1"/>
                      </a:moveTo>
                      <a:cubicBezTo>
                        <a:pt x="11826" y="1"/>
                        <a:pt x="10986" y="110"/>
                        <a:pt x="10174" y="317"/>
                      </a:cubicBezTo>
                      <a:cubicBezTo>
                        <a:pt x="9111" y="596"/>
                        <a:pt x="8073" y="1077"/>
                        <a:pt x="7213" y="1836"/>
                      </a:cubicBezTo>
                      <a:cubicBezTo>
                        <a:pt x="6327" y="2544"/>
                        <a:pt x="5619" y="3405"/>
                        <a:pt x="4986" y="4316"/>
                      </a:cubicBezTo>
                      <a:cubicBezTo>
                        <a:pt x="4353" y="5252"/>
                        <a:pt x="3796" y="6214"/>
                        <a:pt x="3316" y="7201"/>
                      </a:cubicBezTo>
                      <a:cubicBezTo>
                        <a:pt x="2329" y="9200"/>
                        <a:pt x="1671" y="11352"/>
                        <a:pt x="1190" y="13503"/>
                      </a:cubicBezTo>
                      <a:cubicBezTo>
                        <a:pt x="734" y="15679"/>
                        <a:pt x="456" y="17856"/>
                        <a:pt x="279" y="20083"/>
                      </a:cubicBezTo>
                      <a:cubicBezTo>
                        <a:pt x="228" y="21196"/>
                        <a:pt x="127" y="22284"/>
                        <a:pt x="101" y="23398"/>
                      </a:cubicBezTo>
                      <a:cubicBezTo>
                        <a:pt x="51" y="24512"/>
                        <a:pt x="26" y="25625"/>
                        <a:pt x="26" y="26713"/>
                      </a:cubicBezTo>
                      <a:cubicBezTo>
                        <a:pt x="26" y="27270"/>
                        <a:pt x="0" y="27802"/>
                        <a:pt x="0" y="28358"/>
                      </a:cubicBezTo>
                      <a:cubicBezTo>
                        <a:pt x="0" y="28940"/>
                        <a:pt x="51" y="29497"/>
                        <a:pt x="228" y="30054"/>
                      </a:cubicBezTo>
                      <a:cubicBezTo>
                        <a:pt x="405" y="30585"/>
                        <a:pt x="684" y="31092"/>
                        <a:pt x="1114" y="31471"/>
                      </a:cubicBezTo>
                      <a:cubicBezTo>
                        <a:pt x="1493" y="31876"/>
                        <a:pt x="2000" y="32154"/>
                        <a:pt x="2531" y="32357"/>
                      </a:cubicBezTo>
                      <a:cubicBezTo>
                        <a:pt x="3594" y="32737"/>
                        <a:pt x="4707" y="32787"/>
                        <a:pt x="5821" y="32863"/>
                      </a:cubicBezTo>
                      <a:cubicBezTo>
                        <a:pt x="6935" y="32914"/>
                        <a:pt x="8023" y="32914"/>
                        <a:pt x="9136" y="32914"/>
                      </a:cubicBezTo>
                      <a:cubicBezTo>
                        <a:pt x="10250" y="32914"/>
                        <a:pt x="11363" y="32888"/>
                        <a:pt x="12452" y="32838"/>
                      </a:cubicBezTo>
                      <a:cubicBezTo>
                        <a:pt x="13565" y="32762"/>
                        <a:pt x="14679" y="32711"/>
                        <a:pt x="15742" y="32458"/>
                      </a:cubicBezTo>
                      <a:cubicBezTo>
                        <a:pt x="16830" y="32230"/>
                        <a:pt x="17867" y="31825"/>
                        <a:pt x="18779" y="31193"/>
                      </a:cubicBezTo>
                      <a:cubicBezTo>
                        <a:pt x="19714" y="30560"/>
                        <a:pt x="20473" y="29701"/>
                        <a:pt x="20853" y="28664"/>
                      </a:cubicBezTo>
                      <a:lnTo>
                        <a:pt x="20853" y="28664"/>
                      </a:lnTo>
                      <a:cubicBezTo>
                        <a:pt x="20473" y="29701"/>
                        <a:pt x="19664" y="30560"/>
                        <a:pt x="18779" y="31117"/>
                      </a:cubicBezTo>
                      <a:cubicBezTo>
                        <a:pt x="17867" y="31750"/>
                        <a:pt x="16830" y="32129"/>
                        <a:pt x="15742" y="32357"/>
                      </a:cubicBezTo>
                      <a:cubicBezTo>
                        <a:pt x="14679" y="32585"/>
                        <a:pt x="13565" y="32635"/>
                        <a:pt x="12452" y="32711"/>
                      </a:cubicBezTo>
                      <a:cubicBezTo>
                        <a:pt x="11338" y="32737"/>
                        <a:pt x="10250" y="32762"/>
                        <a:pt x="9136" y="32762"/>
                      </a:cubicBezTo>
                      <a:cubicBezTo>
                        <a:pt x="8023" y="32762"/>
                        <a:pt x="6909" y="32737"/>
                        <a:pt x="5821" y="32686"/>
                      </a:cubicBezTo>
                      <a:cubicBezTo>
                        <a:pt x="4733" y="32610"/>
                        <a:pt x="3594" y="32559"/>
                        <a:pt x="2582" y="32180"/>
                      </a:cubicBezTo>
                      <a:cubicBezTo>
                        <a:pt x="2075" y="31952"/>
                        <a:pt x="1595" y="31699"/>
                        <a:pt x="1215" y="31319"/>
                      </a:cubicBezTo>
                      <a:cubicBezTo>
                        <a:pt x="835" y="30940"/>
                        <a:pt x="557" y="30459"/>
                        <a:pt x="405" y="29953"/>
                      </a:cubicBezTo>
                      <a:cubicBezTo>
                        <a:pt x="76" y="28915"/>
                        <a:pt x="203" y="27802"/>
                        <a:pt x="203" y="26688"/>
                      </a:cubicBezTo>
                      <a:cubicBezTo>
                        <a:pt x="203" y="25600"/>
                        <a:pt x="253" y="24486"/>
                        <a:pt x="279" y="23373"/>
                      </a:cubicBezTo>
                      <a:cubicBezTo>
                        <a:pt x="329" y="22310"/>
                        <a:pt x="405" y="21196"/>
                        <a:pt x="506" y="20083"/>
                      </a:cubicBezTo>
                      <a:cubicBezTo>
                        <a:pt x="684" y="17881"/>
                        <a:pt x="937" y="15679"/>
                        <a:pt x="1417" y="13528"/>
                      </a:cubicBezTo>
                      <a:cubicBezTo>
                        <a:pt x="1898" y="11377"/>
                        <a:pt x="2582" y="9276"/>
                        <a:pt x="3543" y="7302"/>
                      </a:cubicBezTo>
                      <a:cubicBezTo>
                        <a:pt x="4024" y="6315"/>
                        <a:pt x="4556" y="5354"/>
                        <a:pt x="5188" y="4468"/>
                      </a:cubicBezTo>
                      <a:cubicBezTo>
                        <a:pt x="5796" y="3582"/>
                        <a:pt x="6504" y="2722"/>
                        <a:pt x="7339" y="2013"/>
                      </a:cubicBezTo>
                      <a:cubicBezTo>
                        <a:pt x="8149" y="1330"/>
                        <a:pt x="9162" y="849"/>
                        <a:pt x="10225" y="570"/>
                      </a:cubicBezTo>
                      <a:cubicBezTo>
                        <a:pt x="10999" y="363"/>
                        <a:pt x="11801" y="254"/>
                        <a:pt x="12610" y="254"/>
                      </a:cubicBezTo>
                      <a:cubicBezTo>
                        <a:pt x="12886" y="254"/>
                        <a:pt x="13162" y="266"/>
                        <a:pt x="13439" y="292"/>
                      </a:cubicBezTo>
                      <a:cubicBezTo>
                        <a:pt x="15615" y="469"/>
                        <a:pt x="17690" y="1380"/>
                        <a:pt x="19462" y="2646"/>
                      </a:cubicBezTo>
                      <a:cubicBezTo>
                        <a:pt x="21208" y="3962"/>
                        <a:pt x="22701" y="5632"/>
                        <a:pt x="23714" y="7555"/>
                      </a:cubicBezTo>
                      <a:cubicBezTo>
                        <a:pt x="24194" y="8542"/>
                        <a:pt x="24650" y="9555"/>
                        <a:pt x="24726" y="10618"/>
                      </a:cubicBezTo>
                      <a:cubicBezTo>
                        <a:pt x="24802" y="11174"/>
                        <a:pt x="24777" y="11706"/>
                        <a:pt x="24701" y="12237"/>
                      </a:cubicBezTo>
                      <a:cubicBezTo>
                        <a:pt x="24599" y="12743"/>
                        <a:pt x="24448" y="13275"/>
                        <a:pt x="24321" y="13832"/>
                      </a:cubicBezTo>
                      <a:cubicBezTo>
                        <a:pt x="24043" y="14895"/>
                        <a:pt x="23764" y="15983"/>
                        <a:pt x="23511" y="17046"/>
                      </a:cubicBezTo>
                      <a:cubicBezTo>
                        <a:pt x="23385" y="17577"/>
                        <a:pt x="23309" y="18185"/>
                        <a:pt x="23562" y="18767"/>
                      </a:cubicBezTo>
                      <a:cubicBezTo>
                        <a:pt x="23688" y="19020"/>
                        <a:pt x="23916" y="19273"/>
                        <a:pt x="24144" y="19425"/>
                      </a:cubicBezTo>
                      <a:cubicBezTo>
                        <a:pt x="24346" y="19577"/>
                        <a:pt x="24599" y="19703"/>
                        <a:pt x="24903" y="19804"/>
                      </a:cubicBezTo>
                      <a:cubicBezTo>
                        <a:pt x="25156" y="19906"/>
                        <a:pt x="25435" y="19956"/>
                        <a:pt x="25713" y="19981"/>
                      </a:cubicBezTo>
                      <a:cubicBezTo>
                        <a:pt x="25787" y="20002"/>
                        <a:pt x="25868" y="20011"/>
                        <a:pt x="25950" y="20011"/>
                      </a:cubicBezTo>
                      <a:cubicBezTo>
                        <a:pt x="26174" y="20011"/>
                        <a:pt x="26413" y="19941"/>
                        <a:pt x="26599" y="19830"/>
                      </a:cubicBezTo>
                      <a:cubicBezTo>
                        <a:pt x="26852" y="19678"/>
                        <a:pt x="27054" y="19450"/>
                        <a:pt x="27231" y="19273"/>
                      </a:cubicBezTo>
                      <a:cubicBezTo>
                        <a:pt x="27434" y="19070"/>
                        <a:pt x="27611" y="18893"/>
                        <a:pt x="27839" y="18716"/>
                      </a:cubicBezTo>
                      <a:cubicBezTo>
                        <a:pt x="28269" y="18412"/>
                        <a:pt x="28750" y="18134"/>
                        <a:pt x="29256" y="18007"/>
                      </a:cubicBezTo>
                      <a:cubicBezTo>
                        <a:pt x="29488" y="17950"/>
                        <a:pt x="29736" y="17918"/>
                        <a:pt x="29980" y="17918"/>
                      </a:cubicBezTo>
                      <a:cubicBezTo>
                        <a:pt x="30269" y="17918"/>
                        <a:pt x="30553" y="17962"/>
                        <a:pt x="30800" y="18058"/>
                      </a:cubicBezTo>
                      <a:cubicBezTo>
                        <a:pt x="31281" y="18261"/>
                        <a:pt x="31660" y="18665"/>
                        <a:pt x="31863" y="19146"/>
                      </a:cubicBezTo>
                      <a:cubicBezTo>
                        <a:pt x="32015" y="19602"/>
                        <a:pt x="31989" y="20184"/>
                        <a:pt x="31812" y="20690"/>
                      </a:cubicBezTo>
                      <a:cubicBezTo>
                        <a:pt x="31660" y="21196"/>
                        <a:pt x="31432" y="21702"/>
                        <a:pt x="31154" y="22183"/>
                      </a:cubicBezTo>
                      <a:cubicBezTo>
                        <a:pt x="30901" y="22639"/>
                        <a:pt x="30597" y="23120"/>
                        <a:pt x="30243" y="23525"/>
                      </a:cubicBezTo>
                      <a:cubicBezTo>
                        <a:pt x="29585" y="24360"/>
                        <a:pt x="28750" y="25119"/>
                        <a:pt x="27839" y="25726"/>
                      </a:cubicBezTo>
                      <a:cubicBezTo>
                        <a:pt x="27383" y="26030"/>
                        <a:pt x="26928" y="26283"/>
                        <a:pt x="26422" y="26511"/>
                      </a:cubicBezTo>
                      <a:cubicBezTo>
                        <a:pt x="26101" y="26623"/>
                        <a:pt x="25751" y="26705"/>
                        <a:pt x="25414" y="26705"/>
                      </a:cubicBezTo>
                      <a:cubicBezTo>
                        <a:pt x="25219" y="26705"/>
                        <a:pt x="25029" y="26677"/>
                        <a:pt x="24852" y="26612"/>
                      </a:cubicBezTo>
                      <a:lnTo>
                        <a:pt x="24802" y="26561"/>
                      </a:lnTo>
                      <a:lnTo>
                        <a:pt x="24777" y="26637"/>
                      </a:lnTo>
                      <a:cubicBezTo>
                        <a:pt x="23840" y="28206"/>
                        <a:pt x="23157" y="29927"/>
                        <a:pt x="22676" y="31674"/>
                      </a:cubicBezTo>
                      <a:cubicBezTo>
                        <a:pt x="22448" y="32559"/>
                        <a:pt x="22246" y="33445"/>
                        <a:pt x="22043" y="34331"/>
                      </a:cubicBezTo>
                      <a:cubicBezTo>
                        <a:pt x="21816" y="35217"/>
                        <a:pt x="21638" y="36102"/>
                        <a:pt x="21436" y="36988"/>
                      </a:cubicBezTo>
                      <a:lnTo>
                        <a:pt x="21158" y="38304"/>
                      </a:lnTo>
                      <a:cubicBezTo>
                        <a:pt x="21107" y="38760"/>
                        <a:pt x="21031" y="39215"/>
                        <a:pt x="21056" y="39671"/>
                      </a:cubicBezTo>
                      <a:cubicBezTo>
                        <a:pt x="21056" y="40152"/>
                        <a:pt x="21158" y="40582"/>
                        <a:pt x="21259" y="41037"/>
                      </a:cubicBezTo>
                      <a:cubicBezTo>
                        <a:pt x="21385" y="41468"/>
                        <a:pt x="21537" y="41873"/>
                        <a:pt x="21765" y="42303"/>
                      </a:cubicBezTo>
                      <a:cubicBezTo>
                        <a:pt x="22195" y="43113"/>
                        <a:pt x="22828" y="43771"/>
                        <a:pt x="23562" y="44327"/>
                      </a:cubicBezTo>
                      <a:cubicBezTo>
                        <a:pt x="23941" y="44581"/>
                        <a:pt x="24346" y="44783"/>
                        <a:pt x="24777" y="44960"/>
                      </a:cubicBezTo>
                      <a:cubicBezTo>
                        <a:pt x="24321" y="44758"/>
                        <a:pt x="23941" y="44530"/>
                        <a:pt x="23562" y="44277"/>
                      </a:cubicBezTo>
                      <a:cubicBezTo>
                        <a:pt x="22828" y="43745"/>
                        <a:pt x="22195" y="43062"/>
                        <a:pt x="21790" y="42252"/>
                      </a:cubicBezTo>
                      <a:cubicBezTo>
                        <a:pt x="21613" y="41847"/>
                        <a:pt x="21436" y="41442"/>
                        <a:pt x="21309" y="40987"/>
                      </a:cubicBezTo>
                      <a:cubicBezTo>
                        <a:pt x="21233" y="40557"/>
                        <a:pt x="21132" y="40101"/>
                        <a:pt x="21132" y="39671"/>
                      </a:cubicBezTo>
                      <a:cubicBezTo>
                        <a:pt x="21132" y="39215"/>
                        <a:pt x="21158" y="38785"/>
                        <a:pt x="21259" y="38330"/>
                      </a:cubicBezTo>
                      <a:lnTo>
                        <a:pt x="21537" y="37014"/>
                      </a:lnTo>
                      <a:cubicBezTo>
                        <a:pt x="21765" y="36128"/>
                        <a:pt x="21942" y="35242"/>
                        <a:pt x="22170" y="34356"/>
                      </a:cubicBezTo>
                      <a:cubicBezTo>
                        <a:pt x="22398" y="33470"/>
                        <a:pt x="22575" y="32585"/>
                        <a:pt x="22828" y="31724"/>
                      </a:cubicBezTo>
                      <a:cubicBezTo>
                        <a:pt x="23303" y="29998"/>
                        <a:pt x="24001" y="28346"/>
                        <a:pt x="24897" y="26817"/>
                      </a:cubicBezTo>
                      <a:lnTo>
                        <a:pt x="24897" y="26817"/>
                      </a:lnTo>
                      <a:cubicBezTo>
                        <a:pt x="25086" y="26887"/>
                        <a:pt x="25287" y="26918"/>
                        <a:pt x="25488" y="26918"/>
                      </a:cubicBezTo>
                      <a:cubicBezTo>
                        <a:pt x="25837" y="26918"/>
                        <a:pt x="26191" y="26826"/>
                        <a:pt x="26497" y="26688"/>
                      </a:cubicBezTo>
                      <a:cubicBezTo>
                        <a:pt x="27054" y="26486"/>
                        <a:pt x="27510" y="26232"/>
                        <a:pt x="27991" y="25903"/>
                      </a:cubicBezTo>
                      <a:cubicBezTo>
                        <a:pt x="28902" y="25296"/>
                        <a:pt x="29762" y="24537"/>
                        <a:pt x="30471" y="23702"/>
                      </a:cubicBezTo>
                      <a:cubicBezTo>
                        <a:pt x="30800" y="23271"/>
                        <a:pt x="31129" y="22816"/>
                        <a:pt x="31407" y="22335"/>
                      </a:cubicBezTo>
                      <a:cubicBezTo>
                        <a:pt x="31686" y="21854"/>
                        <a:pt x="31939" y="21348"/>
                        <a:pt x="32116" y="20817"/>
                      </a:cubicBezTo>
                      <a:cubicBezTo>
                        <a:pt x="32268" y="20285"/>
                        <a:pt x="32318" y="19678"/>
                        <a:pt x="32141" y="19096"/>
                      </a:cubicBezTo>
                      <a:cubicBezTo>
                        <a:pt x="31939" y="18539"/>
                        <a:pt x="31508" y="18083"/>
                        <a:pt x="30977" y="17881"/>
                      </a:cubicBezTo>
                      <a:cubicBezTo>
                        <a:pt x="30658" y="17750"/>
                        <a:pt x="30331" y="17695"/>
                        <a:pt x="30000" y="17695"/>
                      </a:cubicBezTo>
                      <a:cubicBezTo>
                        <a:pt x="29753" y="17695"/>
                        <a:pt x="29505" y="17726"/>
                        <a:pt x="29256" y="17780"/>
                      </a:cubicBezTo>
                      <a:cubicBezTo>
                        <a:pt x="28699" y="17906"/>
                        <a:pt x="28193" y="18185"/>
                        <a:pt x="27738" y="18539"/>
                      </a:cubicBezTo>
                      <a:cubicBezTo>
                        <a:pt x="27510" y="18716"/>
                        <a:pt x="27307" y="18919"/>
                        <a:pt x="27105" y="19096"/>
                      </a:cubicBezTo>
                      <a:cubicBezTo>
                        <a:pt x="26928" y="19323"/>
                        <a:pt x="26725" y="19526"/>
                        <a:pt x="26497" y="19652"/>
                      </a:cubicBezTo>
                      <a:cubicBezTo>
                        <a:pt x="26336" y="19763"/>
                        <a:pt x="26151" y="19806"/>
                        <a:pt x="25954" y="19806"/>
                      </a:cubicBezTo>
                      <a:cubicBezTo>
                        <a:pt x="25657" y="19806"/>
                        <a:pt x="25334" y="19708"/>
                        <a:pt x="25030" y="19602"/>
                      </a:cubicBezTo>
                      <a:cubicBezTo>
                        <a:pt x="24549" y="19425"/>
                        <a:pt x="24043" y="19146"/>
                        <a:pt x="23840" y="18665"/>
                      </a:cubicBezTo>
                      <a:cubicBezTo>
                        <a:pt x="23663" y="18185"/>
                        <a:pt x="23714" y="17653"/>
                        <a:pt x="23815" y="17122"/>
                      </a:cubicBezTo>
                      <a:cubicBezTo>
                        <a:pt x="24068" y="16033"/>
                        <a:pt x="24346" y="14996"/>
                        <a:pt x="24650" y="13908"/>
                      </a:cubicBezTo>
                      <a:cubicBezTo>
                        <a:pt x="24777" y="13401"/>
                        <a:pt x="24928" y="12870"/>
                        <a:pt x="25030" y="12313"/>
                      </a:cubicBezTo>
                      <a:cubicBezTo>
                        <a:pt x="25080" y="11756"/>
                        <a:pt x="25106" y="11200"/>
                        <a:pt x="25055" y="10618"/>
                      </a:cubicBezTo>
                      <a:cubicBezTo>
                        <a:pt x="24979" y="10061"/>
                        <a:pt x="24852" y="9529"/>
                        <a:pt x="24675" y="8973"/>
                      </a:cubicBezTo>
                      <a:cubicBezTo>
                        <a:pt x="24473" y="8466"/>
                        <a:pt x="24270" y="7960"/>
                        <a:pt x="24017" y="7454"/>
                      </a:cubicBezTo>
                      <a:cubicBezTo>
                        <a:pt x="23005" y="5480"/>
                        <a:pt x="21487" y="3759"/>
                        <a:pt x="19664" y="2443"/>
                      </a:cubicBezTo>
                      <a:cubicBezTo>
                        <a:pt x="17867" y="1127"/>
                        <a:pt x="15742" y="216"/>
                        <a:pt x="13515" y="39"/>
                      </a:cubicBezTo>
                      <a:cubicBezTo>
                        <a:pt x="13232" y="13"/>
                        <a:pt x="12947" y="1"/>
                        <a:pt x="12662" y="1"/>
                      </a:cubicBezTo>
                      <a:close/>
                      <a:moveTo>
                        <a:pt x="24777" y="44960"/>
                      </a:moveTo>
                      <a:cubicBezTo>
                        <a:pt x="25181" y="45137"/>
                        <a:pt x="25612" y="45239"/>
                        <a:pt x="26067" y="45390"/>
                      </a:cubicBezTo>
                      <a:cubicBezTo>
                        <a:pt x="25612" y="45239"/>
                        <a:pt x="25207" y="45137"/>
                        <a:pt x="24777" y="4496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69" name="Google Shape;269;p5"/>
                <p:cNvSpPr/>
                <p:nvPr/>
              </p:nvSpPr>
              <p:spPr>
                <a:xfrm>
                  <a:off x="6576876" y="946098"/>
                  <a:ext cx="269921" cy="1025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08" h="3347" extrusionOk="0">
                      <a:moveTo>
                        <a:pt x="3391" y="0"/>
                      </a:moveTo>
                      <a:cubicBezTo>
                        <a:pt x="2223" y="0"/>
                        <a:pt x="1035" y="311"/>
                        <a:pt x="279" y="1170"/>
                      </a:cubicBezTo>
                      <a:cubicBezTo>
                        <a:pt x="0" y="1423"/>
                        <a:pt x="26" y="1930"/>
                        <a:pt x="304" y="2132"/>
                      </a:cubicBezTo>
                      <a:cubicBezTo>
                        <a:pt x="453" y="2248"/>
                        <a:pt x="624" y="2299"/>
                        <a:pt x="795" y="2299"/>
                      </a:cubicBezTo>
                      <a:cubicBezTo>
                        <a:pt x="885" y="2299"/>
                        <a:pt x="976" y="2285"/>
                        <a:pt x="1063" y="2259"/>
                      </a:cubicBezTo>
                      <a:cubicBezTo>
                        <a:pt x="1316" y="2208"/>
                        <a:pt x="1544" y="2081"/>
                        <a:pt x="1797" y="1955"/>
                      </a:cubicBezTo>
                      <a:cubicBezTo>
                        <a:pt x="2592" y="1584"/>
                        <a:pt x="3460" y="1386"/>
                        <a:pt x="4326" y="1386"/>
                      </a:cubicBezTo>
                      <a:cubicBezTo>
                        <a:pt x="4700" y="1386"/>
                        <a:pt x="5074" y="1423"/>
                        <a:pt x="5441" y="1499"/>
                      </a:cubicBezTo>
                      <a:cubicBezTo>
                        <a:pt x="6631" y="1752"/>
                        <a:pt x="7770" y="2436"/>
                        <a:pt x="8605" y="3347"/>
                      </a:cubicBezTo>
                      <a:cubicBezTo>
                        <a:pt x="8655" y="3119"/>
                        <a:pt x="8757" y="2866"/>
                        <a:pt x="8807" y="2638"/>
                      </a:cubicBezTo>
                      <a:cubicBezTo>
                        <a:pt x="7896" y="1347"/>
                        <a:pt x="6580" y="538"/>
                        <a:pt x="4986" y="183"/>
                      </a:cubicBezTo>
                      <a:cubicBezTo>
                        <a:pt x="4490" y="70"/>
                        <a:pt x="3943" y="0"/>
                        <a:pt x="3391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0" name="Google Shape;270;p5"/>
                <p:cNvSpPr/>
                <p:nvPr/>
              </p:nvSpPr>
              <p:spPr>
                <a:xfrm>
                  <a:off x="6345746" y="934636"/>
                  <a:ext cx="89208" cy="667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1" h="2177" extrusionOk="0">
                      <a:moveTo>
                        <a:pt x="659" y="1"/>
                      </a:moveTo>
                      <a:cubicBezTo>
                        <a:pt x="633" y="1"/>
                        <a:pt x="583" y="26"/>
                        <a:pt x="532" y="26"/>
                      </a:cubicBezTo>
                      <a:cubicBezTo>
                        <a:pt x="355" y="51"/>
                        <a:pt x="228" y="178"/>
                        <a:pt x="127" y="330"/>
                      </a:cubicBezTo>
                      <a:cubicBezTo>
                        <a:pt x="102" y="405"/>
                        <a:pt x="76" y="431"/>
                        <a:pt x="76" y="507"/>
                      </a:cubicBezTo>
                      <a:cubicBezTo>
                        <a:pt x="1" y="659"/>
                        <a:pt x="26" y="810"/>
                        <a:pt x="102" y="937"/>
                      </a:cubicBezTo>
                      <a:lnTo>
                        <a:pt x="152" y="1063"/>
                      </a:lnTo>
                      <a:cubicBezTo>
                        <a:pt x="228" y="1190"/>
                        <a:pt x="330" y="1291"/>
                        <a:pt x="456" y="1342"/>
                      </a:cubicBezTo>
                      <a:cubicBezTo>
                        <a:pt x="481" y="1367"/>
                        <a:pt x="507" y="1418"/>
                        <a:pt x="583" y="1418"/>
                      </a:cubicBezTo>
                      <a:cubicBezTo>
                        <a:pt x="1139" y="1544"/>
                        <a:pt x="1772" y="1797"/>
                        <a:pt x="2278" y="2101"/>
                      </a:cubicBezTo>
                      <a:cubicBezTo>
                        <a:pt x="2354" y="2126"/>
                        <a:pt x="2405" y="2177"/>
                        <a:pt x="2531" y="2177"/>
                      </a:cubicBezTo>
                      <a:cubicBezTo>
                        <a:pt x="2734" y="2177"/>
                        <a:pt x="2860" y="1975"/>
                        <a:pt x="2886" y="1797"/>
                      </a:cubicBezTo>
                      <a:cubicBezTo>
                        <a:pt x="2911" y="1519"/>
                        <a:pt x="2860" y="1266"/>
                        <a:pt x="2683" y="1038"/>
                      </a:cubicBezTo>
                      <a:cubicBezTo>
                        <a:pt x="2531" y="810"/>
                        <a:pt x="2354" y="659"/>
                        <a:pt x="2126" y="507"/>
                      </a:cubicBezTo>
                      <a:cubicBezTo>
                        <a:pt x="1772" y="279"/>
                        <a:pt x="1418" y="76"/>
                        <a:pt x="1038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1" name="Google Shape;271;p5"/>
                <p:cNvSpPr/>
                <p:nvPr/>
              </p:nvSpPr>
              <p:spPr>
                <a:xfrm>
                  <a:off x="6344979" y="1439127"/>
                  <a:ext cx="207865" cy="88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83" h="2884" extrusionOk="0">
                      <a:moveTo>
                        <a:pt x="886" y="1"/>
                      </a:moveTo>
                      <a:cubicBezTo>
                        <a:pt x="799" y="1"/>
                        <a:pt x="713" y="20"/>
                        <a:pt x="633" y="64"/>
                      </a:cubicBezTo>
                      <a:cubicBezTo>
                        <a:pt x="532" y="140"/>
                        <a:pt x="456" y="191"/>
                        <a:pt x="380" y="292"/>
                      </a:cubicBezTo>
                      <a:lnTo>
                        <a:pt x="355" y="318"/>
                      </a:lnTo>
                      <a:cubicBezTo>
                        <a:pt x="0" y="849"/>
                        <a:pt x="127" y="1583"/>
                        <a:pt x="532" y="2064"/>
                      </a:cubicBezTo>
                      <a:cubicBezTo>
                        <a:pt x="962" y="2545"/>
                        <a:pt x="1595" y="2747"/>
                        <a:pt x="2227" y="2848"/>
                      </a:cubicBezTo>
                      <a:cubicBezTo>
                        <a:pt x="2407" y="2872"/>
                        <a:pt x="2593" y="2883"/>
                        <a:pt x="2779" y="2883"/>
                      </a:cubicBezTo>
                      <a:cubicBezTo>
                        <a:pt x="3196" y="2883"/>
                        <a:pt x="3622" y="2827"/>
                        <a:pt x="4024" y="2722"/>
                      </a:cubicBezTo>
                      <a:cubicBezTo>
                        <a:pt x="4961" y="2469"/>
                        <a:pt x="5821" y="1912"/>
                        <a:pt x="6783" y="1836"/>
                      </a:cubicBezTo>
                      <a:cubicBezTo>
                        <a:pt x="5948" y="1558"/>
                        <a:pt x="5163" y="1153"/>
                        <a:pt x="4328" y="849"/>
                      </a:cubicBezTo>
                      <a:cubicBezTo>
                        <a:pt x="3878" y="720"/>
                        <a:pt x="3427" y="610"/>
                        <a:pt x="2931" y="610"/>
                      </a:cubicBezTo>
                      <a:cubicBezTo>
                        <a:pt x="2841" y="610"/>
                        <a:pt x="2750" y="614"/>
                        <a:pt x="2658" y="621"/>
                      </a:cubicBezTo>
                      <a:cubicBezTo>
                        <a:pt x="2495" y="642"/>
                        <a:pt x="2169" y="744"/>
                        <a:pt x="1955" y="744"/>
                      </a:cubicBezTo>
                      <a:cubicBezTo>
                        <a:pt x="1903" y="744"/>
                        <a:pt x="1857" y="737"/>
                        <a:pt x="1822" y="722"/>
                      </a:cubicBezTo>
                      <a:cubicBezTo>
                        <a:pt x="1645" y="672"/>
                        <a:pt x="1519" y="292"/>
                        <a:pt x="1342" y="166"/>
                      </a:cubicBezTo>
                      <a:cubicBezTo>
                        <a:pt x="1210" y="67"/>
                        <a:pt x="1047" y="1"/>
                        <a:pt x="886" y="1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2" name="Google Shape;272;p5"/>
                <p:cNvSpPr/>
                <p:nvPr/>
              </p:nvSpPr>
              <p:spPr>
                <a:xfrm>
                  <a:off x="6343416" y="1370267"/>
                  <a:ext cx="209428" cy="116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4" h="3804" extrusionOk="0">
                      <a:moveTo>
                        <a:pt x="1477" y="0"/>
                      </a:moveTo>
                      <a:cubicBezTo>
                        <a:pt x="1325" y="0"/>
                        <a:pt x="1164" y="50"/>
                        <a:pt x="1038" y="133"/>
                      </a:cubicBezTo>
                      <a:cubicBezTo>
                        <a:pt x="304" y="538"/>
                        <a:pt x="1" y="1525"/>
                        <a:pt x="456" y="2234"/>
                      </a:cubicBezTo>
                      <a:cubicBezTo>
                        <a:pt x="532" y="2133"/>
                        <a:pt x="633" y="2057"/>
                        <a:pt x="709" y="2006"/>
                      </a:cubicBezTo>
                      <a:cubicBezTo>
                        <a:pt x="797" y="1967"/>
                        <a:pt x="892" y="1947"/>
                        <a:pt x="988" y="1947"/>
                      </a:cubicBezTo>
                      <a:cubicBezTo>
                        <a:pt x="1140" y="1947"/>
                        <a:pt x="1293" y="1998"/>
                        <a:pt x="1418" y="2107"/>
                      </a:cubicBezTo>
                      <a:cubicBezTo>
                        <a:pt x="1595" y="2259"/>
                        <a:pt x="1722" y="2614"/>
                        <a:pt x="1924" y="2664"/>
                      </a:cubicBezTo>
                      <a:cubicBezTo>
                        <a:pt x="1936" y="2666"/>
                        <a:pt x="1949" y="2667"/>
                        <a:pt x="1965" y="2667"/>
                      </a:cubicBezTo>
                      <a:cubicBezTo>
                        <a:pt x="2148" y="2667"/>
                        <a:pt x="2570" y="2538"/>
                        <a:pt x="2734" y="2538"/>
                      </a:cubicBezTo>
                      <a:cubicBezTo>
                        <a:pt x="3316" y="2538"/>
                        <a:pt x="3847" y="2639"/>
                        <a:pt x="4379" y="2816"/>
                      </a:cubicBezTo>
                      <a:cubicBezTo>
                        <a:pt x="5214" y="3120"/>
                        <a:pt x="5999" y="3525"/>
                        <a:pt x="6834" y="3803"/>
                      </a:cubicBezTo>
                      <a:cubicBezTo>
                        <a:pt x="5973" y="2993"/>
                        <a:pt x="5113" y="2057"/>
                        <a:pt x="4303" y="1222"/>
                      </a:cubicBezTo>
                      <a:cubicBezTo>
                        <a:pt x="3999" y="969"/>
                        <a:pt x="3696" y="665"/>
                        <a:pt x="3341" y="513"/>
                      </a:cubicBezTo>
                      <a:cubicBezTo>
                        <a:pt x="3101" y="424"/>
                        <a:pt x="2930" y="424"/>
                        <a:pt x="2762" y="424"/>
                      </a:cubicBezTo>
                      <a:cubicBezTo>
                        <a:pt x="2595" y="424"/>
                        <a:pt x="2430" y="424"/>
                        <a:pt x="2202" y="336"/>
                      </a:cubicBezTo>
                      <a:cubicBezTo>
                        <a:pt x="2101" y="285"/>
                        <a:pt x="1696" y="32"/>
                        <a:pt x="1570" y="7"/>
                      </a:cubicBezTo>
                      <a:cubicBezTo>
                        <a:pt x="1539" y="3"/>
                        <a:pt x="1508" y="0"/>
                        <a:pt x="1477" y="0"/>
                      </a:cubicBezTo>
                      <a:close/>
                    </a:path>
                  </a:pathLst>
                </a:custGeom>
                <a:solidFill>
                  <a:srgbClr val="754C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3" name="Google Shape;273;p5"/>
                <p:cNvSpPr/>
                <p:nvPr/>
              </p:nvSpPr>
              <p:spPr>
                <a:xfrm>
                  <a:off x="6255770" y="1685396"/>
                  <a:ext cx="259073" cy="2931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4" h="9567" fill="none" extrusionOk="0">
                      <a:moveTo>
                        <a:pt x="1" y="9491"/>
                      </a:moveTo>
                      <a:cubicBezTo>
                        <a:pt x="1" y="9491"/>
                        <a:pt x="5619" y="9567"/>
                        <a:pt x="6809" y="7087"/>
                      </a:cubicBezTo>
                      <a:cubicBezTo>
                        <a:pt x="8403" y="3670"/>
                        <a:pt x="8454" y="0"/>
                        <a:pt x="8454" y="0"/>
                      </a:cubicBezTo>
                    </a:path>
                  </a:pathLst>
                </a:custGeom>
                <a:noFill/>
                <a:ln w="9525" cap="flat" cmpd="sng">
                  <a:solidFill>
                    <a:srgbClr val="754C24"/>
                  </a:solidFill>
                  <a:prstDash val="solid"/>
                  <a:miter lim="2530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4" name="Google Shape;274;p5"/>
                <p:cNvSpPr/>
                <p:nvPr/>
              </p:nvSpPr>
              <p:spPr>
                <a:xfrm>
                  <a:off x="6669150" y="579207"/>
                  <a:ext cx="639868" cy="1687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80" h="55057" extrusionOk="0">
                      <a:moveTo>
                        <a:pt x="8174" y="0"/>
                      </a:moveTo>
                      <a:cubicBezTo>
                        <a:pt x="5194" y="0"/>
                        <a:pt x="2659" y="2126"/>
                        <a:pt x="456" y="4158"/>
                      </a:cubicBezTo>
                      <a:cubicBezTo>
                        <a:pt x="1" y="4234"/>
                        <a:pt x="51" y="4639"/>
                        <a:pt x="178" y="5069"/>
                      </a:cubicBezTo>
                      <a:cubicBezTo>
                        <a:pt x="279" y="5423"/>
                        <a:pt x="456" y="5702"/>
                        <a:pt x="709" y="5930"/>
                      </a:cubicBezTo>
                      <a:cubicBezTo>
                        <a:pt x="4860" y="9751"/>
                        <a:pt x="7593" y="15091"/>
                        <a:pt x="8150" y="20684"/>
                      </a:cubicBezTo>
                      <a:cubicBezTo>
                        <a:pt x="9137" y="30023"/>
                        <a:pt x="4582" y="39665"/>
                        <a:pt x="7416" y="48598"/>
                      </a:cubicBezTo>
                      <a:cubicBezTo>
                        <a:pt x="7872" y="49990"/>
                        <a:pt x="8504" y="51306"/>
                        <a:pt x="9264" y="52572"/>
                      </a:cubicBezTo>
                      <a:cubicBezTo>
                        <a:pt x="10272" y="54205"/>
                        <a:pt x="11997" y="55057"/>
                        <a:pt x="13750" y="55057"/>
                      </a:cubicBezTo>
                      <a:cubicBezTo>
                        <a:pt x="15122" y="55057"/>
                        <a:pt x="16512" y="54535"/>
                        <a:pt x="17590" y="53457"/>
                      </a:cubicBezTo>
                      <a:lnTo>
                        <a:pt x="20753" y="50851"/>
                      </a:lnTo>
                      <a:cubicBezTo>
                        <a:pt x="17514" y="44018"/>
                        <a:pt x="16982" y="35691"/>
                        <a:pt x="18627" y="28352"/>
                      </a:cubicBezTo>
                      <a:cubicBezTo>
                        <a:pt x="19412" y="24834"/>
                        <a:pt x="20652" y="21393"/>
                        <a:pt x="20753" y="17824"/>
                      </a:cubicBezTo>
                      <a:cubicBezTo>
                        <a:pt x="20880" y="12434"/>
                        <a:pt x="18273" y="7246"/>
                        <a:pt x="14502" y="3399"/>
                      </a:cubicBezTo>
                      <a:cubicBezTo>
                        <a:pt x="12857" y="1678"/>
                        <a:pt x="10807" y="159"/>
                        <a:pt x="8479" y="8"/>
                      </a:cubicBezTo>
                      <a:cubicBezTo>
                        <a:pt x="8377" y="3"/>
                        <a:pt x="8275" y="0"/>
                        <a:pt x="817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5" name="Google Shape;275;p5"/>
                <p:cNvSpPr/>
                <p:nvPr/>
              </p:nvSpPr>
              <p:spPr>
                <a:xfrm>
                  <a:off x="6142534" y="746165"/>
                  <a:ext cx="372306" cy="12300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49" h="40140" extrusionOk="0">
                      <a:moveTo>
                        <a:pt x="11288" y="1"/>
                      </a:moveTo>
                      <a:lnTo>
                        <a:pt x="11288" y="1"/>
                      </a:lnTo>
                      <a:cubicBezTo>
                        <a:pt x="9770" y="608"/>
                        <a:pt x="8530" y="1747"/>
                        <a:pt x="7391" y="2886"/>
                      </a:cubicBezTo>
                      <a:cubicBezTo>
                        <a:pt x="5594" y="4683"/>
                        <a:pt x="3873" y="6555"/>
                        <a:pt x="2608" y="8732"/>
                      </a:cubicBezTo>
                      <a:cubicBezTo>
                        <a:pt x="684" y="12123"/>
                        <a:pt x="1" y="16172"/>
                        <a:pt x="710" y="19994"/>
                      </a:cubicBezTo>
                      <a:cubicBezTo>
                        <a:pt x="1089" y="22044"/>
                        <a:pt x="1899" y="24018"/>
                        <a:pt x="2405" y="26042"/>
                      </a:cubicBezTo>
                      <a:cubicBezTo>
                        <a:pt x="2684" y="27232"/>
                        <a:pt x="2911" y="28472"/>
                        <a:pt x="2987" y="29737"/>
                      </a:cubicBezTo>
                      <a:cubicBezTo>
                        <a:pt x="3038" y="29889"/>
                        <a:pt x="3063" y="30016"/>
                        <a:pt x="3088" y="30142"/>
                      </a:cubicBezTo>
                      <a:cubicBezTo>
                        <a:pt x="3671" y="32926"/>
                        <a:pt x="2987" y="36343"/>
                        <a:pt x="1924" y="39380"/>
                      </a:cubicBezTo>
                      <a:cubicBezTo>
                        <a:pt x="2203" y="39354"/>
                        <a:pt x="2481" y="39354"/>
                        <a:pt x="2785" y="39329"/>
                      </a:cubicBezTo>
                      <a:cubicBezTo>
                        <a:pt x="2826" y="39323"/>
                        <a:pt x="2867" y="39320"/>
                        <a:pt x="2907" y="39320"/>
                      </a:cubicBezTo>
                      <a:cubicBezTo>
                        <a:pt x="3354" y="39320"/>
                        <a:pt x="3696" y="39697"/>
                        <a:pt x="3696" y="40139"/>
                      </a:cubicBezTo>
                      <a:cubicBezTo>
                        <a:pt x="3696" y="40139"/>
                        <a:pt x="3714" y="40139"/>
                        <a:pt x="3749" y="40139"/>
                      </a:cubicBezTo>
                      <a:cubicBezTo>
                        <a:pt x="4326" y="40139"/>
                        <a:pt x="9406" y="40072"/>
                        <a:pt x="10504" y="37709"/>
                      </a:cubicBezTo>
                      <a:cubicBezTo>
                        <a:pt x="12098" y="34267"/>
                        <a:pt x="12149" y="30623"/>
                        <a:pt x="12149" y="30623"/>
                      </a:cubicBezTo>
                      <a:cubicBezTo>
                        <a:pt x="11415" y="30623"/>
                        <a:pt x="10706" y="30598"/>
                        <a:pt x="9997" y="30547"/>
                      </a:cubicBezTo>
                      <a:cubicBezTo>
                        <a:pt x="9795" y="30547"/>
                        <a:pt x="9618" y="30522"/>
                        <a:pt x="9415" y="30522"/>
                      </a:cubicBezTo>
                      <a:cubicBezTo>
                        <a:pt x="7897" y="30421"/>
                        <a:pt x="6151" y="30142"/>
                        <a:pt x="5189" y="28902"/>
                      </a:cubicBezTo>
                      <a:cubicBezTo>
                        <a:pt x="4253" y="27738"/>
                        <a:pt x="4354" y="26371"/>
                        <a:pt x="4379" y="25030"/>
                      </a:cubicBezTo>
                      <a:cubicBezTo>
                        <a:pt x="4430" y="23284"/>
                        <a:pt x="4379" y="21538"/>
                        <a:pt x="4506" y="19791"/>
                      </a:cubicBezTo>
                      <a:cubicBezTo>
                        <a:pt x="4759" y="15565"/>
                        <a:pt x="5265" y="11187"/>
                        <a:pt x="6758" y="7213"/>
                      </a:cubicBezTo>
                      <a:lnTo>
                        <a:pt x="6707" y="7087"/>
                      </a:lnTo>
                      <a:cubicBezTo>
                        <a:pt x="6632" y="6960"/>
                        <a:pt x="6632" y="6809"/>
                        <a:pt x="6657" y="6631"/>
                      </a:cubicBezTo>
                      <a:cubicBezTo>
                        <a:pt x="6707" y="6581"/>
                        <a:pt x="6707" y="6555"/>
                        <a:pt x="6733" y="6480"/>
                      </a:cubicBezTo>
                      <a:cubicBezTo>
                        <a:pt x="6834" y="6328"/>
                        <a:pt x="6986" y="6201"/>
                        <a:pt x="7138" y="6176"/>
                      </a:cubicBezTo>
                      <a:lnTo>
                        <a:pt x="7239" y="6176"/>
                      </a:lnTo>
                      <a:cubicBezTo>
                        <a:pt x="7365" y="5847"/>
                        <a:pt x="7492" y="5568"/>
                        <a:pt x="7644" y="5239"/>
                      </a:cubicBezTo>
                      <a:cubicBezTo>
                        <a:pt x="8504" y="3443"/>
                        <a:pt x="9744" y="1393"/>
                        <a:pt x="11288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6" name="Google Shape;276;p5"/>
                <p:cNvSpPr/>
                <p:nvPr/>
              </p:nvSpPr>
              <p:spPr>
                <a:xfrm>
                  <a:off x="6107659" y="553250"/>
                  <a:ext cx="713538" cy="11034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84" h="36008" extrusionOk="0">
                      <a:moveTo>
                        <a:pt x="18655" y="1"/>
                      </a:moveTo>
                      <a:cubicBezTo>
                        <a:pt x="17159" y="1"/>
                        <a:pt x="15609" y="338"/>
                        <a:pt x="14223" y="855"/>
                      </a:cubicBezTo>
                      <a:cubicBezTo>
                        <a:pt x="5922" y="3942"/>
                        <a:pt x="0" y="12597"/>
                        <a:pt x="127" y="21455"/>
                      </a:cubicBezTo>
                      <a:cubicBezTo>
                        <a:pt x="152" y="24036"/>
                        <a:pt x="658" y="26643"/>
                        <a:pt x="1417" y="29098"/>
                      </a:cubicBezTo>
                      <a:cubicBezTo>
                        <a:pt x="2126" y="31376"/>
                        <a:pt x="3568" y="33679"/>
                        <a:pt x="4125" y="36007"/>
                      </a:cubicBezTo>
                      <a:cubicBezTo>
                        <a:pt x="4049" y="34742"/>
                        <a:pt x="3822" y="33502"/>
                        <a:pt x="3543" y="32312"/>
                      </a:cubicBezTo>
                      <a:cubicBezTo>
                        <a:pt x="3037" y="30287"/>
                        <a:pt x="2227" y="28313"/>
                        <a:pt x="1848" y="26264"/>
                      </a:cubicBezTo>
                      <a:cubicBezTo>
                        <a:pt x="1139" y="22417"/>
                        <a:pt x="1822" y="18393"/>
                        <a:pt x="3746" y="15002"/>
                      </a:cubicBezTo>
                      <a:cubicBezTo>
                        <a:pt x="5011" y="12800"/>
                        <a:pt x="6732" y="10952"/>
                        <a:pt x="8529" y="9130"/>
                      </a:cubicBezTo>
                      <a:cubicBezTo>
                        <a:pt x="9668" y="7991"/>
                        <a:pt x="10908" y="6853"/>
                        <a:pt x="12426" y="6270"/>
                      </a:cubicBezTo>
                      <a:cubicBezTo>
                        <a:pt x="12451" y="6270"/>
                        <a:pt x="12451" y="6270"/>
                        <a:pt x="12477" y="6220"/>
                      </a:cubicBezTo>
                      <a:cubicBezTo>
                        <a:pt x="13440" y="5845"/>
                        <a:pt x="14440" y="5710"/>
                        <a:pt x="15450" y="5710"/>
                      </a:cubicBezTo>
                      <a:cubicBezTo>
                        <a:pt x="16483" y="5710"/>
                        <a:pt x="17527" y="5851"/>
                        <a:pt x="18551" y="6017"/>
                      </a:cubicBezTo>
                      <a:cubicBezTo>
                        <a:pt x="18525" y="5967"/>
                        <a:pt x="18525" y="5941"/>
                        <a:pt x="18525" y="5891"/>
                      </a:cubicBezTo>
                      <a:cubicBezTo>
                        <a:pt x="18399" y="5410"/>
                        <a:pt x="18298" y="5056"/>
                        <a:pt x="18829" y="4929"/>
                      </a:cubicBezTo>
                      <a:cubicBezTo>
                        <a:pt x="19057" y="4701"/>
                        <a:pt x="19285" y="4499"/>
                        <a:pt x="19538" y="4271"/>
                      </a:cubicBezTo>
                      <a:cubicBezTo>
                        <a:pt x="20676" y="3259"/>
                        <a:pt x="21942" y="2247"/>
                        <a:pt x="23283" y="1589"/>
                      </a:cubicBezTo>
                      <a:cubicBezTo>
                        <a:pt x="22036" y="450"/>
                        <a:pt x="20381" y="1"/>
                        <a:pt x="1865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277" name="Google Shape;277;p5"/>
              <p:cNvSpPr/>
              <p:nvPr/>
            </p:nvSpPr>
            <p:spPr>
              <a:xfrm rot="-3600541">
                <a:off x="4624649" y="3747363"/>
                <a:ext cx="904004" cy="742225"/>
              </a:xfrm>
              <a:custGeom>
                <a:avLst/>
                <a:gdLst/>
                <a:ahLst/>
                <a:cxnLst/>
                <a:rect l="l" t="t" r="r" b="b"/>
                <a:pathLst>
                  <a:path w="68054" h="65879" extrusionOk="0">
                    <a:moveTo>
                      <a:pt x="16417" y="0"/>
                    </a:moveTo>
                    <a:cubicBezTo>
                      <a:pt x="12260" y="0"/>
                      <a:pt x="8797" y="1476"/>
                      <a:pt x="6176" y="4963"/>
                    </a:cubicBezTo>
                    <a:cubicBezTo>
                      <a:pt x="4911" y="6633"/>
                      <a:pt x="4278" y="8557"/>
                      <a:pt x="3418" y="10404"/>
                    </a:cubicBezTo>
                    <a:cubicBezTo>
                      <a:pt x="1595" y="14327"/>
                      <a:pt x="735" y="18477"/>
                      <a:pt x="355" y="22704"/>
                    </a:cubicBezTo>
                    <a:cubicBezTo>
                      <a:pt x="1" y="26424"/>
                      <a:pt x="482" y="30119"/>
                      <a:pt x="1089" y="33789"/>
                    </a:cubicBezTo>
                    <a:cubicBezTo>
                      <a:pt x="1697" y="37458"/>
                      <a:pt x="2911" y="40976"/>
                      <a:pt x="4379" y="44367"/>
                    </a:cubicBezTo>
                    <a:cubicBezTo>
                      <a:pt x="6708" y="49884"/>
                      <a:pt x="10225" y="54541"/>
                      <a:pt x="15312" y="57907"/>
                    </a:cubicBezTo>
                    <a:cubicBezTo>
                      <a:pt x="18678" y="60109"/>
                      <a:pt x="22221" y="61956"/>
                      <a:pt x="26119" y="63146"/>
                    </a:cubicBezTo>
                    <a:cubicBezTo>
                      <a:pt x="31433" y="64715"/>
                      <a:pt x="36824" y="65803"/>
                      <a:pt x="41430" y="65879"/>
                    </a:cubicBezTo>
                    <a:cubicBezTo>
                      <a:pt x="44796" y="65879"/>
                      <a:pt x="47175" y="65702"/>
                      <a:pt x="49478" y="65246"/>
                    </a:cubicBezTo>
                    <a:cubicBezTo>
                      <a:pt x="54160" y="64310"/>
                      <a:pt x="58513" y="62665"/>
                      <a:pt x="62056" y="59425"/>
                    </a:cubicBezTo>
                    <a:cubicBezTo>
                      <a:pt x="66307" y="55579"/>
                      <a:pt x="68054" y="50846"/>
                      <a:pt x="66915" y="45177"/>
                    </a:cubicBezTo>
                    <a:cubicBezTo>
                      <a:pt x="66054" y="41052"/>
                      <a:pt x="64257" y="37357"/>
                      <a:pt x="61954" y="33865"/>
                    </a:cubicBezTo>
                    <a:cubicBezTo>
                      <a:pt x="57450" y="27107"/>
                      <a:pt x="51983" y="21084"/>
                      <a:pt x="45884" y="15694"/>
                    </a:cubicBezTo>
                    <a:cubicBezTo>
                      <a:pt x="42771" y="12935"/>
                      <a:pt x="39608" y="10252"/>
                      <a:pt x="36115" y="8000"/>
                    </a:cubicBezTo>
                    <a:cubicBezTo>
                      <a:pt x="33129" y="6077"/>
                      <a:pt x="29839" y="4685"/>
                      <a:pt x="26751" y="2964"/>
                    </a:cubicBezTo>
                    <a:cubicBezTo>
                      <a:pt x="23967" y="1420"/>
                      <a:pt x="21057" y="281"/>
                      <a:pt x="17818" y="53"/>
                    </a:cubicBezTo>
                    <a:cubicBezTo>
                      <a:pt x="17342" y="18"/>
                      <a:pt x="16875" y="0"/>
                      <a:pt x="164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78" name="Google Shape;278;p5"/>
            <p:cNvSpPr/>
            <p:nvPr/>
          </p:nvSpPr>
          <p:spPr>
            <a:xfrm>
              <a:off x="4957445" y="3480845"/>
              <a:ext cx="110546" cy="122853"/>
            </a:xfrm>
            <a:custGeom>
              <a:avLst/>
              <a:gdLst/>
              <a:ahLst/>
              <a:cxnLst/>
              <a:rect l="l" t="t" r="r" b="b"/>
              <a:pathLst>
                <a:path w="2506" h="2785" extrusionOk="0">
                  <a:moveTo>
                    <a:pt x="1269" y="1"/>
                  </a:moveTo>
                  <a:cubicBezTo>
                    <a:pt x="1247" y="1"/>
                    <a:pt x="1228" y="20"/>
                    <a:pt x="1215" y="58"/>
                  </a:cubicBezTo>
                  <a:cubicBezTo>
                    <a:pt x="962" y="614"/>
                    <a:pt x="633" y="1095"/>
                    <a:pt x="76" y="1348"/>
                  </a:cubicBezTo>
                  <a:cubicBezTo>
                    <a:pt x="0" y="1374"/>
                    <a:pt x="0" y="1424"/>
                    <a:pt x="76" y="1475"/>
                  </a:cubicBezTo>
                  <a:cubicBezTo>
                    <a:pt x="633" y="1728"/>
                    <a:pt x="987" y="2209"/>
                    <a:pt x="1215" y="2765"/>
                  </a:cubicBezTo>
                  <a:cubicBezTo>
                    <a:pt x="1215" y="2778"/>
                    <a:pt x="1234" y="2784"/>
                    <a:pt x="1260" y="2784"/>
                  </a:cubicBezTo>
                  <a:cubicBezTo>
                    <a:pt x="1285" y="2784"/>
                    <a:pt x="1316" y="2778"/>
                    <a:pt x="1342" y="2765"/>
                  </a:cubicBezTo>
                  <a:cubicBezTo>
                    <a:pt x="1544" y="2183"/>
                    <a:pt x="1873" y="1728"/>
                    <a:pt x="2430" y="1475"/>
                  </a:cubicBezTo>
                  <a:cubicBezTo>
                    <a:pt x="2506" y="1424"/>
                    <a:pt x="2506" y="1374"/>
                    <a:pt x="2430" y="1348"/>
                  </a:cubicBezTo>
                  <a:cubicBezTo>
                    <a:pt x="1873" y="1095"/>
                    <a:pt x="1544" y="614"/>
                    <a:pt x="1342" y="58"/>
                  </a:cubicBezTo>
                  <a:cubicBezTo>
                    <a:pt x="1316" y="20"/>
                    <a:pt x="1291" y="1"/>
                    <a:pt x="1269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5504576" y="1236838"/>
              <a:ext cx="145174" cy="165554"/>
            </a:xfrm>
            <a:custGeom>
              <a:avLst/>
              <a:gdLst/>
              <a:ahLst/>
              <a:cxnLst/>
              <a:rect l="l" t="t" r="r" b="b"/>
              <a:pathLst>
                <a:path w="3291" h="3753" extrusionOk="0">
                  <a:moveTo>
                    <a:pt x="1645" y="0"/>
                  </a:moveTo>
                  <a:cubicBezTo>
                    <a:pt x="1614" y="0"/>
                    <a:pt x="1582" y="19"/>
                    <a:pt x="1569" y="57"/>
                  </a:cubicBezTo>
                  <a:cubicBezTo>
                    <a:pt x="1266" y="816"/>
                    <a:pt x="810" y="1449"/>
                    <a:pt x="51" y="1778"/>
                  </a:cubicBezTo>
                  <a:cubicBezTo>
                    <a:pt x="0" y="1829"/>
                    <a:pt x="0" y="1905"/>
                    <a:pt x="51" y="1955"/>
                  </a:cubicBezTo>
                  <a:cubicBezTo>
                    <a:pt x="810" y="2259"/>
                    <a:pt x="1266" y="2892"/>
                    <a:pt x="1569" y="3676"/>
                  </a:cubicBezTo>
                  <a:cubicBezTo>
                    <a:pt x="1569" y="3727"/>
                    <a:pt x="1601" y="3752"/>
                    <a:pt x="1636" y="3752"/>
                  </a:cubicBezTo>
                  <a:cubicBezTo>
                    <a:pt x="1671" y="3752"/>
                    <a:pt x="1709" y="3727"/>
                    <a:pt x="1721" y="3676"/>
                  </a:cubicBezTo>
                  <a:cubicBezTo>
                    <a:pt x="2050" y="2917"/>
                    <a:pt x="2455" y="2284"/>
                    <a:pt x="3214" y="1955"/>
                  </a:cubicBezTo>
                  <a:cubicBezTo>
                    <a:pt x="3290" y="1905"/>
                    <a:pt x="3290" y="1829"/>
                    <a:pt x="3214" y="1778"/>
                  </a:cubicBezTo>
                  <a:cubicBezTo>
                    <a:pt x="2455" y="1474"/>
                    <a:pt x="2050" y="842"/>
                    <a:pt x="1721" y="57"/>
                  </a:cubicBezTo>
                  <a:cubicBezTo>
                    <a:pt x="1709" y="19"/>
                    <a:pt x="1677" y="0"/>
                    <a:pt x="1645" y="0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7608570" y="1691970"/>
              <a:ext cx="110546" cy="122853"/>
            </a:xfrm>
            <a:custGeom>
              <a:avLst/>
              <a:gdLst/>
              <a:ahLst/>
              <a:cxnLst/>
              <a:rect l="l" t="t" r="r" b="b"/>
              <a:pathLst>
                <a:path w="2506" h="2785" extrusionOk="0">
                  <a:moveTo>
                    <a:pt x="1269" y="1"/>
                  </a:moveTo>
                  <a:cubicBezTo>
                    <a:pt x="1247" y="1"/>
                    <a:pt x="1228" y="20"/>
                    <a:pt x="1215" y="58"/>
                  </a:cubicBezTo>
                  <a:cubicBezTo>
                    <a:pt x="962" y="614"/>
                    <a:pt x="633" y="1095"/>
                    <a:pt x="76" y="1348"/>
                  </a:cubicBezTo>
                  <a:cubicBezTo>
                    <a:pt x="0" y="1374"/>
                    <a:pt x="0" y="1424"/>
                    <a:pt x="76" y="1475"/>
                  </a:cubicBezTo>
                  <a:cubicBezTo>
                    <a:pt x="633" y="1728"/>
                    <a:pt x="987" y="2209"/>
                    <a:pt x="1215" y="2765"/>
                  </a:cubicBezTo>
                  <a:cubicBezTo>
                    <a:pt x="1215" y="2778"/>
                    <a:pt x="1234" y="2784"/>
                    <a:pt x="1260" y="2784"/>
                  </a:cubicBezTo>
                  <a:cubicBezTo>
                    <a:pt x="1285" y="2784"/>
                    <a:pt x="1316" y="2778"/>
                    <a:pt x="1342" y="2765"/>
                  </a:cubicBezTo>
                  <a:cubicBezTo>
                    <a:pt x="1544" y="2183"/>
                    <a:pt x="1873" y="1728"/>
                    <a:pt x="2430" y="1475"/>
                  </a:cubicBezTo>
                  <a:cubicBezTo>
                    <a:pt x="2506" y="1424"/>
                    <a:pt x="2506" y="1374"/>
                    <a:pt x="2430" y="1348"/>
                  </a:cubicBezTo>
                  <a:cubicBezTo>
                    <a:pt x="1873" y="1095"/>
                    <a:pt x="1544" y="614"/>
                    <a:pt x="1342" y="58"/>
                  </a:cubicBezTo>
                  <a:cubicBezTo>
                    <a:pt x="1316" y="20"/>
                    <a:pt x="1291" y="1"/>
                    <a:pt x="1269" y="1"/>
                  </a:cubicBezTo>
                  <a:close/>
                </a:path>
              </a:pathLst>
            </a:custGeom>
            <a:solidFill>
              <a:srgbClr val="754C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1" name="Google Shape;281;p5"/>
          <p:cNvSpPr txBox="1"/>
          <p:nvPr/>
        </p:nvSpPr>
        <p:spPr>
          <a:xfrm>
            <a:off x="4138326" y="4765718"/>
            <a:ext cx="373714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5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6"/>
          <p:cNvSpPr txBox="1">
            <a:spLocks noGrp="1"/>
          </p:cNvSpPr>
          <p:nvPr>
            <p:ph type="title"/>
          </p:nvPr>
        </p:nvSpPr>
        <p:spPr>
          <a:xfrm>
            <a:off x="1881725" y="2267000"/>
            <a:ext cx="6540300" cy="7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fr-FR" sz="1800"/>
              <a:t>Possibilité d'abonnement pour les propriétaires externes de services de beauté</a:t>
            </a:r>
            <a:endParaRPr sz="1600"/>
          </a:p>
        </p:txBody>
      </p:sp>
      <p:sp>
        <p:nvSpPr>
          <p:cNvPr id="287" name="Google Shape;287;p6"/>
          <p:cNvSpPr txBox="1">
            <a:spLocks noGrp="1"/>
          </p:cNvSpPr>
          <p:nvPr>
            <p:ph type="subTitle" idx="1"/>
          </p:nvPr>
        </p:nvSpPr>
        <p:spPr>
          <a:xfrm>
            <a:off x="1761550" y="3109925"/>
            <a:ext cx="5843100" cy="12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      </a:t>
            </a:r>
            <a:r>
              <a:rPr lang="fr-FR" sz="1500"/>
              <a:t> plateforme dédiée aux abonnés </a:t>
            </a:r>
            <a:r>
              <a:rPr lang="fr-FR" sz="1300"/>
              <a:t>(propriétaires d'établissements de soins et d'esthétique)</a:t>
            </a:r>
            <a:r>
              <a:rPr lang="fr-FR" sz="1500"/>
              <a:t>. </a:t>
            </a:r>
            <a:endParaRPr sz="15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500"/>
              <a:t>      pour exposer leurs services sur notre site Web, que nous promouvons comme une extension de nos services.</a:t>
            </a:r>
            <a:endParaRPr sz="1500"/>
          </a:p>
        </p:txBody>
      </p:sp>
      <p:sp>
        <p:nvSpPr>
          <p:cNvPr id="288" name="Google Shape;288;p6"/>
          <p:cNvSpPr/>
          <p:nvPr/>
        </p:nvSpPr>
        <p:spPr>
          <a:xfrm rot="5585956">
            <a:off x="878020" y="2137222"/>
            <a:ext cx="737497" cy="869049"/>
          </a:xfrm>
          <a:custGeom>
            <a:avLst/>
            <a:gdLst/>
            <a:ahLst/>
            <a:cxnLst/>
            <a:rect l="l" t="t" r="r" b="b"/>
            <a:pathLst>
              <a:path w="66180" h="77985" extrusionOk="0">
                <a:moveTo>
                  <a:pt x="41421" y="1"/>
                </a:moveTo>
                <a:cubicBezTo>
                  <a:pt x="30886" y="1"/>
                  <a:pt x="19650" y="6761"/>
                  <a:pt x="12831" y="13852"/>
                </a:cubicBezTo>
                <a:cubicBezTo>
                  <a:pt x="6707" y="20255"/>
                  <a:pt x="0" y="31239"/>
                  <a:pt x="633" y="40501"/>
                </a:cubicBezTo>
                <a:cubicBezTo>
                  <a:pt x="1215" y="49486"/>
                  <a:pt x="5264" y="59052"/>
                  <a:pt x="11211" y="65759"/>
                </a:cubicBezTo>
                <a:cubicBezTo>
                  <a:pt x="17538" y="72845"/>
                  <a:pt x="26700" y="77527"/>
                  <a:pt x="36216" y="77957"/>
                </a:cubicBezTo>
                <a:cubicBezTo>
                  <a:pt x="36585" y="77974"/>
                  <a:pt x="36959" y="77984"/>
                  <a:pt x="37334" y="77984"/>
                </a:cubicBezTo>
                <a:cubicBezTo>
                  <a:pt x="40202" y="77984"/>
                  <a:pt x="43177" y="77415"/>
                  <a:pt x="45124" y="75401"/>
                </a:cubicBezTo>
                <a:cubicBezTo>
                  <a:pt x="48718" y="71731"/>
                  <a:pt x="47376" y="64923"/>
                  <a:pt x="46820" y="60343"/>
                </a:cubicBezTo>
                <a:cubicBezTo>
                  <a:pt x="45326" y="48372"/>
                  <a:pt x="50514" y="42020"/>
                  <a:pt x="57348" y="33112"/>
                </a:cubicBezTo>
                <a:cubicBezTo>
                  <a:pt x="62839" y="25924"/>
                  <a:pt x="66180" y="18129"/>
                  <a:pt x="60309" y="9980"/>
                </a:cubicBezTo>
                <a:cubicBezTo>
                  <a:pt x="57246" y="5703"/>
                  <a:pt x="52514" y="2388"/>
                  <a:pt x="47807" y="920"/>
                </a:cubicBezTo>
                <a:cubicBezTo>
                  <a:pt x="45738" y="288"/>
                  <a:pt x="43594" y="1"/>
                  <a:pt x="4142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6"/>
          <p:cNvSpPr/>
          <p:nvPr/>
        </p:nvSpPr>
        <p:spPr>
          <a:xfrm rot="-3601186">
            <a:off x="797584" y="930643"/>
            <a:ext cx="919619" cy="754768"/>
          </a:xfrm>
          <a:custGeom>
            <a:avLst/>
            <a:gdLst/>
            <a:ahLst/>
            <a:cxnLst/>
            <a:rect l="l" t="t" r="r" b="b"/>
            <a:pathLst>
              <a:path w="68054" h="65879" extrusionOk="0">
                <a:moveTo>
                  <a:pt x="16417" y="0"/>
                </a:moveTo>
                <a:cubicBezTo>
                  <a:pt x="12260" y="0"/>
                  <a:pt x="8797" y="1476"/>
                  <a:pt x="6176" y="4963"/>
                </a:cubicBezTo>
                <a:cubicBezTo>
                  <a:pt x="4911" y="6633"/>
                  <a:pt x="4278" y="8557"/>
                  <a:pt x="3418" y="10404"/>
                </a:cubicBezTo>
                <a:cubicBezTo>
                  <a:pt x="1595" y="14327"/>
                  <a:pt x="735" y="18477"/>
                  <a:pt x="355" y="22704"/>
                </a:cubicBezTo>
                <a:cubicBezTo>
                  <a:pt x="1" y="26424"/>
                  <a:pt x="482" y="30119"/>
                  <a:pt x="1089" y="33789"/>
                </a:cubicBezTo>
                <a:cubicBezTo>
                  <a:pt x="1697" y="37458"/>
                  <a:pt x="2911" y="40976"/>
                  <a:pt x="4379" y="44367"/>
                </a:cubicBezTo>
                <a:cubicBezTo>
                  <a:pt x="6708" y="49884"/>
                  <a:pt x="10225" y="54541"/>
                  <a:pt x="15312" y="57907"/>
                </a:cubicBezTo>
                <a:cubicBezTo>
                  <a:pt x="18678" y="60109"/>
                  <a:pt x="22221" y="61956"/>
                  <a:pt x="26119" y="63146"/>
                </a:cubicBezTo>
                <a:cubicBezTo>
                  <a:pt x="31433" y="64715"/>
                  <a:pt x="36824" y="65803"/>
                  <a:pt x="41430" y="65879"/>
                </a:cubicBezTo>
                <a:cubicBezTo>
                  <a:pt x="44796" y="65879"/>
                  <a:pt x="47175" y="65702"/>
                  <a:pt x="49478" y="65246"/>
                </a:cubicBezTo>
                <a:cubicBezTo>
                  <a:pt x="54160" y="64310"/>
                  <a:pt x="58513" y="62665"/>
                  <a:pt x="62056" y="59425"/>
                </a:cubicBezTo>
                <a:cubicBezTo>
                  <a:pt x="66307" y="55579"/>
                  <a:pt x="68054" y="50846"/>
                  <a:pt x="66915" y="45177"/>
                </a:cubicBezTo>
                <a:cubicBezTo>
                  <a:pt x="66054" y="41052"/>
                  <a:pt x="64257" y="37357"/>
                  <a:pt x="61954" y="33865"/>
                </a:cubicBezTo>
                <a:cubicBezTo>
                  <a:pt x="57450" y="27107"/>
                  <a:pt x="51983" y="21084"/>
                  <a:pt x="45884" y="15694"/>
                </a:cubicBezTo>
                <a:cubicBezTo>
                  <a:pt x="42771" y="12935"/>
                  <a:pt x="39608" y="10252"/>
                  <a:pt x="36115" y="8000"/>
                </a:cubicBezTo>
                <a:cubicBezTo>
                  <a:pt x="33129" y="6077"/>
                  <a:pt x="29839" y="4685"/>
                  <a:pt x="26751" y="2964"/>
                </a:cubicBezTo>
                <a:cubicBezTo>
                  <a:pt x="23967" y="1420"/>
                  <a:pt x="21057" y="281"/>
                  <a:pt x="17818" y="53"/>
                </a:cubicBezTo>
                <a:cubicBezTo>
                  <a:pt x="17342" y="18"/>
                  <a:pt x="16875" y="0"/>
                  <a:pt x="164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6"/>
          <p:cNvSpPr/>
          <p:nvPr/>
        </p:nvSpPr>
        <p:spPr>
          <a:xfrm>
            <a:off x="1062725" y="2444000"/>
            <a:ext cx="368091" cy="255494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6"/>
          <p:cNvSpPr txBox="1">
            <a:spLocks noGrp="1"/>
          </p:cNvSpPr>
          <p:nvPr>
            <p:ph type="title" idx="2"/>
          </p:nvPr>
        </p:nvSpPr>
        <p:spPr>
          <a:xfrm>
            <a:off x="1936725" y="914125"/>
            <a:ext cx="62811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fr-FR" sz="1800"/>
              <a:t>Présentation des produits et services internes</a:t>
            </a:r>
            <a:r>
              <a:rPr lang="fr-FR" sz="2300"/>
              <a:t> </a:t>
            </a:r>
            <a:endParaRPr/>
          </a:p>
        </p:txBody>
      </p:sp>
      <p:sp>
        <p:nvSpPr>
          <p:cNvPr id="292" name="Google Shape;292;p6"/>
          <p:cNvSpPr txBox="1">
            <a:spLocks noGrp="1"/>
          </p:cNvSpPr>
          <p:nvPr>
            <p:ph type="subTitle" idx="3"/>
          </p:nvPr>
        </p:nvSpPr>
        <p:spPr>
          <a:xfrm>
            <a:off x="1814050" y="1407500"/>
            <a:ext cx="5843100" cy="8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/>
              <a:t>       </a:t>
            </a:r>
            <a:r>
              <a:rPr lang="fr-FR" sz="1500"/>
              <a:t>principalement notre site permet et priorise la vente de nos produits en ligne et l'automatisation de notre système de réservation de nos services internes.</a:t>
            </a:r>
            <a:endParaRPr sz="1500"/>
          </a:p>
        </p:txBody>
      </p:sp>
      <p:sp>
        <p:nvSpPr>
          <p:cNvPr id="293" name="Google Shape;293;p6"/>
          <p:cNvSpPr/>
          <p:nvPr/>
        </p:nvSpPr>
        <p:spPr>
          <a:xfrm>
            <a:off x="1062732" y="1164520"/>
            <a:ext cx="368091" cy="28700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6"/>
          <p:cNvSpPr txBox="1"/>
          <p:nvPr/>
        </p:nvSpPr>
        <p:spPr>
          <a:xfrm>
            <a:off x="4138326" y="4765718"/>
            <a:ext cx="373714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6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7"/>
          <p:cNvSpPr/>
          <p:nvPr/>
        </p:nvSpPr>
        <p:spPr>
          <a:xfrm>
            <a:off x="915335" y="1317075"/>
            <a:ext cx="827367" cy="720720"/>
          </a:xfrm>
          <a:custGeom>
            <a:avLst/>
            <a:gdLst/>
            <a:ahLst/>
            <a:cxnLst/>
            <a:rect l="l" t="t" r="r" b="b"/>
            <a:pathLst>
              <a:path w="60613" h="52800" extrusionOk="0">
                <a:moveTo>
                  <a:pt x="31966" y="1"/>
                </a:moveTo>
                <a:cubicBezTo>
                  <a:pt x="30936" y="1"/>
                  <a:pt x="29827" y="197"/>
                  <a:pt x="28623" y="634"/>
                </a:cubicBezTo>
                <a:cubicBezTo>
                  <a:pt x="25080" y="1950"/>
                  <a:pt x="22549" y="4683"/>
                  <a:pt x="20246" y="7594"/>
                </a:cubicBezTo>
                <a:cubicBezTo>
                  <a:pt x="19538" y="8479"/>
                  <a:pt x="18854" y="9390"/>
                  <a:pt x="18146" y="10276"/>
                </a:cubicBezTo>
                <a:cubicBezTo>
                  <a:pt x="13869" y="15667"/>
                  <a:pt x="10326" y="21361"/>
                  <a:pt x="6327" y="26954"/>
                </a:cubicBezTo>
                <a:cubicBezTo>
                  <a:pt x="3822" y="30446"/>
                  <a:pt x="1519" y="34243"/>
                  <a:pt x="1012" y="38469"/>
                </a:cubicBezTo>
                <a:cubicBezTo>
                  <a:pt x="0" y="47225"/>
                  <a:pt x="7972" y="51730"/>
                  <a:pt x="15716" y="51983"/>
                </a:cubicBezTo>
                <a:cubicBezTo>
                  <a:pt x="16055" y="51995"/>
                  <a:pt x="16393" y="52000"/>
                  <a:pt x="16731" y="52000"/>
                </a:cubicBezTo>
                <a:cubicBezTo>
                  <a:pt x="21204" y="52000"/>
                  <a:pt x="25678" y="51070"/>
                  <a:pt x="30151" y="51070"/>
                </a:cubicBezTo>
                <a:cubicBezTo>
                  <a:pt x="30578" y="51070"/>
                  <a:pt x="31005" y="51079"/>
                  <a:pt x="31432" y="51098"/>
                </a:cubicBezTo>
                <a:cubicBezTo>
                  <a:pt x="36570" y="51325"/>
                  <a:pt x="41555" y="52717"/>
                  <a:pt x="46693" y="52793"/>
                </a:cubicBezTo>
                <a:cubicBezTo>
                  <a:pt x="46863" y="52797"/>
                  <a:pt x="47034" y="52799"/>
                  <a:pt x="47205" y="52799"/>
                </a:cubicBezTo>
                <a:cubicBezTo>
                  <a:pt x="50161" y="52799"/>
                  <a:pt x="53216" y="52170"/>
                  <a:pt x="55728" y="50591"/>
                </a:cubicBezTo>
                <a:cubicBezTo>
                  <a:pt x="60612" y="47529"/>
                  <a:pt x="60486" y="42670"/>
                  <a:pt x="58638" y="37684"/>
                </a:cubicBezTo>
                <a:cubicBezTo>
                  <a:pt x="54690" y="26979"/>
                  <a:pt x="49224" y="16856"/>
                  <a:pt x="42416" y="7720"/>
                </a:cubicBezTo>
                <a:cubicBezTo>
                  <a:pt x="39565" y="3877"/>
                  <a:pt x="36545" y="1"/>
                  <a:pt x="31966" y="1"/>
                </a:cubicBezTo>
                <a:close/>
              </a:path>
            </a:pathLst>
          </a:custGeom>
          <a:solidFill>
            <a:srgbClr val="C69C6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0" name="Google Shape;300;p7"/>
          <p:cNvGrpSpPr/>
          <p:nvPr/>
        </p:nvGrpSpPr>
        <p:grpSpPr>
          <a:xfrm>
            <a:off x="1162734" y="1561227"/>
            <a:ext cx="332559" cy="308990"/>
            <a:chOff x="6524150" y="1938725"/>
            <a:chExt cx="297725" cy="276625"/>
          </a:xfrm>
        </p:grpSpPr>
        <p:sp>
          <p:nvSpPr>
            <p:cNvPr id="301" name="Google Shape;301;p7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6715525" y="1972799"/>
              <a:ext cx="35454" cy="35271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5" name="Google Shape;305;p7"/>
          <p:cNvSpPr txBox="1">
            <a:spLocks noGrp="1"/>
          </p:cNvSpPr>
          <p:nvPr>
            <p:ph type="ctrTitle"/>
          </p:nvPr>
        </p:nvSpPr>
        <p:spPr>
          <a:xfrm>
            <a:off x="1858893" y="574164"/>
            <a:ext cx="3720000" cy="22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Font typeface="Sarala"/>
              <a:buNone/>
            </a:pPr>
            <a:r>
              <a:rPr lang="fr-FR" sz="2600"/>
              <a:t>Objectif optimal</a:t>
            </a:r>
            <a:r>
              <a:rPr lang="fr-FR" sz="2400"/>
              <a:t/>
            </a:r>
            <a:br>
              <a:rPr lang="fr-FR" sz="2400"/>
            </a:br>
            <a:endParaRPr/>
          </a:p>
        </p:txBody>
      </p:sp>
      <p:sp>
        <p:nvSpPr>
          <p:cNvPr id="306" name="Google Shape;306;p7"/>
          <p:cNvSpPr txBox="1">
            <a:spLocks noGrp="1"/>
          </p:cNvSpPr>
          <p:nvPr>
            <p:ph type="subTitle" idx="1"/>
          </p:nvPr>
        </p:nvSpPr>
        <p:spPr>
          <a:xfrm>
            <a:off x="1998650" y="2317527"/>
            <a:ext cx="6270000" cy="19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-FR" sz="1800"/>
              <a:t>Nous visons à être un carrefour où l'industrie de la mode et de la beauté se rencontrent pour offrir l'expérience ultime à nos chères clientes.</a:t>
            </a:r>
            <a:endParaRPr sz="180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7" name="Google Shape;307;p7"/>
          <p:cNvSpPr txBox="1"/>
          <p:nvPr/>
        </p:nvSpPr>
        <p:spPr>
          <a:xfrm>
            <a:off x="4138326" y="4765718"/>
            <a:ext cx="373714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7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oogle Shape;312;p8"/>
          <p:cNvGrpSpPr/>
          <p:nvPr/>
        </p:nvGrpSpPr>
        <p:grpSpPr>
          <a:xfrm>
            <a:off x="435743" y="-1945611"/>
            <a:ext cx="10759496" cy="8239447"/>
            <a:chOff x="4" y="-1746451"/>
            <a:chExt cx="10759496" cy="8239447"/>
          </a:xfrm>
        </p:grpSpPr>
        <p:sp>
          <p:nvSpPr>
            <p:cNvPr id="313" name="Google Shape;313;p8"/>
            <p:cNvSpPr/>
            <p:nvPr/>
          </p:nvSpPr>
          <p:spPr>
            <a:xfrm rot="-4169934">
              <a:off x="3470777" y="-753224"/>
              <a:ext cx="6458539" cy="6252993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8"/>
            <p:cNvSpPr/>
            <p:nvPr/>
          </p:nvSpPr>
          <p:spPr>
            <a:xfrm rot="6833778">
              <a:off x="646028" y="927292"/>
              <a:ext cx="1120669" cy="695927"/>
            </a:xfrm>
            <a:custGeom>
              <a:avLst/>
              <a:gdLst/>
              <a:ahLst/>
              <a:cxnLst/>
              <a:rect l="l" t="t" r="r" b="b"/>
              <a:pathLst>
                <a:path w="68054" h="65879" extrusionOk="0">
                  <a:moveTo>
                    <a:pt x="16417" y="0"/>
                  </a:moveTo>
                  <a:cubicBezTo>
                    <a:pt x="12260" y="0"/>
                    <a:pt x="8797" y="1476"/>
                    <a:pt x="6176" y="4963"/>
                  </a:cubicBezTo>
                  <a:cubicBezTo>
                    <a:pt x="4911" y="6633"/>
                    <a:pt x="4278" y="8557"/>
                    <a:pt x="3418" y="10404"/>
                  </a:cubicBezTo>
                  <a:cubicBezTo>
                    <a:pt x="1595" y="14327"/>
                    <a:pt x="735" y="18477"/>
                    <a:pt x="355" y="22704"/>
                  </a:cubicBezTo>
                  <a:cubicBezTo>
                    <a:pt x="1" y="26424"/>
                    <a:pt x="482" y="30119"/>
                    <a:pt x="1089" y="33789"/>
                  </a:cubicBezTo>
                  <a:cubicBezTo>
                    <a:pt x="1697" y="37458"/>
                    <a:pt x="2911" y="40976"/>
                    <a:pt x="4379" y="44367"/>
                  </a:cubicBezTo>
                  <a:cubicBezTo>
                    <a:pt x="6708" y="49884"/>
                    <a:pt x="10225" y="54541"/>
                    <a:pt x="15312" y="57907"/>
                  </a:cubicBezTo>
                  <a:cubicBezTo>
                    <a:pt x="18678" y="60109"/>
                    <a:pt x="22221" y="61956"/>
                    <a:pt x="26119" y="63146"/>
                  </a:cubicBezTo>
                  <a:cubicBezTo>
                    <a:pt x="31433" y="64715"/>
                    <a:pt x="36824" y="65803"/>
                    <a:pt x="41430" y="65879"/>
                  </a:cubicBezTo>
                  <a:cubicBezTo>
                    <a:pt x="44796" y="65879"/>
                    <a:pt x="47175" y="65702"/>
                    <a:pt x="49478" y="65246"/>
                  </a:cubicBezTo>
                  <a:cubicBezTo>
                    <a:pt x="54160" y="64310"/>
                    <a:pt x="58513" y="62665"/>
                    <a:pt x="62056" y="59425"/>
                  </a:cubicBezTo>
                  <a:cubicBezTo>
                    <a:pt x="66307" y="55579"/>
                    <a:pt x="68054" y="50846"/>
                    <a:pt x="66915" y="45177"/>
                  </a:cubicBezTo>
                  <a:cubicBezTo>
                    <a:pt x="66054" y="41052"/>
                    <a:pt x="64257" y="37357"/>
                    <a:pt x="61954" y="33865"/>
                  </a:cubicBezTo>
                  <a:cubicBezTo>
                    <a:pt x="57450" y="27107"/>
                    <a:pt x="51983" y="21084"/>
                    <a:pt x="45884" y="15694"/>
                  </a:cubicBezTo>
                  <a:cubicBezTo>
                    <a:pt x="42771" y="12935"/>
                    <a:pt x="39608" y="10252"/>
                    <a:pt x="36115" y="8000"/>
                  </a:cubicBezTo>
                  <a:cubicBezTo>
                    <a:pt x="33129" y="6077"/>
                    <a:pt x="29839" y="4685"/>
                    <a:pt x="26751" y="2964"/>
                  </a:cubicBezTo>
                  <a:cubicBezTo>
                    <a:pt x="23967" y="1420"/>
                    <a:pt x="21057" y="281"/>
                    <a:pt x="17818" y="53"/>
                  </a:cubicBezTo>
                  <a:cubicBezTo>
                    <a:pt x="17342" y="18"/>
                    <a:pt x="16875" y="0"/>
                    <a:pt x="164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8"/>
            <p:cNvSpPr/>
            <p:nvPr/>
          </p:nvSpPr>
          <p:spPr>
            <a:xfrm rot="10800000">
              <a:off x="4" y="8"/>
              <a:ext cx="1767655" cy="1125562"/>
            </a:xfrm>
            <a:custGeom>
              <a:avLst/>
              <a:gdLst/>
              <a:ahLst/>
              <a:cxnLst/>
              <a:rect l="l" t="t" r="r" b="b"/>
              <a:pathLst>
                <a:path w="65143" h="31845" extrusionOk="0">
                  <a:moveTo>
                    <a:pt x="46985" y="1"/>
                  </a:moveTo>
                  <a:cubicBezTo>
                    <a:pt x="43209" y="1"/>
                    <a:pt x="39435" y="1197"/>
                    <a:pt x="36520" y="3602"/>
                  </a:cubicBezTo>
                  <a:cubicBezTo>
                    <a:pt x="32875" y="6588"/>
                    <a:pt x="30547" y="11143"/>
                    <a:pt x="26574" y="13750"/>
                  </a:cubicBezTo>
                  <a:cubicBezTo>
                    <a:pt x="22752" y="16205"/>
                    <a:pt x="17969" y="16534"/>
                    <a:pt x="13616" y="17900"/>
                  </a:cubicBezTo>
                  <a:cubicBezTo>
                    <a:pt x="9668" y="19115"/>
                    <a:pt x="5948" y="21342"/>
                    <a:pt x="3367" y="24607"/>
                  </a:cubicBezTo>
                  <a:cubicBezTo>
                    <a:pt x="811" y="27846"/>
                    <a:pt x="1" y="29567"/>
                    <a:pt x="279" y="31845"/>
                  </a:cubicBezTo>
                  <a:lnTo>
                    <a:pt x="62688" y="31845"/>
                  </a:lnTo>
                  <a:lnTo>
                    <a:pt x="62688" y="31820"/>
                  </a:lnTo>
                  <a:cubicBezTo>
                    <a:pt x="64991" y="27770"/>
                    <a:pt x="65143" y="25670"/>
                    <a:pt x="64940" y="20001"/>
                  </a:cubicBezTo>
                  <a:cubicBezTo>
                    <a:pt x="64738" y="14357"/>
                    <a:pt x="62055" y="7524"/>
                    <a:pt x="57728" y="3804"/>
                  </a:cubicBezTo>
                  <a:cubicBezTo>
                    <a:pt x="54773" y="1273"/>
                    <a:pt x="50878" y="1"/>
                    <a:pt x="469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8"/>
            <p:cNvSpPr/>
            <p:nvPr/>
          </p:nvSpPr>
          <p:spPr>
            <a:xfrm rot="-5789911" flipH="1">
              <a:off x="3245168" y="-914235"/>
              <a:ext cx="1731664" cy="2075602"/>
            </a:xfrm>
            <a:custGeom>
              <a:avLst/>
              <a:gdLst/>
              <a:ahLst/>
              <a:cxnLst/>
              <a:rect l="l" t="t" r="r" b="b"/>
              <a:pathLst>
                <a:path w="44669" h="53541" extrusionOk="0">
                  <a:moveTo>
                    <a:pt x="31822" y="477"/>
                  </a:moveTo>
                  <a:cubicBezTo>
                    <a:pt x="31836" y="477"/>
                    <a:pt x="31849" y="479"/>
                    <a:pt x="31863" y="481"/>
                  </a:cubicBezTo>
                  <a:cubicBezTo>
                    <a:pt x="31559" y="1494"/>
                    <a:pt x="31028" y="2405"/>
                    <a:pt x="30724" y="3417"/>
                  </a:cubicBezTo>
                  <a:cubicBezTo>
                    <a:pt x="30243" y="4885"/>
                    <a:pt x="29889" y="6327"/>
                    <a:pt x="29281" y="7719"/>
                  </a:cubicBezTo>
                  <a:cubicBezTo>
                    <a:pt x="29104" y="8175"/>
                    <a:pt x="28902" y="8580"/>
                    <a:pt x="28699" y="8985"/>
                  </a:cubicBezTo>
                  <a:cubicBezTo>
                    <a:pt x="28573" y="7972"/>
                    <a:pt x="28218" y="6985"/>
                    <a:pt x="28016" y="6024"/>
                  </a:cubicBezTo>
                  <a:cubicBezTo>
                    <a:pt x="27813" y="4581"/>
                    <a:pt x="28142" y="3164"/>
                    <a:pt x="28598" y="1848"/>
                  </a:cubicBezTo>
                  <a:lnTo>
                    <a:pt x="28598" y="1772"/>
                  </a:lnTo>
                  <a:cubicBezTo>
                    <a:pt x="29003" y="1772"/>
                    <a:pt x="29383" y="1646"/>
                    <a:pt x="29762" y="1468"/>
                  </a:cubicBezTo>
                  <a:cubicBezTo>
                    <a:pt x="30344" y="1215"/>
                    <a:pt x="30800" y="861"/>
                    <a:pt x="31357" y="633"/>
                  </a:cubicBezTo>
                  <a:cubicBezTo>
                    <a:pt x="31583" y="565"/>
                    <a:pt x="31708" y="477"/>
                    <a:pt x="31822" y="477"/>
                  </a:cubicBezTo>
                  <a:close/>
                  <a:moveTo>
                    <a:pt x="32116" y="886"/>
                  </a:moveTo>
                  <a:cubicBezTo>
                    <a:pt x="32141" y="1089"/>
                    <a:pt x="32116" y="1266"/>
                    <a:pt x="32141" y="1468"/>
                  </a:cubicBezTo>
                  <a:cubicBezTo>
                    <a:pt x="32318" y="2683"/>
                    <a:pt x="33052" y="3620"/>
                    <a:pt x="33837" y="4556"/>
                  </a:cubicBezTo>
                  <a:cubicBezTo>
                    <a:pt x="34191" y="5011"/>
                    <a:pt x="34545" y="5416"/>
                    <a:pt x="34900" y="5796"/>
                  </a:cubicBezTo>
                  <a:cubicBezTo>
                    <a:pt x="33660" y="7163"/>
                    <a:pt x="32673" y="8732"/>
                    <a:pt x="31179" y="9845"/>
                  </a:cubicBezTo>
                  <a:cubicBezTo>
                    <a:pt x="30041" y="10706"/>
                    <a:pt x="28699" y="11212"/>
                    <a:pt x="27560" y="12022"/>
                  </a:cubicBezTo>
                  <a:cubicBezTo>
                    <a:pt x="28446" y="10351"/>
                    <a:pt x="29357" y="8706"/>
                    <a:pt x="30015" y="6910"/>
                  </a:cubicBezTo>
                  <a:cubicBezTo>
                    <a:pt x="30496" y="5644"/>
                    <a:pt x="30800" y="4303"/>
                    <a:pt x="31255" y="3012"/>
                  </a:cubicBezTo>
                  <a:cubicBezTo>
                    <a:pt x="31508" y="2278"/>
                    <a:pt x="31863" y="1620"/>
                    <a:pt x="32116" y="886"/>
                  </a:cubicBezTo>
                  <a:close/>
                  <a:moveTo>
                    <a:pt x="23311" y="869"/>
                  </a:moveTo>
                  <a:cubicBezTo>
                    <a:pt x="23338" y="869"/>
                    <a:pt x="23363" y="875"/>
                    <a:pt x="23385" y="886"/>
                  </a:cubicBezTo>
                  <a:cubicBezTo>
                    <a:pt x="23461" y="962"/>
                    <a:pt x="23385" y="1620"/>
                    <a:pt x="23334" y="1747"/>
                  </a:cubicBezTo>
                  <a:cubicBezTo>
                    <a:pt x="23309" y="2379"/>
                    <a:pt x="23334" y="3012"/>
                    <a:pt x="23309" y="3645"/>
                  </a:cubicBezTo>
                  <a:cubicBezTo>
                    <a:pt x="23258" y="4682"/>
                    <a:pt x="23157" y="5720"/>
                    <a:pt x="23283" y="6783"/>
                  </a:cubicBezTo>
                  <a:cubicBezTo>
                    <a:pt x="23385" y="7466"/>
                    <a:pt x="23461" y="8175"/>
                    <a:pt x="23663" y="8858"/>
                  </a:cubicBezTo>
                  <a:cubicBezTo>
                    <a:pt x="23790" y="9314"/>
                    <a:pt x="23941" y="10048"/>
                    <a:pt x="24346" y="10326"/>
                  </a:cubicBezTo>
                  <a:cubicBezTo>
                    <a:pt x="24441" y="10386"/>
                    <a:pt x="24535" y="10411"/>
                    <a:pt x="24625" y="10411"/>
                  </a:cubicBezTo>
                  <a:cubicBezTo>
                    <a:pt x="24920" y="10411"/>
                    <a:pt x="25178" y="10136"/>
                    <a:pt x="25333" y="9845"/>
                  </a:cubicBezTo>
                  <a:cubicBezTo>
                    <a:pt x="25713" y="9061"/>
                    <a:pt x="25460" y="7972"/>
                    <a:pt x="25359" y="7163"/>
                  </a:cubicBezTo>
                  <a:cubicBezTo>
                    <a:pt x="25181" y="5492"/>
                    <a:pt x="24903" y="3113"/>
                    <a:pt x="26447" y="1975"/>
                  </a:cubicBezTo>
                  <a:cubicBezTo>
                    <a:pt x="26768" y="1747"/>
                    <a:pt x="27097" y="1689"/>
                    <a:pt x="27421" y="1689"/>
                  </a:cubicBezTo>
                  <a:cubicBezTo>
                    <a:pt x="27710" y="1689"/>
                    <a:pt x="27995" y="1735"/>
                    <a:pt x="28269" y="1747"/>
                  </a:cubicBezTo>
                  <a:cubicBezTo>
                    <a:pt x="27864" y="2987"/>
                    <a:pt x="27510" y="4303"/>
                    <a:pt x="27636" y="5644"/>
                  </a:cubicBezTo>
                  <a:cubicBezTo>
                    <a:pt x="27763" y="6960"/>
                    <a:pt x="28345" y="8226"/>
                    <a:pt x="28396" y="9567"/>
                  </a:cubicBezTo>
                  <a:lnTo>
                    <a:pt x="28396" y="9592"/>
                  </a:lnTo>
                  <a:cubicBezTo>
                    <a:pt x="27889" y="10579"/>
                    <a:pt x="27383" y="11591"/>
                    <a:pt x="26852" y="12553"/>
                  </a:cubicBezTo>
                  <a:lnTo>
                    <a:pt x="26826" y="12604"/>
                  </a:lnTo>
                  <a:cubicBezTo>
                    <a:pt x="26776" y="12629"/>
                    <a:pt x="26751" y="12680"/>
                    <a:pt x="26751" y="12730"/>
                  </a:cubicBezTo>
                  <a:lnTo>
                    <a:pt x="25713" y="14806"/>
                  </a:lnTo>
                  <a:cubicBezTo>
                    <a:pt x="25435" y="15438"/>
                    <a:pt x="25106" y="16071"/>
                    <a:pt x="24802" y="16729"/>
                  </a:cubicBezTo>
                  <a:cubicBezTo>
                    <a:pt x="23840" y="15590"/>
                    <a:pt x="22954" y="14578"/>
                    <a:pt x="22676" y="13059"/>
                  </a:cubicBezTo>
                  <a:cubicBezTo>
                    <a:pt x="22423" y="11794"/>
                    <a:pt x="22575" y="10529"/>
                    <a:pt x="22625" y="9263"/>
                  </a:cubicBezTo>
                  <a:cubicBezTo>
                    <a:pt x="22651" y="7947"/>
                    <a:pt x="22499" y="6656"/>
                    <a:pt x="22398" y="5315"/>
                  </a:cubicBezTo>
                  <a:cubicBezTo>
                    <a:pt x="22322" y="4075"/>
                    <a:pt x="22043" y="2860"/>
                    <a:pt x="22271" y="1646"/>
                  </a:cubicBezTo>
                  <a:lnTo>
                    <a:pt x="22271" y="1620"/>
                  </a:lnTo>
                  <a:lnTo>
                    <a:pt x="22398" y="1494"/>
                  </a:lnTo>
                  <a:cubicBezTo>
                    <a:pt x="22512" y="1379"/>
                    <a:pt x="23043" y="869"/>
                    <a:pt x="23311" y="869"/>
                  </a:cubicBezTo>
                  <a:close/>
                  <a:moveTo>
                    <a:pt x="35077" y="6074"/>
                  </a:moveTo>
                  <a:cubicBezTo>
                    <a:pt x="35355" y="6429"/>
                    <a:pt x="35684" y="6783"/>
                    <a:pt x="35937" y="7163"/>
                  </a:cubicBezTo>
                  <a:cubicBezTo>
                    <a:pt x="36545" y="7947"/>
                    <a:pt x="37228" y="9086"/>
                    <a:pt x="36545" y="10022"/>
                  </a:cubicBezTo>
                  <a:cubicBezTo>
                    <a:pt x="35709" y="11136"/>
                    <a:pt x="34166" y="11743"/>
                    <a:pt x="33052" y="12553"/>
                  </a:cubicBezTo>
                  <a:cubicBezTo>
                    <a:pt x="31787" y="13515"/>
                    <a:pt x="30623" y="14451"/>
                    <a:pt x="29231" y="15210"/>
                  </a:cubicBezTo>
                  <a:cubicBezTo>
                    <a:pt x="28269" y="15717"/>
                    <a:pt x="27231" y="16273"/>
                    <a:pt x="26573" y="17109"/>
                  </a:cubicBezTo>
                  <a:cubicBezTo>
                    <a:pt x="26219" y="17564"/>
                    <a:pt x="25865" y="18298"/>
                    <a:pt x="26447" y="18728"/>
                  </a:cubicBezTo>
                  <a:cubicBezTo>
                    <a:pt x="26782" y="18983"/>
                    <a:pt x="27257" y="19048"/>
                    <a:pt x="27715" y="19048"/>
                  </a:cubicBezTo>
                  <a:cubicBezTo>
                    <a:pt x="27984" y="19048"/>
                    <a:pt x="28247" y="19025"/>
                    <a:pt x="28471" y="19007"/>
                  </a:cubicBezTo>
                  <a:cubicBezTo>
                    <a:pt x="30876" y="18829"/>
                    <a:pt x="32951" y="17589"/>
                    <a:pt x="34824" y="16147"/>
                  </a:cubicBezTo>
                  <a:cubicBezTo>
                    <a:pt x="35608" y="15514"/>
                    <a:pt x="36443" y="14881"/>
                    <a:pt x="37101" y="14122"/>
                  </a:cubicBezTo>
                  <a:cubicBezTo>
                    <a:pt x="37456" y="13743"/>
                    <a:pt x="37759" y="13312"/>
                    <a:pt x="38114" y="12933"/>
                  </a:cubicBezTo>
                  <a:cubicBezTo>
                    <a:pt x="38316" y="12756"/>
                    <a:pt x="38696" y="12275"/>
                    <a:pt x="38949" y="12249"/>
                  </a:cubicBezTo>
                  <a:cubicBezTo>
                    <a:pt x="38952" y="12249"/>
                    <a:pt x="38956" y="12249"/>
                    <a:pt x="38960" y="12249"/>
                  </a:cubicBezTo>
                  <a:cubicBezTo>
                    <a:pt x="39510" y="12249"/>
                    <a:pt x="39835" y="14150"/>
                    <a:pt x="39961" y="14552"/>
                  </a:cubicBezTo>
                  <a:cubicBezTo>
                    <a:pt x="40138" y="15059"/>
                    <a:pt x="40341" y="15590"/>
                    <a:pt x="40493" y="16147"/>
                  </a:cubicBezTo>
                  <a:cubicBezTo>
                    <a:pt x="37810" y="18602"/>
                    <a:pt x="34318" y="20196"/>
                    <a:pt x="30774" y="20829"/>
                  </a:cubicBezTo>
                  <a:cubicBezTo>
                    <a:pt x="28016" y="21284"/>
                    <a:pt x="24954" y="21107"/>
                    <a:pt x="22423" y="22499"/>
                  </a:cubicBezTo>
                  <a:cubicBezTo>
                    <a:pt x="22549" y="22221"/>
                    <a:pt x="22701" y="21917"/>
                    <a:pt x="22828" y="21664"/>
                  </a:cubicBezTo>
                  <a:cubicBezTo>
                    <a:pt x="24093" y="19133"/>
                    <a:pt x="25283" y="16577"/>
                    <a:pt x="26497" y="14046"/>
                  </a:cubicBezTo>
                  <a:cubicBezTo>
                    <a:pt x="26700" y="13667"/>
                    <a:pt x="26877" y="13262"/>
                    <a:pt x="27105" y="12882"/>
                  </a:cubicBezTo>
                  <a:cubicBezTo>
                    <a:pt x="28446" y="11667"/>
                    <a:pt x="30167" y="11111"/>
                    <a:pt x="31559" y="9997"/>
                  </a:cubicBezTo>
                  <a:cubicBezTo>
                    <a:pt x="32951" y="8884"/>
                    <a:pt x="33913" y="7365"/>
                    <a:pt x="35077" y="6074"/>
                  </a:cubicBezTo>
                  <a:close/>
                  <a:moveTo>
                    <a:pt x="21891" y="2050"/>
                  </a:moveTo>
                  <a:lnTo>
                    <a:pt x="21891" y="2050"/>
                  </a:lnTo>
                  <a:cubicBezTo>
                    <a:pt x="21790" y="3164"/>
                    <a:pt x="22018" y="4303"/>
                    <a:pt x="22069" y="5416"/>
                  </a:cubicBezTo>
                  <a:cubicBezTo>
                    <a:pt x="22170" y="6935"/>
                    <a:pt x="22322" y="8453"/>
                    <a:pt x="22271" y="9997"/>
                  </a:cubicBezTo>
                  <a:cubicBezTo>
                    <a:pt x="22195" y="11262"/>
                    <a:pt x="22170" y="12578"/>
                    <a:pt x="22549" y="13793"/>
                  </a:cubicBezTo>
                  <a:cubicBezTo>
                    <a:pt x="22929" y="15135"/>
                    <a:pt x="23815" y="16046"/>
                    <a:pt x="24675" y="17083"/>
                  </a:cubicBezTo>
                  <a:lnTo>
                    <a:pt x="24701" y="17109"/>
                  </a:lnTo>
                  <a:cubicBezTo>
                    <a:pt x="23840" y="18931"/>
                    <a:pt x="22929" y="20728"/>
                    <a:pt x="22043" y="22524"/>
                  </a:cubicBezTo>
                  <a:cubicBezTo>
                    <a:pt x="21815" y="22929"/>
                    <a:pt x="21638" y="23385"/>
                    <a:pt x="21436" y="23790"/>
                  </a:cubicBezTo>
                  <a:cubicBezTo>
                    <a:pt x="20373" y="22499"/>
                    <a:pt x="19285" y="21208"/>
                    <a:pt x="18576" y="19690"/>
                  </a:cubicBezTo>
                  <a:cubicBezTo>
                    <a:pt x="17817" y="18070"/>
                    <a:pt x="17690" y="16375"/>
                    <a:pt x="17564" y="14628"/>
                  </a:cubicBezTo>
                  <a:cubicBezTo>
                    <a:pt x="17437" y="12730"/>
                    <a:pt x="17463" y="10782"/>
                    <a:pt x="17488" y="8884"/>
                  </a:cubicBezTo>
                  <a:cubicBezTo>
                    <a:pt x="17488" y="8150"/>
                    <a:pt x="17589" y="7390"/>
                    <a:pt x="17564" y="6606"/>
                  </a:cubicBezTo>
                  <a:cubicBezTo>
                    <a:pt x="17513" y="6049"/>
                    <a:pt x="17361" y="5442"/>
                    <a:pt x="17209" y="4910"/>
                  </a:cubicBezTo>
                  <a:cubicBezTo>
                    <a:pt x="17488" y="4758"/>
                    <a:pt x="17817" y="4632"/>
                    <a:pt x="18095" y="4505"/>
                  </a:cubicBezTo>
                  <a:cubicBezTo>
                    <a:pt x="18303" y="4413"/>
                    <a:pt x="19501" y="3752"/>
                    <a:pt x="19805" y="3752"/>
                  </a:cubicBezTo>
                  <a:cubicBezTo>
                    <a:pt x="19835" y="3752"/>
                    <a:pt x="19856" y="3758"/>
                    <a:pt x="19867" y="3771"/>
                  </a:cubicBezTo>
                  <a:cubicBezTo>
                    <a:pt x="19993" y="3923"/>
                    <a:pt x="19664" y="4682"/>
                    <a:pt x="19639" y="4885"/>
                  </a:cubicBezTo>
                  <a:cubicBezTo>
                    <a:pt x="19588" y="5189"/>
                    <a:pt x="19487" y="5492"/>
                    <a:pt x="19411" y="5796"/>
                  </a:cubicBezTo>
                  <a:cubicBezTo>
                    <a:pt x="19259" y="6530"/>
                    <a:pt x="19158" y="7213"/>
                    <a:pt x="19082" y="7947"/>
                  </a:cubicBezTo>
                  <a:cubicBezTo>
                    <a:pt x="18880" y="9415"/>
                    <a:pt x="18652" y="10858"/>
                    <a:pt x="18399" y="12300"/>
                  </a:cubicBezTo>
                  <a:cubicBezTo>
                    <a:pt x="18196" y="13616"/>
                    <a:pt x="18070" y="14907"/>
                    <a:pt x="18272" y="16197"/>
                  </a:cubicBezTo>
                  <a:cubicBezTo>
                    <a:pt x="18399" y="16906"/>
                    <a:pt x="18576" y="18121"/>
                    <a:pt x="19462" y="18247"/>
                  </a:cubicBezTo>
                  <a:cubicBezTo>
                    <a:pt x="19513" y="18256"/>
                    <a:pt x="19563" y="18260"/>
                    <a:pt x="19613" y="18260"/>
                  </a:cubicBezTo>
                  <a:cubicBezTo>
                    <a:pt x="20330" y="18260"/>
                    <a:pt x="20918" y="17445"/>
                    <a:pt x="21107" y="16830"/>
                  </a:cubicBezTo>
                  <a:cubicBezTo>
                    <a:pt x="21385" y="15818"/>
                    <a:pt x="21157" y="14704"/>
                    <a:pt x="21157" y="13667"/>
                  </a:cubicBezTo>
                  <a:cubicBezTo>
                    <a:pt x="21157" y="12098"/>
                    <a:pt x="21259" y="10503"/>
                    <a:pt x="21259" y="8884"/>
                  </a:cubicBezTo>
                  <a:cubicBezTo>
                    <a:pt x="21259" y="7568"/>
                    <a:pt x="21107" y="6201"/>
                    <a:pt x="21157" y="4885"/>
                  </a:cubicBezTo>
                  <a:cubicBezTo>
                    <a:pt x="21183" y="4252"/>
                    <a:pt x="21233" y="3569"/>
                    <a:pt x="21411" y="2936"/>
                  </a:cubicBezTo>
                  <a:cubicBezTo>
                    <a:pt x="21486" y="2633"/>
                    <a:pt x="21664" y="2304"/>
                    <a:pt x="21891" y="2050"/>
                  </a:cubicBezTo>
                  <a:close/>
                  <a:moveTo>
                    <a:pt x="16830" y="5037"/>
                  </a:moveTo>
                  <a:cubicBezTo>
                    <a:pt x="16982" y="5669"/>
                    <a:pt x="17134" y="6277"/>
                    <a:pt x="17134" y="6910"/>
                  </a:cubicBezTo>
                  <a:cubicBezTo>
                    <a:pt x="17134" y="7871"/>
                    <a:pt x="17083" y="8833"/>
                    <a:pt x="17083" y="9820"/>
                  </a:cubicBezTo>
                  <a:cubicBezTo>
                    <a:pt x="17058" y="11617"/>
                    <a:pt x="17083" y="13388"/>
                    <a:pt x="17209" y="15185"/>
                  </a:cubicBezTo>
                  <a:cubicBezTo>
                    <a:pt x="17336" y="16931"/>
                    <a:pt x="17513" y="18576"/>
                    <a:pt x="18348" y="20171"/>
                  </a:cubicBezTo>
                  <a:cubicBezTo>
                    <a:pt x="19082" y="21588"/>
                    <a:pt x="20120" y="22803"/>
                    <a:pt x="21132" y="24043"/>
                  </a:cubicBezTo>
                  <a:cubicBezTo>
                    <a:pt x="21157" y="24068"/>
                    <a:pt x="21233" y="24119"/>
                    <a:pt x="21259" y="24119"/>
                  </a:cubicBezTo>
                  <a:cubicBezTo>
                    <a:pt x="20753" y="25232"/>
                    <a:pt x="20297" y="26321"/>
                    <a:pt x="19867" y="27459"/>
                  </a:cubicBezTo>
                  <a:cubicBezTo>
                    <a:pt x="19209" y="27004"/>
                    <a:pt x="18399" y="26827"/>
                    <a:pt x="17640" y="26574"/>
                  </a:cubicBezTo>
                  <a:cubicBezTo>
                    <a:pt x="16703" y="26295"/>
                    <a:pt x="15944" y="25738"/>
                    <a:pt x="15311" y="24929"/>
                  </a:cubicBezTo>
                  <a:cubicBezTo>
                    <a:pt x="14653" y="24119"/>
                    <a:pt x="14173" y="23208"/>
                    <a:pt x="13692" y="22271"/>
                  </a:cubicBezTo>
                  <a:cubicBezTo>
                    <a:pt x="13261" y="21461"/>
                    <a:pt x="12831" y="20677"/>
                    <a:pt x="12553" y="19791"/>
                  </a:cubicBezTo>
                  <a:cubicBezTo>
                    <a:pt x="11920" y="17893"/>
                    <a:pt x="11616" y="15818"/>
                    <a:pt x="11515" y="13844"/>
                  </a:cubicBezTo>
                  <a:cubicBezTo>
                    <a:pt x="11439" y="12781"/>
                    <a:pt x="11515" y="11769"/>
                    <a:pt x="11566" y="10731"/>
                  </a:cubicBezTo>
                  <a:cubicBezTo>
                    <a:pt x="11642" y="9795"/>
                    <a:pt x="11667" y="8808"/>
                    <a:pt x="11945" y="7897"/>
                  </a:cubicBezTo>
                  <a:lnTo>
                    <a:pt x="11945" y="7821"/>
                  </a:lnTo>
                  <a:cubicBezTo>
                    <a:pt x="12200" y="7659"/>
                    <a:pt x="12476" y="7539"/>
                    <a:pt x="12676" y="7539"/>
                  </a:cubicBezTo>
                  <a:cubicBezTo>
                    <a:pt x="12695" y="7539"/>
                    <a:pt x="12713" y="7540"/>
                    <a:pt x="12730" y="7542"/>
                  </a:cubicBezTo>
                  <a:cubicBezTo>
                    <a:pt x="13413" y="7669"/>
                    <a:pt x="12806" y="8808"/>
                    <a:pt x="12679" y="9162"/>
                  </a:cubicBezTo>
                  <a:cubicBezTo>
                    <a:pt x="12401" y="10200"/>
                    <a:pt x="12528" y="11364"/>
                    <a:pt x="12679" y="12401"/>
                  </a:cubicBezTo>
                  <a:cubicBezTo>
                    <a:pt x="12958" y="14223"/>
                    <a:pt x="13464" y="15944"/>
                    <a:pt x="13844" y="17767"/>
                  </a:cubicBezTo>
                  <a:cubicBezTo>
                    <a:pt x="14055" y="18709"/>
                    <a:pt x="15056" y="24318"/>
                    <a:pt x="16764" y="24318"/>
                  </a:cubicBezTo>
                  <a:cubicBezTo>
                    <a:pt x="16892" y="24318"/>
                    <a:pt x="17023" y="24287"/>
                    <a:pt x="17159" y="24220"/>
                  </a:cubicBezTo>
                  <a:cubicBezTo>
                    <a:pt x="18348" y="23613"/>
                    <a:pt x="17463" y="21208"/>
                    <a:pt x="17159" y="20348"/>
                  </a:cubicBezTo>
                  <a:cubicBezTo>
                    <a:pt x="16956" y="19614"/>
                    <a:pt x="16653" y="18855"/>
                    <a:pt x="16450" y="18146"/>
                  </a:cubicBezTo>
                  <a:cubicBezTo>
                    <a:pt x="15969" y="16653"/>
                    <a:pt x="15261" y="15210"/>
                    <a:pt x="14856" y="13743"/>
                  </a:cubicBezTo>
                  <a:cubicBezTo>
                    <a:pt x="14476" y="12325"/>
                    <a:pt x="14324" y="10858"/>
                    <a:pt x="14274" y="9415"/>
                  </a:cubicBezTo>
                  <a:cubicBezTo>
                    <a:pt x="14223" y="8706"/>
                    <a:pt x="14097" y="7922"/>
                    <a:pt x="14375" y="7213"/>
                  </a:cubicBezTo>
                  <a:cubicBezTo>
                    <a:pt x="14679" y="6555"/>
                    <a:pt x="15311" y="6024"/>
                    <a:pt x="15868" y="5594"/>
                  </a:cubicBezTo>
                  <a:cubicBezTo>
                    <a:pt x="16197" y="5391"/>
                    <a:pt x="16501" y="5189"/>
                    <a:pt x="16830" y="5037"/>
                  </a:cubicBezTo>
                  <a:close/>
                  <a:moveTo>
                    <a:pt x="40619" y="16526"/>
                  </a:moveTo>
                  <a:cubicBezTo>
                    <a:pt x="40746" y="16906"/>
                    <a:pt x="40822" y="17311"/>
                    <a:pt x="40948" y="17691"/>
                  </a:cubicBezTo>
                  <a:cubicBezTo>
                    <a:pt x="41075" y="18222"/>
                    <a:pt x="41302" y="18855"/>
                    <a:pt x="41252" y="19437"/>
                  </a:cubicBezTo>
                  <a:cubicBezTo>
                    <a:pt x="41176" y="19943"/>
                    <a:pt x="40771" y="20323"/>
                    <a:pt x="40391" y="20601"/>
                  </a:cubicBezTo>
                  <a:cubicBezTo>
                    <a:pt x="39227" y="21537"/>
                    <a:pt x="37785" y="22170"/>
                    <a:pt x="36317" y="22550"/>
                  </a:cubicBezTo>
                  <a:cubicBezTo>
                    <a:pt x="34874" y="22904"/>
                    <a:pt x="33432" y="23056"/>
                    <a:pt x="31989" y="23106"/>
                  </a:cubicBezTo>
                  <a:cubicBezTo>
                    <a:pt x="31859" y="23109"/>
                    <a:pt x="31729" y="23110"/>
                    <a:pt x="31600" y="23110"/>
                  </a:cubicBezTo>
                  <a:cubicBezTo>
                    <a:pt x="31169" y="23110"/>
                    <a:pt x="30739" y="23099"/>
                    <a:pt x="30310" y="23099"/>
                  </a:cubicBezTo>
                  <a:cubicBezTo>
                    <a:pt x="29608" y="23099"/>
                    <a:pt x="28909" y="23129"/>
                    <a:pt x="28218" y="23284"/>
                  </a:cubicBezTo>
                  <a:cubicBezTo>
                    <a:pt x="27105" y="23537"/>
                    <a:pt x="26042" y="24043"/>
                    <a:pt x="25156" y="24777"/>
                  </a:cubicBezTo>
                  <a:cubicBezTo>
                    <a:pt x="24574" y="25258"/>
                    <a:pt x="23840" y="25966"/>
                    <a:pt x="23916" y="26776"/>
                  </a:cubicBezTo>
                  <a:cubicBezTo>
                    <a:pt x="24003" y="27894"/>
                    <a:pt x="25370" y="28108"/>
                    <a:pt x="26549" y="28108"/>
                  </a:cubicBezTo>
                  <a:cubicBezTo>
                    <a:pt x="27077" y="28108"/>
                    <a:pt x="27568" y="28065"/>
                    <a:pt x="27889" y="28041"/>
                  </a:cubicBezTo>
                  <a:cubicBezTo>
                    <a:pt x="30521" y="27788"/>
                    <a:pt x="32824" y="26447"/>
                    <a:pt x="35051" y="25131"/>
                  </a:cubicBezTo>
                  <a:cubicBezTo>
                    <a:pt x="36342" y="24372"/>
                    <a:pt x="37633" y="23613"/>
                    <a:pt x="38974" y="22980"/>
                  </a:cubicBezTo>
                  <a:cubicBezTo>
                    <a:pt x="40391" y="22297"/>
                    <a:pt x="41859" y="21841"/>
                    <a:pt x="43302" y="21284"/>
                  </a:cubicBezTo>
                  <a:cubicBezTo>
                    <a:pt x="43302" y="22423"/>
                    <a:pt x="43378" y="23613"/>
                    <a:pt x="43504" y="24751"/>
                  </a:cubicBezTo>
                  <a:cubicBezTo>
                    <a:pt x="41556" y="25030"/>
                    <a:pt x="39733" y="25536"/>
                    <a:pt x="37937" y="26295"/>
                  </a:cubicBezTo>
                  <a:cubicBezTo>
                    <a:pt x="35988" y="27105"/>
                    <a:pt x="34090" y="28041"/>
                    <a:pt x="32040" y="28548"/>
                  </a:cubicBezTo>
                  <a:cubicBezTo>
                    <a:pt x="29990" y="29054"/>
                    <a:pt x="27763" y="29307"/>
                    <a:pt x="25688" y="29433"/>
                  </a:cubicBezTo>
                  <a:cubicBezTo>
                    <a:pt x="25455" y="29443"/>
                    <a:pt x="25224" y="29447"/>
                    <a:pt x="24994" y="29447"/>
                  </a:cubicBezTo>
                  <a:cubicBezTo>
                    <a:pt x="24043" y="29447"/>
                    <a:pt x="23107" y="29378"/>
                    <a:pt x="22170" y="29357"/>
                  </a:cubicBezTo>
                  <a:cubicBezTo>
                    <a:pt x="22123" y="29356"/>
                    <a:pt x="22077" y="29355"/>
                    <a:pt x="22030" y="29355"/>
                  </a:cubicBezTo>
                  <a:cubicBezTo>
                    <a:pt x="21481" y="29355"/>
                    <a:pt x="20905" y="29442"/>
                    <a:pt x="20347" y="29442"/>
                  </a:cubicBezTo>
                  <a:cubicBezTo>
                    <a:pt x="20071" y="29442"/>
                    <a:pt x="19799" y="29421"/>
                    <a:pt x="19538" y="29357"/>
                  </a:cubicBezTo>
                  <a:cubicBezTo>
                    <a:pt x="19563" y="29307"/>
                    <a:pt x="19563" y="29256"/>
                    <a:pt x="19614" y="29206"/>
                  </a:cubicBezTo>
                  <a:cubicBezTo>
                    <a:pt x="20373" y="27080"/>
                    <a:pt x="21208" y="25080"/>
                    <a:pt x="22170" y="23056"/>
                  </a:cubicBezTo>
                  <a:cubicBezTo>
                    <a:pt x="24954" y="21259"/>
                    <a:pt x="28674" y="21639"/>
                    <a:pt x="31837" y="20981"/>
                  </a:cubicBezTo>
                  <a:cubicBezTo>
                    <a:pt x="33482" y="20626"/>
                    <a:pt x="35127" y="20095"/>
                    <a:pt x="36595" y="19234"/>
                  </a:cubicBezTo>
                  <a:cubicBezTo>
                    <a:pt x="37987" y="18425"/>
                    <a:pt x="39404" y="17589"/>
                    <a:pt x="40619" y="16526"/>
                  </a:cubicBezTo>
                  <a:close/>
                  <a:moveTo>
                    <a:pt x="11515" y="8099"/>
                  </a:moveTo>
                  <a:cubicBezTo>
                    <a:pt x="11060" y="9845"/>
                    <a:pt x="11060" y="11845"/>
                    <a:pt x="11136" y="13616"/>
                  </a:cubicBezTo>
                  <a:cubicBezTo>
                    <a:pt x="11186" y="15641"/>
                    <a:pt x="11541" y="17716"/>
                    <a:pt x="12148" y="19690"/>
                  </a:cubicBezTo>
                  <a:cubicBezTo>
                    <a:pt x="12705" y="21512"/>
                    <a:pt x="13717" y="23435"/>
                    <a:pt x="14906" y="24979"/>
                  </a:cubicBezTo>
                  <a:cubicBezTo>
                    <a:pt x="15438" y="25688"/>
                    <a:pt x="16096" y="26321"/>
                    <a:pt x="16956" y="26675"/>
                  </a:cubicBezTo>
                  <a:cubicBezTo>
                    <a:pt x="17867" y="27054"/>
                    <a:pt x="18854" y="27156"/>
                    <a:pt x="19664" y="27712"/>
                  </a:cubicBezTo>
                  <a:cubicBezTo>
                    <a:pt x="19715" y="27763"/>
                    <a:pt x="19740" y="27763"/>
                    <a:pt x="19766" y="27763"/>
                  </a:cubicBezTo>
                  <a:cubicBezTo>
                    <a:pt x="19487" y="28497"/>
                    <a:pt x="19209" y="29231"/>
                    <a:pt x="18905" y="29990"/>
                  </a:cubicBezTo>
                  <a:cubicBezTo>
                    <a:pt x="18753" y="30395"/>
                    <a:pt x="18601" y="30851"/>
                    <a:pt x="18399" y="31256"/>
                  </a:cubicBezTo>
                  <a:cubicBezTo>
                    <a:pt x="17867" y="30749"/>
                    <a:pt x="17260" y="30243"/>
                    <a:pt x="16577" y="29940"/>
                  </a:cubicBezTo>
                  <a:cubicBezTo>
                    <a:pt x="15792" y="29560"/>
                    <a:pt x="14982" y="29560"/>
                    <a:pt x="14147" y="29560"/>
                  </a:cubicBezTo>
                  <a:cubicBezTo>
                    <a:pt x="12274" y="29509"/>
                    <a:pt x="10781" y="28573"/>
                    <a:pt x="9465" y="27333"/>
                  </a:cubicBezTo>
                  <a:cubicBezTo>
                    <a:pt x="8529" y="26523"/>
                    <a:pt x="7820" y="25511"/>
                    <a:pt x="6960" y="24574"/>
                  </a:cubicBezTo>
                  <a:cubicBezTo>
                    <a:pt x="6125" y="23663"/>
                    <a:pt x="5416" y="22777"/>
                    <a:pt x="4859" y="21664"/>
                  </a:cubicBezTo>
                  <a:cubicBezTo>
                    <a:pt x="4353" y="20652"/>
                    <a:pt x="4024" y="19589"/>
                    <a:pt x="4049" y="18425"/>
                  </a:cubicBezTo>
                  <a:cubicBezTo>
                    <a:pt x="4075" y="17412"/>
                    <a:pt x="4303" y="16451"/>
                    <a:pt x="4201" y="15438"/>
                  </a:cubicBezTo>
                  <a:cubicBezTo>
                    <a:pt x="4454" y="15135"/>
                    <a:pt x="4783" y="14831"/>
                    <a:pt x="5087" y="14628"/>
                  </a:cubicBezTo>
                  <a:cubicBezTo>
                    <a:pt x="5239" y="14527"/>
                    <a:pt x="5441" y="14426"/>
                    <a:pt x="5593" y="14401"/>
                  </a:cubicBezTo>
                  <a:cubicBezTo>
                    <a:pt x="5695" y="14373"/>
                    <a:pt x="5760" y="14355"/>
                    <a:pt x="5803" y="14355"/>
                  </a:cubicBezTo>
                  <a:cubicBezTo>
                    <a:pt x="5878" y="14355"/>
                    <a:pt x="5890" y="14408"/>
                    <a:pt x="5922" y="14552"/>
                  </a:cubicBezTo>
                  <a:cubicBezTo>
                    <a:pt x="5973" y="14831"/>
                    <a:pt x="5846" y="15286"/>
                    <a:pt x="5846" y="15565"/>
                  </a:cubicBezTo>
                  <a:lnTo>
                    <a:pt x="5846" y="16324"/>
                  </a:lnTo>
                  <a:cubicBezTo>
                    <a:pt x="5872" y="16906"/>
                    <a:pt x="5948" y="17438"/>
                    <a:pt x="6049" y="17969"/>
                  </a:cubicBezTo>
                  <a:cubicBezTo>
                    <a:pt x="6454" y="20373"/>
                    <a:pt x="7441" y="22651"/>
                    <a:pt x="8731" y="24676"/>
                  </a:cubicBezTo>
                  <a:cubicBezTo>
                    <a:pt x="9389" y="25688"/>
                    <a:pt x="10123" y="26700"/>
                    <a:pt x="11009" y="27561"/>
                  </a:cubicBezTo>
                  <a:cubicBezTo>
                    <a:pt x="11427" y="27943"/>
                    <a:pt x="11952" y="28266"/>
                    <a:pt x="12503" y="28266"/>
                  </a:cubicBezTo>
                  <a:cubicBezTo>
                    <a:pt x="12753" y="28266"/>
                    <a:pt x="13008" y="28200"/>
                    <a:pt x="13261" y="28041"/>
                  </a:cubicBezTo>
                  <a:cubicBezTo>
                    <a:pt x="14831" y="27004"/>
                    <a:pt x="12274" y="24245"/>
                    <a:pt x="11667" y="23385"/>
                  </a:cubicBezTo>
                  <a:cubicBezTo>
                    <a:pt x="10781" y="22170"/>
                    <a:pt x="9896" y="20879"/>
                    <a:pt x="9592" y="19386"/>
                  </a:cubicBezTo>
                  <a:cubicBezTo>
                    <a:pt x="9263" y="17944"/>
                    <a:pt x="9415" y="16425"/>
                    <a:pt x="9592" y="14932"/>
                  </a:cubicBezTo>
                  <a:cubicBezTo>
                    <a:pt x="9718" y="13793"/>
                    <a:pt x="9744" y="12629"/>
                    <a:pt x="9896" y="11490"/>
                  </a:cubicBezTo>
                  <a:cubicBezTo>
                    <a:pt x="9971" y="10275"/>
                    <a:pt x="10275" y="8985"/>
                    <a:pt x="11313" y="8226"/>
                  </a:cubicBezTo>
                  <a:cubicBezTo>
                    <a:pt x="11363" y="8200"/>
                    <a:pt x="11414" y="8175"/>
                    <a:pt x="11515" y="8099"/>
                  </a:cubicBezTo>
                  <a:close/>
                  <a:moveTo>
                    <a:pt x="3847" y="15843"/>
                  </a:moveTo>
                  <a:lnTo>
                    <a:pt x="3847" y="15843"/>
                  </a:lnTo>
                  <a:cubicBezTo>
                    <a:pt x="3898" y="16855"/>
                    <a:pt x="3645" y="17842"/>
                    <a:pt x="3670" y="18855"/>
                  </a:cubicBezTo>
                  <a:cubicBezTo>
                    <a:pt x="3695" y="19842"/>
                    <a:pt x="4024" y="20753"/>
                    <a:pt x="4429" y="21639"/>
                  </a:cubicBezTo>
                  <a:cubicBezTo>
                    <a:pt x="4935" y="22676"/>
                    <a:pt x="5568" y="23613"/>
                    <a:pt x="6327" y="24448"/>
                  </a:cubicBezTo>
                  <a:cubicBezTo>
                    <a:pt x="7112" y="25334"/>
                    <a:pt x="7871" y="26295"/>
                    <a:pt x="8681" y="27181"/>
                  </a:cubicBezTo>
                  <a:cubicBezTo>
                    <a:pt x="9769" y="28320"/>
                    <a:pt x="11212" y="29459"/>
                    <a:pt x="12806" y="29813"/>
                  </a:cubicBezTo>
                  <a:cubicBezTo>
                    <a:pt x="13717" y="30015"/>
                    <a:pt x="14679" y="29838"/>
                    <a:pt x="15590" y="30015"/>
                  </a:cubicBezTo>
                  <a:cubicBezTo>
                    <a:pt x="16653" y="30243"/>
                    <a:pt x="17488" y="30952"/>
                    <a:pt x="18272" y="31660"/>
                  </a:cubicBezTo>
                  <a:cubicBezTo>
                    <a:pt x="18095" y="32091"/>
                    <a:pt x="17918" y="32496"/>
                    <a:pt x="17741" y="32901"/>
                  </a:cubicBezTo>
                  <a:cubicBezTo>
                    <a:pt x="17527" y="32887"/>
                    <a:pt x="17313" y="32880"/>
                    <a:pt x="17099" y="32880"/>
                  </a:cubicBezTo>
                  <a:cubicBezTo>
                    <a:pt x="15743" y="32880"/>
                    <a:pt x="14398" y="33170"/>
                    <a:pt x="13261" y="33913"/>
                  </a:cubicBezTo>
                  <a:cubicBezTo>
                    <a:pt x="12629" y="34318"/>
                    <a:pt x="12047" y="34824"/>
                    <a:pt x="11363" y="35178"/>
                  </a:cubicBezTo>
                  <a:cubicBezTo>
                    <a:pt x="11002" y="35348"/>
                    <a:pt x="10668" y="35420"/>
                    <a:pt x="10338" y="35420"/>
                  </a:cubicBezTo>
                  <a:cubicBezTo>
                    <a:pt x="9881" y="35420"/>
                    <a:pt x="9433" y="35283"/>
                    <a:pt x="8934" y="35077"/>
                  </a:cubicBezTo>
                  <a:cubicBezTo>
                    <a:pt x="7086" y="34368"/>
                    <a:pt x="4885" y="33609"/>
                    <a:pt x="3467" y="32091"/>
                  </a:cubicBezTo>
                  <a:cubicBezTo>
                    <a:pt x="2860" y="31458"/>
                    <a:pt x="2430" y="30699"/>
                    <a:pt x="1898" y="29965"/>
                  </a:cubicBezTo>
                  <a:cubicBezTo>
                    <a:pt x="1468" y="29433"/>
                    <a:pt x="785" y="28750"/>
                    <a:pt x="759" y="28041"/>
                  </a:cubicBezTo>
                  <a:cubicBezTo>
                    <a:pt x="759" y="27991"/>
                    <a:pt x="759" y="27966"/>
                    <a:pt x="709" y="27940"/>
                  </a:cubicBezTo>
                  <a:cubicBezTo>
                    <a:pt x="886" y="27459"/>
                    <a:pt x="1088" y="26979"/>
                    <a:pt x="1392" y="26574"/>
                  </a:cubicBezTo>
                  <a:cubicBezTo>
                    <a:pt x="1468" y="27029"/>
                    <a:pt x="1519" y="27485"/>
                    <a:pt x="1671" y="27940"/>
                  </a:cubicBezTo>
                  <a:cubicBezTo>
                    <a:pt x="1822" y="28446"/>
                    <a:pt x="2151" y="28826"/>
                    <a:pt x="2455" y="29231"/>
                  </a:cubicBezTo>
                  <a:cubicBezTo>
                    <a:pt x="3290" y="30218"/>
                    <a:pt x="4252" y="31028"/>
                    <a:pt x="5391" y="31635"/>
                  </a:cubicBezTo>
                  <a:cubicBezTo>
                    <a:pt x="6001" y="31966"/>
                    <a:pt x="6647" y="32178"/>
                    <a:pt x="7321" y="32178"/>
                  </a:cubicBezTo>
                  <a:cubicBezTo>
                    <a:pt x="7626" y="32178"/>
                    <a:pt x="7936" y="32135"/>
                    <a:pt x="8251" y="32040"/>
                  </a:cubicBezTo>
                  <a:cubicBezTo>
                    <a:pt x="9111" y="31787"/>
                    <a:pt x="9744" y="31230"/>
                    <a:pt x="9440" y="30269"/>
                  </a:cubicBezTo>
                  <a:cubicBezTo>
                    <a:pt x="8807" y="28193"/>
                    <a:pt x="6201" y="27561"/>
                    <a:pt x="4581" y="26523"/>
                  </a:cubicBezTo>
                  <a:cubicBezTo>
                    <a:pt x="4100" y="26194"/>
                    <a:pt x="3366" y="25688"/>
                    <a:pt x="3214" y="25080"/>
                  </a:cubicBezTo>
                  <a:cubicBezTo>
                    <a:pt x="3113" y="24701"/>
                    <a:pt x="3341" y="24296"/>
                    <a:pt x="3442" y="23942"/>
                  </a:cubicBezTo>
                  <a:cubicBezTo>
                    <a:pt x="3695" y="22803"/>
                    <a:pt x="3290" y="21790"/>
                    <a:pt x="2860" y="20753"/>
                  </a:cubicBezTo>
                  <a:cubicBezTo>
                    <a:pt x="2455" y="19766"/>
                    <a:pt x="2227" y="19007"/>
                    <a:pt x="2607" y="17994"/>
                  </a:cubicBezTo>
                  <a:cubicBezTo>
                    <a:pt x="2936" y="17210"/>
                    <a:pt x="3341" y="16476"/>
                    <a:pt x="3847" y="15843"/>
                  </a:cubicBezTo>
                  <a:close/>
                  <a:moveTo>
                    <a:pt x="43555" y="25030"/>
                  </a:moveTo>
                  <a:cubicBezTo>
                    <a:pt x="43631" y="25587"/>
                    <a:pt x="43681" y="26194"/>
                    <a:pt x="43783" y="26776"/>
                  </a:cubicBezTo>
                  <a:cubicBezTo>
                    <a:pt x="43884" y="27535"/>
                    <a:pt x="44137" y="28598"/>
                    <a:pt x="43808" y="29332"/>
                  </a:cubicBezTo>
                  <a:cubicBezTo>
                    <a:pt x="43454" y="30091"/>
                    <a:pt x="42163" y="30117"/>
                    <a:pt x="41429" y="30319"/>
                  </a:cubicBezTo>
                  <a:cubicBezTo>
                    <a:pt x="39278" y="30851"/>
                    <a:pt x="37000" y="30901"/>
                    <a:pt x="34824" y="31002"/>
                  </a:cubicBezTo>
                  <a:cubicBezTo>
                    <a:pt x="34597" y="31014"/>
                    <a:pt x="34371" y="31019"/>
                    <a:pt x="34145" y="31019"/>
                  </a:cubicBezTo>
                  <a:cubicBezTo>
                    <a:pt x="32305" y="31019"/>
                    <a:pt x="30494" y="30685"/>
                    <a:pt x="28623" y="30572"/>
                  </a:cubicBezTo>
                  <a:cubicBezTo>
                    <a:pt x="28182" y="30548"/>
                    <a:pt x="27710" y="30521"/>
                    <a:pt x="27232" y="30521"/>
                  </a:cubicBezTo>
                  <a:cubicBezTo>
                    <a:pt x="26229" y="30521"/>
                    <a:pt x="25202" y="30640"/>
                    <a:pt x="24397" y="31154"/>
                  </a:cubicBezTo>
                  <a:cubicBezTo>
                    <a:pt x="23461" y="31762"/>
                    <a:pt x="23030" y="32901"/>
                    <a:pt x="23714" y="33812"/>
                  </a:cubicBezTo>
                  <a:cubicBezTo>
                    <a:pt x="24574" y="34900"/>
                    <a:pt x="26219" y="35305"/>
                    <a:pt x="27510" y="35457"/>
                  </a:cubicBezTo>
                  <a:cubicBezTo>
                    <a:pt x="27920" y="35506"/>
                    <a:pt x="28326" y="35528"/>
                    <a:pt x="28731" y="35528"/>
                  </a:cubicBezTo>
                  <a:cubicBezTo>
                    <a:pt x="30001" y="35528"/>
                    <a:pt x="31248" y="35308"/>
                    <a:pt x="32495" y="35001"/>
                  </a:cubicBezTo>
                  <a:cubicBezTo>
                    <a:pt x="34469" y="34520"/>
                    <a:pt x="36443" y="33989"/>
                    <a:pt x="38392" y="33483"/>
                  </a:cubicBezTo>
                  <a:cubicBezTo>
                    <a:pt x="39404" y="33230"/>
                    <a:pt x="40417" y="33027"/>
                    <a:pt x="41404" y="32749"/>
                  </a:cubicBezTo>
                  <a:cubicBezTo>
                    <a:pt x="41733" y="32647"/>
                    <a:pt x="42036" y="32572"/>
                    <a:pt x="42391" y="32470"/>
                  </a:cubicBezTo>
                  <a:cubicBezTo>
                    <a:pt x="42503" y="32448"/>
                    <a:pt x="42696" y="32365"/>
                    <a:pt x="42827" y="32365"/>
                  </a:cubicBezTo>
                  <a:cubicBezTo>
                    <a:pt x="42843" y="32365"/>
                    <a:pt x="42858" y="32366"/>
                    <a:pt x="42872" y="32369"/>
                  </a:cubicBezTo>
                  <a:cubicBezTo>
                    <a:pt x="43201" y="32521"/>
                    <a:pt x="43049" y="32647"/>
                    <a:pt x="43023" y="33002"/>
                  </a:cubicBezTo>
                  <a:cubicBezTo>
                    <a:pt x="42897" y="33761"/>
                    <a:pt x="42745" y="34520"/>
                    <a:pt x="42543" y="35305"/>
                  </a:cubicBezTo>
                  <a:lnTo>
                    <a:pt x="42492" y="35305"/>
                  </a:lnTo>
                  <a:cubicBezTo>
                    <a:pt x="40417" y="35431"/>
                    <a:pt x="38519" y="36317"/>
                    <a:pt x="36494" y="36595"/>
                  </a:cubicBezTo>
                  <a:cubicBezTo>
                    <a:pt x="35355" y="36773"/>
                    <a:pt x="34216" y="36975"/>
                    <a:pt x="33052" y="37076"/>
                  </a:cubicBezTo>
                  <a:cubicBezTo>
                    <a:pt x="32853" y="37095"/>
                    <a:pt x="32656" y="37104"/>
                    <a:pt x="32460" y="37104"/>
                  </a:cubicBezTo>
                  <a:cubicBezTo>
                    <a:pt x="31608" y="37104"/>
                    <a:pt x="30773" y="36947"/>
                    <a:pt x="29889" y="36823"/>
                  </a:cubicBezTo>
                  <a:cubicBezTo>
                    <a:pt x="28876" y="36671"/>
                    <a:pt x="27839" y="36697"/>
                    <a:pt x="26801" y="36595"/>
                  </a:cubicBezTo>
                  <a:cubicBezTo>
                    <a:pt x="25789" y="36469"/>
                    <a:pt x="24802" y="36216"/>
                    <a:pt x="23790" y="36165"/>
                  </a:cubicBezTo>
                  <a:cubicBezTo>
                    <a:pt x="22701" y="36089"/>
                    <a:pt x="21613" y="35937"/>
                    <a:pt x="20626" y="35457"/>
                  </a:cubicBezTo>
                  <a:cubicBezTo>
                    <a:pt x="19512" y="34925"/>
                    <a:pt x="18829" y="33913"/>
                    <a:pt x="18070" y="32976"/>
                  </a:cubicBezTo>
                  <a:cubicBezTo>
                    <a:pt x="18576" y="31888"/>
                    <a:pt x="19006" y="30775"/>
                    <a:pt x="19411" y="29636"/>
                  </a:cubicBezTo>
                  <a:cubicBezTo>
                    <a:pt x="19649" y="29699"/>
                    <a:pt x="19892" y="29720"/>
                    <a:pt x="20137" y="29720"/>
                  </a:cubicBezTo>
                  <a:cubicBezTo>
                    <a:pt x="20633" y="29720"/>
                    <a:pt x="21140" y="29634"/>
                    <a:pt x="21638" y="29634"/>
                  </a:cubicBezTo>
                  <a:cubicBezTo>
                    <a:pt x="21680" y="29634"/>
                    <a:pt x="21723" y="29635"/>
                    <a:pt x="21765" y="29636"/>
                  </a:cubicBezTo>
                  <a:cubicBezTo>
                    <a:pt x="22748" y="29680"/>
                    <a:pt x="23731" y="29742"/>
                    <a:pt x="24714" y="29742"/>
                  </a:cubicBezTo>
                  <a:cubicBezTo>
                    <a:pt x="24870" y="29742"/>
                    <a:pt x="25026" y="29741"/>
                    <a:pt x="25181" y="29737"/>
                  </a:cubicBezTo>
                  <a:cubicBezTo>
                    <a:pt x="27333" y="29686"/>
                    <a:pt x="29509" y="29433"/>
                    <a:pt x="31635" y="28953"/>
                  </a:cubicBezTo>
                  <a:cubicBezTo>
                    <a:pt x="33634" y="28497"/>
                    <a:pt x="35532" y="27687"/>
                    <a:pt x="37380" y="26852"/>
                  </a:cubicBezTo>
                  <a:cubicBezTo>
                    <a:pt x="39379" y="25966"/>
                    <a:pt x="41378" y="25334"/>
                    <a:pt x="43555" y="25030"/>
                  </a:cubicBezTo>
                  <a:close/>
                  <a:moveTo>
                    <a:pt x="532" y="28573"/>
                  </a:moveTo>
                  <a:cubicBezTo>
                    <a:pt x="684" y="28953"/>
                    <a:pt x="962" y="29332"/>
                    <a:pt x="1190" y="29636"/>
                  </a:cubicBezTo>
                  <a:cubicBezTo>
                    <a:pt x="1696" y="30319"/>
                    <a:pt x="2177" y="31028"/>
                    <a:pt x="2683" y="31711"/>
                  </a:cubicBezTo>
                  <a:cubicBezTo>
                    <a:pt x="3974" y="33356"/>
                    <a:pt x="5948" y="34191"/>
                    <a:pt x="7846" y="35001"/>
                  </a:cubicBezTo>
                  <a:cubicBezTo>
                    <a:pt x="8586" y="35297"/>
                    <a:pt x="9422" y="35761"/>
                    <a:pt x="10237" y="35761"/>
                  </a:cubicBezTo>
                  <a:cubicBezTo>
                    <a:pt x="10258" y="35761"/>
                    <a:pt x="10279" y="35761"/>
                    <a:pt x="10300" y="35760"/>
                  </a:cubicBezTo>
                  <a:cubicBezTo>
                    <a:pt x="10984" y="35710"/>
                    <a:pt x="11566" y="35406"/>
                    <a:pt x="12123" y="35052"/>
                  </a:cubicBezTo>
                  <a:cubicBezTo>
                    <a:pt x="12806" y="34621"/>
                    <a:pt x="13439" y="34039"/>
                    <a:pt x="14198" y="33685"/>
                  </a:cubicBezTo>
                  <a:cubicBezTo>
                    <a:pt x="15078" y="33299"/>
                    <a:pt x="16068" y="33167"/>
                    <a:pt x="17013" y="33167"/>
                  </a:cubicBezTo>
                  <a:cubicBezTo>
                    <a:pt x="17181" y="33167"/>
                    <a:pt x="17348" y="33171"/>
                    <a:pt x="17513" y="33179"/>
                  </a:cubicBezTo>
                  <a:cubicBezTo>
                    <a:pt x="16880" y="34546"/>
                    <a:pt x="16298" y="35937"/>
                    <a:pt x="15919" y="37405"/>
                  </a:cubicBezTo>
                  <a:cubicBezTo>
                    <a:pt x="15895" y="37403"/>
                    <a:pt x="15871" y="37401"/>
                    <a:pt x="15846" y="37401"/>
                  </a:cubicBezTo>
                  <a:cubicBezTo>
                    <a:pt x="15172" y="37401"/>
                    <a:pt x="14312" y="38379"/>
                    <a:pt x="13970" y="38721"/>
                  </a:cubicBezTo>
                  <a:cubicBezTo>
                    <a:pt x="13134" y="39558"/>
                    <a:pt x="12184" y="40733"/>
                    <a:pt x="10908" y="40733"/>
                  </a:cubicBezTo>
                  <a:cubicBezTo>
                    <a:pt x="10833" y="40733"/>
                    <a:pt x="10757" y="40729"/>
                    <a:pt x="10680" y="40721"/>
                  </a:cubicBezTo>
                  <a:cubicBezTo>
                    <a:pt x="9642" y="40594"/>
                    <a:pt x="8655" y="39835"/>
                    <a:pt x="7846" y="39177"/>
                  </a:cubicBezTo>
                  <a:cubicBezTo>
                    <a:pt x="7010" y="38494"/>
                    <a:pt x="6251" y="37785"/>
                    <a:pt x="5365" y="37178"/>
                  </a:cubicBezTo>
                  <a:cubicBezTo>
                    <a:pt x="4530" y="36595"/>
                    <a:pt x="3594" y="36266"/>
                    <a:pt x="3037" y="35330"/>
                  </a:cubicBezTo>
                  <a:cubicBezTo>
                    <a:pt x="2455" y="34444"/>
                    <a:pt x="2278" y="33407"/>
                    <a:pt x="1797" y="32470"/>
                  </a:cubicBezTo>
                  <a:cubicBezTo>
                    <a:pt x="1291" y="31407"/>
                    <a:pt x="253" y="30699"/>
                    <a:pt x="355" y="29433"/>
                  </a:cubicBezTo>
                  <a:cubicBezTo>
                    <a:pt x="405" y="29180"/>
                    <a:pt x="430" y="28877"/>
                    <a:pt x="532" y="28573"/>
                  </a:cubicBezTo>
                  <a:close/>
                  <a:moveTo>
                    <a:pt x="17893" y="33305"/>
                  </a:moveTo>
                  <a:cubicBezTo>
                    <a:pt x="18525" y="34115"/>
                    <a:pt x="19158" y="34950"/>
                    <a:pt x="20044" y="35533"/>
                  </a:cubicBezTo>
                  <a:cubicBezTo>
                    <a:pt x="20879" y="36039"/>
                    <a:pt x="21866" y="36292"/>
                    <a:pt x="22828" y="36418"/>
                  </a:cubicBezTo>
                  <a:cubicBezTo>
                    <a:pt x="23941" y="36545"/>
                    <a:pt x="24979" y="36646"/>
                    <a:pt x="26067" y="36823"/>
                  </a:cubicBezTo>
                  <a:cubicBezTo>
                    <a:pt x="27181" y="37051"/>
                    <a:pt x="28269" y="36975"/>
                    <a:pt x="29383" y="37102"/>
                  </a:cubicBezTo>
                  <a:cubicBezTo>
                    <a:pt x="30390" y="37222"/>
                    <a:pt x="31398" y="37433"/>
                    <a:pt x="32406" y="37433"/>
                  </a:cubicBezTo>
                  <a:cubicBezTo>
                    <a:pt x="32461" y="37433"/>
                    <a:pt x="32516" y="37432"/>
                    <a:pt x="32571" y="37431"/>
                  </a:cubicBezTo>
                  <a:cubicBezTo>
                    <a:pt x="33710" y="37405"/>
                    <a:pt x="34900" y="37178"/>
                    <a:pt x="35988" y="36975"/>
                  </a:cubicBezTo>
                  <a:cubicBezTo>
                    <a:pt x="37127" y="36823"/>
                    <a:pt x="38215" y="36570"/>
                    <a:pt x="39328" y="36292"/>
                  </a:cubicBezTo>
                  <a:cubicBezTo>
                    <a:pt x="40341" y="36013"/>
                    <a:pt x="41378" y="35710"/>
                    <a:pt x="42416" y="35634"/>
                  </a:cubicBezTo>
                  <a:lnTo>
                    <a:pt x="42416" y="35634"/>
                  </a:lnTo>
                  <a:cubicBezTo>
                    <a:pt x="42138" y="36671"/>
                    <a:pt x="41733" y="37658"/>
                    <a:pt x="41125" y="38494"/>
                  </a:cubicBezTo>
                  <a:cubicBezTo>
                    <a:pt x="40012" y="40088"/>
                    <a:pt x="38240" y="40619"/>
                    <a:pt x="36418" y="40872"/>
                  </a:cubicBezTo>
                  <a:cubicBezTo>
                    <a:pt x="36232" y="40898"/>
                    <a:pt x="36045" y="40909"/>
                    <a:pt x="35859" y="40909"/>
                  </a:cubicBezTo>
                  <a:cubicBezTo>
                    <a:pt x="34347" y="40909"/>
                    <a:pt x="32835" y="40148"/>
                    <a:pt x="31483" y="39607"/>
                  </a:cubicBezTo>
                  <a:cubicBezTo>
                    <a:pt x="29965" y="39000"/>
                    <a:pt x="28471" y="38342"/>
                    <a:pt x="26928" y="37911"/>
                  </a:cubicBezTo>
                  <a:cubicBezTo>
                    <a:pt x="26132" y="37691"/>
                    <a:pt x="25165" y="37448"/>
                    <a:pt x="24265" y="37448"/>
                  </a:cubicBezTo>
                  <a:cubicBezTo>
                    <a:pt x="23819" y="37448"/>
                    <a:pt x="23390" y="37508"/>
                    <a:pt x="23005" y="37658"/>
                  </a:cubicBezTo>
                  <a:cubicBezTo>
                    <a:pt x="22625" y="37785"/>
                    <a:pt x="22043" y="38114"/>
                    <a:pt x="21942" y="38569"/>
                  </a:cubicBezTo>
                  <a:cubicBezTo>
                    <a:pt x="21866" y="39076"/>
                    <a:pt x="22296" y="39632"/>
                    <a:pt x="22549" y="39987"/>
                  </a:cubicBezTo>
                  <a:cubicBezTo>
                    <a:pt x="23461" y="41277"/>
                    <a:pt x="24397" y="42593"/>
                    <a:pt x="25688" y="43505"/>
                  </a:cubicBezTo>
                  <a:cubicBezTo>
                    <a:pt x="26877" y="44365"/>
                    <a:pt x="28244" y="44947"/>
                    <a:pt x="29661" y="45377"/>
                  </a:cubicBezTo>
                  <a:cubicBezTo>
                    <a:pt x="31146" y="45834"/>
                    <a:pt x="32744" y="46106"/>
                    <a:pt x="34331" y="46106"/>
                  </a:cubicBezTo>
                  <a:cubicBezTo>
                    <a:pt x="35558" y="46106"/>
                    <a:pt x="36778" y="45944"/>
                    <a:pt x="37937" y="45580"/>
                  </a:cubicBezTo>
                  <a:lnTo>
                    <a:pt x="37937" y="45580"/>
                  </a:lnTo>
                  <a:cubicBezTo>
                    <a:pt x="37203" y="46339"/>
                    <a:pt x="36494" y="47098"/>
                    <a:pt x="35709" y="47782"/>
                  </a:cubicBezTo>
                  <a:cubicBezTo>
                    <a:pt x="35203" y="48186"/>
                    <a:pt x="34722" y="48591"/>
                    <a:pt x="34191" y="48946"/>
                  </a:cubicBezTo>
                  <a:cubicBezTo>
                    <a:pt x="34166" y="48946"/>
                    <a:pt x="34140" y="48920"/>
                    <a:pt x="34090" y="48920"/>
                  </a:cubicBezTo>
                  <a:cubicBezTo>
                    <a:pt x="33959" y="48932"/>
                    <a:pt x="33830" y="48937"/>
                    <a:pt x="33701" y="48937"/>
                  </a:cubicBezTo>
                  <a:cubicBezTo>
                    <a:pt x="32105" y="48937"/>
                    <a:pt x="30632" y="48108"/>
                    <a:pt x="29180" y="47453"/>
                  </a:cubicBezTo>
                  <a:cubicBezTo>
                    <a:pt x="27611" y="46719"/>
                    <a:pt x="25991" y="45959"/>
                    <a:pt x="24599" y="44922"/>
                  </a:cubicBezTo>
                  <a:cubicBezTo>
                    <a:pt x="23309" y="43935"/>
                    <a:pt x="22448" y="42492"/>
                    <a:pt x="21132" y="41530"/>
                  </a:cubicBezTo>
                  <a:cubicBezTo>
                    <a:pt x="20297" y="40948"/>
                    <a:pt x="18601" y="40645"/>
                    <a:pt x="18247" y="39607"/>
                  </a:cubicBezTo>
                  <a:cubicBezTo>
                    <a:pt x="18222" y="39582"/>
                    <a:pt x="18222" y="39556"/>
                    <a:pt x="18171" y="39506"/>
                  </a:cubicBezTo>
                  <a:cubicBezTo>
                    <a:pt x="17994" y="38240"/>
                    <a:pt x="17387" y="37076"/>
                    <a:pt x="16805" y="35912"/>
                  </a:cubicBezTo>
                  <a:lnTo>
                    <a:pt x="16805" y="35887"/>
                  </a:lnTo>
                  <a:cubicBezTo>
                    <a:pt x="17108" y="35001"/>
                    <a:pt x="17488" y="34141"/>
                    <a:pt x="17893" y="33305"/>
                  </a:cubicBezTo>
                  <a:close/>
                  <a:moveTo>
                    <a:pt x="18247" y="40265"/>
                  </a:moveTo>
                  <a:cubicBezTo>
                    <a:pt x="18854" y="40948"/>
                    <a:pt x="19993" y="41227"/>
                    <a:pt x="20677" y="41657"/>
                  </a:cubicBezTo>
                  <a:cubicBezTo>
                    <a:pt x="22246" y="42619"/>
                    <a:pt x="23157" y="44314"/>
                    <a:pt x="24599" y="45403"/>
                  </a:cubicBezTo>
                  <a:cubicBezTo>
                    <a:pt x="26118" y="46516"/>
                    <a:pt x="27864" y="47301"/>
                    <a:pt x="29585" y="48060"/>
                  </a:cubicBezTo>
                  <a:cubicBezTo>
                    <a:pt x="30901" y="48617"/>
                    <a:pt x="32192" y="49300"/>
                    <a:pt x="33634" y="49325"/>
                  </a:cubicBezTo>
                  <a:cubicBezTo>
                    <a:pt x="33179" y="49578"/>
                    <a:pt x="32748" y="49806"/>
                    <a:pt x="32242" y="49958"/>
                  </a:cubicBezTo>
                  <a:cubicBezTo>
                    <a:pt x="31559" y="50173"/>
                    <a:pt x="30933" y="50306"/>
                    <a:pt x="30309" y="50306"/>
                  </a:cubicBezTo>
                  <a:cubicBezTo>
                    <a:pt x="29686" y="50306"/>
                    <a:pt x="29066" y="50173"/>
                    <a:pt x="28396" y="49857"/>
                  </a:cubicBezTo>
                  <a:cubicBezTo>
                    <a:pt x="27130" y="49300"/>
                    <a:pt x="26042" y="48364"/>
                    <a:pt x="25030" y="47453"/>
                  </a:cubicBezTo>
                  <a:cubicBezTo>
                    <a:pt x="24473" y="46972"/>
                    <a:pt x="24017" y="46314"/>
                    <a:pt x="23283" y="46086"/>
                  </a:cubicBezTo>
                  <a:cubicBezTo>
                    <a:pt x="23173" y="46055"/>
                    <a:pt x="23065" y="46040"/>
                    <a:pt x="22960" y="46040"/>
                  </a:cubicBezTo>
                  <a:cubicBezTo>
                    <a:pt x="22461" y="46040"/>
                    <a:pt x="22042" y="46373"/>
                    <a:pt x="21917" y="46896"/>
                  </a:cubicBezTo>
                  <a:cubicBezTo>
                    <a:pt x="21740" y="47706"/>
                    <a:pt x="22195" y="48490"/>
                    <a:pt x="22651" y="49173"/>
                  </a:cubicBezTo>
                  <a:cubicBezTo>
                    <a:pt x="23764" y="50591"/>
                    <a:pt x="25409" y="51856"/>
                    <a:pt x="27231" y="52109"/>
                  </a:cubicBezTo>
                  <a:cubicBezTo>
                    <a:pt x="26573" y="52413"/>
                    <a:pt x="25915" y="52717"/>
                    <a:pt x="25207" y="52919"/>
                  </a:cubicBezTo>
                  <a:cubicBezTo>
                    <a:pt x="24296" y="51831"/>
                    <a:pt x="22524" y="51831"/>
                    <a:pt x="21284" y="51274"/>
                  </a:cubicBezTo>
                  <a:cubicBezTo>
                    <a:pt x="19361" y="50464"/>
                    <a:pt x="17361" y="48465"/>
                    <a:pt x="17007" y="46339"/>
                  </a:cubicBezTo>
                  <a:cubicBezTo>
                    <a:pt x="16678" y="44238"/>
                    <a:pt x="18196" y="42593"/>
                    <a:pt x="18247" y="40518"/>
                  </a:cubicBezTo>
                  <a:lnTo>
                    <a:pt x="18247" y="40265"/>
                  </a:lnTo>
                  <a:close/>
                  <a:moveTo>
                    <a:pt x="16602" y="36342"/>
                  </a:moveTo>
                  <a:cubicBezTo>
                    <a:pt x="17463" y="38063"/>
                    <a:pt x="18323" y="39835"/>
                    <a:pt x="17690" y="41784"/>
                  </a:cubicBezTo>
                  <a:cubicBezTo>
                    <a:pt x="17387" y="42720"/>
                    <a:pt x="16880" y="43530"/>
                    <a:pt x="16703" y="44492"/>
                  </a:cubicBezTo>
                  <a:cubicBezTo>
                    <a:pt x="16526" y="45301"/>
                    <a:pt x="16526" y="46187"/>
                    <a:pt x="16805" y="46972"/>
                  </a:cubicBezTo>
                  <a:cubicBezTo>
                    <a:pt x="17336" y="48693"/>
                    <a:pt x="18779" y="50236"/>
                    <a:pt x="20272" y="51173"/>
                  </a:cubicBezTo>
                  <a:cubicBezTo>
                    <a:pt x="21006" y="51603"/>
                    <a:pt x="21790" y="51856"/>
                    <a:pt x="22575" y="52084"/>
                  </a:cubicBezTo>
                  <a:cubicBezTo>
                    <a:pt x="23309" y="52261"/>
                    <a:pt x="24220" y="52489"/>
                    <a:pt x="24802" y="53020"/>
                  </a:cubicBezTo>
                  <a:cubicBezTo>
                    <a:pt x="24212" y="53168"/>
                    <a:pt x="23608" y="53258"/>
                    <a:pt x="23001" y="53258"/>
                  </a:cubicBezTo>
                  <a:cubicBezTo>
                    <a:pt x="22462" y="53258"/>
                    <a:pt x="21921" y="53187"/>
                    <a:pt x="21385" y="53020"/>
                  </a:cubicBezTo>
                  <a:cubicBezTo>
                    <a:pt x="20145" y="52666"/>
                    <a:pt x="18981" y="52109"/>
                    <a:pt x="17766" y="51704"/>
                  </a:cubicBezTo>
                  <a:cubicBezTo>
                    <a:pt x="16577" y="51325"/>
                    <a:pt x="15337" y="51072"/>
                    <a:pt x="14426" y="50110"/>
                  </a:cubicBezTo>
                  <a:cubicBezTo>
                    <a:pt x="13186" y="48819"/>
                    <a:pt x="12452" y="46820"/>
                    <a:pt x="12958" y="45074"/>
                  </a:cubicBezTo>
                  <a:cubicBezTo>
                    <a:pt x="13540" y="43125"/>
                    <a:pt x="15893" y="42214"/>
                    <a:pt x="16400" y="40214"/>
                  </a:cubicBezTo>
                  <a:cubicBezTo>
                    <a:pt x="16526" y="39683"/>
                    <a:pt x="16653" y="38924"/>
                    <a:pt x="16526" y="38392"/>
                  </a:cubicBezTo>
                  <a:cubicBezTo>
                    <a:pt x="16551" y="38190"/>
                    <a:pt x="16450" y="37785"/>
                    <a:pt x="16248" y="37557"/>
                  </a:cubicBezTo>
                  <a:cubicBezTo>
                    <a:pt x="16349" y="37152"/>
                    <a:pt x="16476" y="36773"/>
                    <a:pt x="16602" y="36342"/>
                  </a:cubicBezTo>
                  <a:close/>
                  <a:moveTo>
                    <a:pt x="32268" y="1"/>
                  </a:moveTo>
                  <a:cubicBezTo>
                    <a:pt x="31154" y="1"/>
                    <a:pt x="30294" y="861"/>
                    <a:pt x="29281" y="1215"/>
                  </a:cubicBezTo>
                  <a:cubicBezTo>
                    <a:pt x="29006" y="1313"/>
                    <a:pt x="28735" y="1342"/>
                    <a:pt x="28469" y="1342"/>
                  </a:cubicBezTo>
                  <a:cubicBezTo>
                    <a:pt x="28101" y="1342"/>
                    <a:pt x="27741" y="1287"/>
                    <a:pt x="27390" y="1287"/>
                  </a:cubicBezTo>
                  <a:cubicBezTo>
                    <a:pt x="26944" y="1287"/>
                    <a:pt x="26511" y="1375"/>
                    <a:pt x="26093" y="1772"/>
                  </a:cubicBezTo>
                  <a:cubicBezTo>
                    <a:pt x="25232" y="2607"/>
                    <a:pt x="24979" y="3923"/>
                    <a:pt x="24954" y="5062"/>
                  </a:cubicBezTo>
                  <a:cubicBezTo>
                    <a:pt x="24954" y="5644"/>
                    <a:pt x="25004" y="6201"/>
                    <a:pt x="25080" y="6732"/>
                  </a:cubicBezTo>
                  <a:cubicBezTo>
                    <a:pt x="25131" y="7416"/>
                    <a:pt x="25688" y="9440"/>
                    <a:pt x="24928" y="9845"/>
                  </a:cubicBezTo>
                  <a:cubicBezTo>
                    <a:pt x="24886" y="9868"/>
                    <a:pt x="24845" y="9879"/>
                    <a:pt x="24804" y="9879"/>
                  </a:cubicBezTo>
                  <a:cubicBezTo>
                    <a:pt x="24120" y="9879"/>
                    <a:pt x="23712" y="6803"/>
                    <a:pt x="23688" y="6277"/>
                  </a:cubicBezTo>
                  <a:cubicBezTo>
                    <a:pt x="23612" y="5391"/>
                    <a:pt x="23714" y="4505"/>
                    <a:pt x="23790" y="3569"/>
                  </a:cubicBezTo>
                  <a:cubicBezTo>
                    <a:pt x="23815" y="2911"/>
                    <a:pt x="23790" y="2253"/>
                    <a:pt x="23815" y="1595"/>
                  </a:cubicBezTo>
                  <a:cubicBezTo>
                    <a:pt x="23836" y="1131"/>
                    <a:pt x="23892" y="385"/>
                    <a:pt x="23426" y="385"/>
                  </a:cubicBezTo>
                  <a:cubicBezTo>
                    <a:pt x="23333" y="385"/>
                    <a:pt x="23220" y="414"/>
                    <a:pt x="23081" y="481"/>
                  </a:cubicBezTo>
                  <a:cubicBezTo>
                    <a:pt x="22195" y="962"/>
                    <a:pt x="21309" y="1899"/>
                    <a:pt x="21056" y="2860"/>
                  </a:cubicBezTo>
                  <a:cubicBezTo>
                    <a:pt x="20778" y="3949"/>
                    <a:pt x="20803" y="5138"/>
                    <a:pt x="20879" y="6277"/>
                  </a:cubicBezTo>
                  <a:cubicBezTo>
                    <a:pt x="20955" y="7972"/>
                    <a:pt x="20930" y="9693"/>
                    <a:pt x="20904" y="11389"/>
                  </a:cubicBezTo>
                  <a:cubicBezTo>
                    <a:pt x="20879" y="12781"/>
                    <a:pt x="20930" y="14198"/>
                    <a:pt x="20930" y="15590"/>
                  </a:cubicBezTo>
                  <a:cubicBezTo>
                    <a:pt x="20930" y="16324"/>
                    <a:pt x="20778" y="17083"/>
                    <a:pt x="20145" y="17539"/>
                  </a:cubicBezTo>
                  <a:cubicBezTo>
                    <a:pt x="19961" y="17666"/>
                    <a:pt x="19801" y="17720"/>
                    <a:pt x="19661" y="17720"/>
                  </a:cubicBezTo>
                  <a:cubicBezTo>
                    <a:pt x="19051" y="17720"/>
                    <a:pt x="18831" y="16682"/>
                    <a:pt x="18728" y="16147"/>
                  </a:cubicBezTo>
                  <a:cubicBezTo>
                    <a:pt x="18424" y="14628"/>
                    <a:pt x="18652" y="13110"/>
                    <a:pt x="18930" y="11617"/>
                  </a:cubicBezTo>
                  <a:cubicBezTo>
                    <a:pt x="19234" y="10073"/>
                    <a:pt x="19386" y="8479"/>
                    <a:pt x="19639" y="6935"/>
                  </a:cubicBezTo>
                  <a:cubicBezTo>
                    <a:pt x="19766" y="6049"/>
                    <a:pt x="19993" y="5163"/>
                    <a:pt x="20196" y="4278"/>
                  </a:cubicBezTo>
                  <a:cubicBezTo>
                    <a:pt x="20272" y="4024"/>
                    <a:pt x="20424" y="3645"/>
                    <a:pt x="20272" y="3392"/>
                  </a:cubicBezTo>
                  <a:cubicBezTo>
                    <a:pt x="20182" y="3258"/>
                    <a:pt x="20058" y="3211"/>
                    <a:pt x="19924" y="3211"/>
                  </a:cubicBezTo>
                  <a:cubicBezTo>
                    <a:pt x="19831" y="3211"/>
                    <a:pt x="19733" y="3234"/>
                    <a:pt x="19639" y="3265"/>
                  </a:cubicBezTo>
                  <a:cubicBezTo>
                    <a:pt x="18981" y="3442"/>
                    <a:pt x="18348" y="3822"/>
                    <a:pt x="17716" y="4126"/>
                  </a:cubicBezTo>
                  <a:cubicBezTo>
                    <a:pt x="16526" y="4657"/>
                    <a:pt x="15362" y="5290"/>
                    <a:pt x="14552" y="6327"/>
                  </a:cubicBezTo>
                  <a:cubicBezTo>
                    <a:pt x="13793" y="7314"/>
                    <a:pt x="13995" y="8580"/>
                    <a:pt x="14071" y="9744"/>
                  </a:cubicBezTo>
                  <a:cubicBezTo>
                    <a:pt x="14173" y="11237"/>
                    <a:pt x="14350" y="12680"/>
                    <a:pt x="14805" y="14122"/>
                  </a:cubicBezTo>
                  <a:cubicBezTo>
                    <a:pt x="15514" y="16451"/>
                    <a:pt x="16577" y="18678"/>
                    <a:pt x="17209" y="21031"/>
                  </a:cubicBezTo>
                  <a:cubicBezTo>
                    <a:pt x="17361" y="21639"/>
                    <a:pt x="17867" y="23182"/>
                    <a:pt x="17235" y="23663"/>
                  </a:cubicBezTo>
                  <a:cubicBezTo>
                    <a:pt x="17131" y="23744"/>
                    <a:pt x="17029" y="23779"/>
                    <a:pt x="16931" y="23779"/>
                  </a:cubicBezTo>
                  <a:cubicBezTo>
                    <a:pt x="16475" y="23779"/>
                    <a:pt x="16090" y="23039"/>
                    <a:pt x="15944" y="22727"/>
                  </a:cubicBezTo>
                  <a:cubicBezTo>
                    <a:pt x="15109" y="21132"/>
                    <a:pt x="14729" y="19310"/>
                    <a:pt x="14350" y="17564"/>
                  </a:cubicBezTo>
                  <a:cubicBezTo>
                    <a:pt x="13945" y="15641"/>
                    <a:pt x="13363" y="13743"/>
                    <a:pt x="13110" y="11769"/>
                  </a:cubicBezTo>
                  <a:cubicBezTo>
                    <a:pt x="13034" y="11009"/>
                    <a:pt x="12958" y="10200"/>
                    <a:pt x="13110" y="9390"/>
                  </a:cubicBezTo>
                  <a:cubicBezTo>
                    <a:pt x="13211" y="8959"/>
                    <a:pt x="13413" y="8555"/>
                    <a:pt x="13489" y="8074"/>
                  </a:cubicBezTo>
                  <a:cubicBezTo>
                    <a:pt x="13599" y="7548"/>
                    <a:pt x="13462" y="7022"/>
                    <a:pt x="12946" y="7022"/>
                  </a:cubicBezTo>
                  <a:cubicBezTo>
                    <a:pt x="12867" y="7022"/>
                    <a:pt x="12778" y="7034"/>
                    <a:pt x="12679" y="7061"/>
                  </a:cubicBezTo>
                  <a:cubicBezTo>
                    <a:pt x="10503" y="7593"/>
                    <a:pt x="9769" y="9719"/>
                    <a:pt x="9567" y="11667"/>
                  </a:cubicBezTo>
                  <a:cubicBezTo>
                    <a:pt x="9440" y="13009"/>
                    <a:pt x="9313" y="14325"/>
                    <a:pt x="9238" y="15691"/>
                  </a:cubicBezTo>
                  <a:cubicBezTo>
                    <a:pt x="9136" y="17058"/>
                    <a:pt x="9060" y="18450"/>
                    <a:pt x="9440" y="19766"/>
                  </a:cubicBezTo>
                  <a:cubicBezTo>
                    <a:pt x="9870" y="21132"/>
                    <a:pt x="10680" y="22297"/>
                    <a:pt x="11515" y="23435"/>
                  </a:cubicBezTo>
                  <a:cubicBezTo>
                    <a:pt x="11945" y="24068"/>
                    <a:pt x="12426" y="24676"/>
                    <a:pt x="12831" y="25334"/>
                  </a:cubicBezTo>
                  <a:cubicBezTo>
                    <a:pt x="13110" y="25789"/>
                    <a:pt x="13464" y="26295"/>
                    <a:pt x="13489" y="26801"/>
                  </a:cubicBezTo>
                  <a:cubicBezTo>
                    <a:pt x="13565" y="27308"/>
                    <a:pt x="13211" y="27687"/>
                    <a:pt x="12705" y="27738"/>
                  </a:cubicBezTo>
                  <a:cubicBezTo>
                    <a:pt x="12655" y="27745"/>
                    <a:pt x="12605" y="27749"/>
                    <a:pt x="12557" y="27749"/>
                  </a:cubicBezTo>
                  <a:cubicBezTo>
                    <a:pt x="12114" y="27749"/>
                    <a:pt x="11733" y="27455"/>
                    <a:pt x="11414" y="27181"/>
                  </a:cubicBezTo>
                  <a:cubicBezTo>
                    <a:pt x="10958" y="26725"/>
                    <a:pt x="10554" y="26270"/>
                    <a:pt x="10174" y="25789"/>
                  </a:cubicBezTo>
                  <a:cubicBezTo>
                    <a:pt x="9288" y="24676"/>
                    <a:pt x="8554" y="23486"/>
                    <a:pt x="7922" y="22221"/>
                  </a:cubicBezTo>
                  <a:cubicBezTo>
                    <a:pt x="6732" y="19715"/>
                    <a:pt x="6074" y="16931"/>
                    <a:pt x="6403" y="14148"/>
                  </a:cubicBezTo>
                  <a:cubicBezTo>
                    <a:pt x="6403" y="14072"/>
                    <a:pt x="6378" y="13996"/>
                    <a:pt x="6277" y="13945"/>
                  </a:cubicBezTo>
                  <a:cubicBezTo>
                    <a:pt x="6130" y="13895"/>
                    <a:pt x="5985" y="13871"/>
                    <a:pt x="5842" y="13871"/>
                  </a:cubicBezTo>
                  <a:cubicBezTo>
                    <a:pt x="4476" y="13871"/>
                    <a:pt x="3288" y="15995"/>
                    <a:pt x="2784" y="16957"/>
                  </a:cubicBezTo>
                  <a:cubicBezTo>
                    <a:pt x="2455" y="17539"/>
                    <a:pt x="2101" y="18247"/>
                    <a:pt x="2151" y="18931"/>
                  </a:cubicBezTo>
                  <a:cubicBezTo>
                    <a:pt x="2177" y="20095"/>
                    <a:pt x="2936" y="21132"/>
                    <a:pt x="3189" y="22246"/>
                  </a:cubicBezTo>
                  <a:cubicBezTo>
                    <a:pt x="3341" y="22980"/>
                    <a:pt x="3214" y="23562"/>
                    <a:pt x="3037" y="24271"/>
                  </a:cubicBezTo>
                  <a:cubicBezTo>
                    <a:pt x="2961" y="24549"/>
                    <a:pt x="2911" y="24777"/>
                    <a:pt x="2987" y="25055"/>
                  </a:cubicBezTo>
                  <a:cubicBezTo>
                    <a:pt x="3290" y="25966"/>
                    <a:pt x="4353" y="26599"/>
                    <a:pt x="5138" y="27054"/>
                  </a:cubicBezTo>
                  <a:cubicBezTo>
                    <a:pt x="6201" y="27611"/>
                    <a:pt x="7339" y="28067"/>
                    <a:pt x="8251" y="28851"/>
                  </a:cubicBezTo>
                  <a:cubicBezTo>
                    <a:pt x="8782" y="29307"/>
                    <a:pt x="9642" y="30319"/>
                    <a:pt x="9136" y="31028"/>
                  </a:cubicBezTo>
                  <a:cubicBezTo>
                    <a:pt x="8828" y="31512"/>
                    <a:pt x="8080" y="31671"/>
                    <a:pt x="7508" y="31671"/>
                  </a:cubicBezTo>
                  <a:cubicBezTo>
                    <a:pt x="7422" y="31671"/>
                    <a:pt x="7340" y="31667"/>
                    <a:pt x="7264" y="31660"/>
                  </a:cubicBezTo>
                  <a:cubicBezTo>
                    <a:pt x="5821" y="31610"/>
                    <a:pt x="4328" y="30471"/>
                    <a:pt x="3341" y="29459"/>
                  </a:cubicBezTo>
                  <a:cubicBezTo>
                    <a:pt x="2784" y="28851"/>
                    <a:pt x="2202" y="28219"/>
                    <a:pt x="2025" y="27409"/>
                  </a:cubicBezTo>
                  <a:cubicBezTo>
                    <a:pt x="1924" y="26928"/>
                    <a:pt x="1898" y="26422"/>
                    <a:pt x="1696" y="25941"/>
                  </a:cubicBezTo>
                  <a:cubicBezTo>
                    <a:pt x="1682" y="25874"/>
                    <a:pt x="1620" y="25843"/>
                    <a:pt x="1552" y="25843"/>
                  </a:cubicBezTo>
                  <a:cubicBezTo>
                    <a:pt x="1492" y="25843"/>
                    <a:pt x="1428" y="25868"/>
                    <a:pt x="1392" y="25916"/>
                  </a:cubicBezTo>
                  <a:cubicBezTo>
                    <a:pt x="684" y="26827"/>
                    <a:pt x="253" y="28067"/>
                    <a:pt x="127" y="29206"/>
                  </a:cubicBezTo>
                  <a:cubicBezTo>
                    <a:pt x="0" y="30243"/>
                    <a:pt x="532" y="31002"/>
                    <a:pt x="1139" y="31787"/>
                  </a:cubicBezTo>
                  <a:cubicBezTo>
                    <a:pt x="1949" y="32875"/>
                    <a:pt x="2075" y="34267"/>
                    <a:pt x="2835" y="35406"/>
                  </a:cubicBezTo>
                  <a:cubicBezTo>
                    <a:pt x="3442" y="36317"/>
                    <a:pt x="4328" y="36722"/>
                    <a:pt x="5214" y="37304"/>
                  </a:cubicBezTo>
                  <a:cubicBezTo>
                    <a:pt x="6960" y="38418"/>
                    <a:pt x="8352" y="40366"/>
                    <a:pt x="10452" y="40898"/>
                  </a:cubicBezTo>
                  <a:cubicBezTo>
                    <a:pt x="10652" y="40946"/>
                    <a:pt x="10846" y="40968"/>
                    <a:pt x="11034" y="40968"/>
                  </a:cubicBezTo>
                  <a:cubicBezTo>
                    <a:pt x="12139" y="40968"/>
                    <a:pt x="13062" y="40208"/>
                    <a:pt x="13818" y="39430"/>
                  </a:cubicBezTo>
                  <a:cubicBezTo>
                    <a:pt x="14223" y="39000"/>
                    <a:pt x="14628" y="38569"/>
                    <a:pt x="15084" y="38215"/>
                  </a:cubicBezTo>
                  <a:cubicBezTo>
                    <a:pt x="15261" y="38063"/>
                    <a:pt x="15590" y="37734"/>
                    <a:pt x="15843" y="37709"/>
                  </a:cubicBezTo>
                  <a:cubicBezTo>
                    <a:pt x="15884" y="37701"/>
                    <a:pt x="15920" y="37698"/>
                    <a:pt x="15950" y="37698"/>
                  </a:cubicBezTo>
                  <a:cubicBezTo>
                    <a:pt x="16123" y="37698"/>
                    <a:pt x="16133" y="37815"/>
                    <a:pt x="16197" y="37987"/>
                  </a:cubicBezTo>
                  <a:cubicBezTo>
                    <a:pt x="16476" y="38721"/>
                    <a:pt x="16349" y="39885"/>
                    <a:pt x="15969" y="40594"/>
                  </a:cubicBezTo>
                  <a:cubicBezTo>
                    <a:pt x="15387" y="41632"/>
                    <a:pt x="14375" y="42391"/>
                    <a:pt x="13666" y="43302"/>
                  </a:cubicBezTo>
                  <a:cubicBezTo>
                    <a:pt x="11414" y="46061"/>
                    <a:pt x="12983" y="50439"/>
                    <a:pt x="16273" y="51502"/>
                  </a:cubicBezTo>
                  <a:cubicBezTo>
                    <a:pt x="17463" y="51907"/>
                    <a:pt x="18652" y="52261"/>
                    <a:pt x="19816" y="52717"/>
                  </a:cubicBezTo>
                  <a:cubicBezTo>
                    <a:pt x="20803" y="53096"/>
                    <a:pt x="21714" y="53476"/>
                    <a:pt x="22777" y="53526"/>
                  </a:cubicBezTo>
                  <a:cubicBezTo>
                    <a:pt x="22914" y="53536"/>
                    <a:pt x="23050" y="53540"/>
                    <a:pt x="23186" y="53540"/>
                  </a:cubicBezTo>
                  <a:cubicBezTo>
                    <a:pt x="24893" y="53540"/>
                    <a:pt x="26565" y="52830"/>
                    <a:pt x="28041" y="52033"/>
                  </a:cubicBezTo>
                  <a:cubicBezTo>
                    <a:pt x="28218" y="51983"/>
                    <a:pt x="28168" y="51704"/>
                    <a:pt x="27991" y="51704"/>
                  </a:cubicBezTo>
                  <a:cubicBezTo>
                    <a:pt x="26751" y="51654"/>
                    <a:pt x="25586" y="51147"/>
                    <a:pt x="24599" y="50388"/>
                  </a:cubicBezTo>
                  <a:cubicBezTo>
                    <a:pt x="23739" y="49730"/>
                    <a:pt x="22676" y="48718"/>
                    <a:pt x="22398" y="47655"/>
                  </a:cubicBezTo>
                  <a:cubicBezTo>
                    <a:pt x="22243" y="47058"/>
                    <a:pt x="22416" y="46288"/>
                    <a:pt x="23036" y="46288"/>
                  </a:cubicBezTo>
                  <a:cubicBezTo>
                    <a:pt x="23126" y="46288"/>
                    <a:pt x="23225" y="46304"/>
                    <a:pt x="23334" y="46339"/>
                  </a:cubicBezTo>
                  <a:cubicBezTo>
                    <a:pt x="23739" y="46466"/>
                    <a:pt x="24093" y="46845"/>
                    <a:pt x="24372" y="47149"/>
                  </a:cubicBezTo>
                  <a:cubicBezTo>
                    <a:pt x="25055" y="47782"/>
                    <a:pt x="25738" y="48364"/>
                    <a:pt x="26472" y="48920"/>
                  </a:cubicBezTo>
                  <a:cubicBezTo>
                    <a:pt x="27358" y="49578"/>
                    <a:pt x="28345" y="50135"/>
                    <a:pt x="29383" y="50464"/>
                  </a:cubicBezTo>
                  <a:cubicBezTo>
                    <a:pt x="29721" y="50561"/>
                    <a:pt x="30048" y="50602"/>
                    <a:pt x="30371" y="50602"/>
                  </a:cubicBezTo>
                  <a:cubicBezTo>
                    <a:pt x="30894" y="50602"/>
                    <a:pt x="31407" y="50494"/>
                    <a:pt x="31939" y="50338"/>
                  </a:cubicBezTo>
                  <a:cubicBezTo>
                    <a:pt x="34773" y="49604"/>
                    <a:pt x="36671" y="47402"/>
                    <a:pt x="38696" y="45327"/>
                  </a:cubicBezTo>
                  <a:cubicBezTo>
                    <a:pt x="38772" y="45276"/>
                    <a:pt x="38772" y="45150"/>
                    <a:pt x="38696" y="45074"/>
                  </a:cubicBezTo>
                  <a:cubicBezTo>
                    <a:pt x="38649" y="45042"/>
                    <a:pt x="38612" y="45021"/>
                    <a:pt x="38566" y="45021"/>
                  </a:cubicBezTo>
                  <a:cubicBezTo>
                    <a:pt x="38538" y="45021"/>
                    <a:pt x="38507" y="45029"/>
                    <a:pt x="38468" y="45048"/>
                  </a:cubicBezTo>
                  <a:cubicBezTo>
                    <a:pt x="37162" y="45560"/>
                    <a:pt x="35745" y="45783"/>
                    <a:pt x="34311" y="45783"/>
                  </a:cubicBezTo>
                  <a:cubicBezTo>
                    <a:pt x="32271" y="45783"/>
                    <a:pt x="30198" y="45331"/>
                    <a:pt x="28370" y="44618"/>
                  </a:cubicBezTo>
                  <a:cubicBezTo>
                    <a:pt x="26953" y="44036"/>
                    <a:pt x="25561" y="43251"/>
                    <a:pt x="24549" y="42113"/>
                  </a:cubicBezTo>
                  <a:cubicBezTo>
                    <a:pt x="24017" y="41505"/>
                    <a:pt x="23562" y="40822"/>
                    <a:pt x="23081" y="40189"/>
                  </a:cubicBezTo>
                  <a:cubicBezTo>
                    <a:pt x="22575" y="39506"/>
                    <a:pt x="21891" y="38595"/>
                    <a:pt x="23005" y="38089"/>
                  </a:cubicBezTo>
                  <a:cubicBezTo>
                    <a:pt x="23394" y="37921"/>
                    <a:pt x="23844" y="37854"/>
                    <a:pt x="24316" y="37854"/>
                  </a:cubicBezTo>
                  <a:cubicBezTo>
                    <a:pt x="25409" y="37854"/>
                    <a:pt x="26626" y="38211"/>
                    <a:pt x="27510" y="38494"/>
                  </a:cubicBezTo>
                  <a:cubicBezTo>
                    <a:pt x="28876" y="38949"/>
                    <a:pt x="30218" y="39556"/>
                    <a:pt x="31534" y="40063"/>
                  </a:cubicBezTo>
                  <a:cubicBezTo>
                    <a:pt x="32824" y="40569"/>
                    <a:pt x="34166" y="41201"/>
                    <a:pt x="35583" y="41277"/>
                  </a:cubicBezTo>
                  <a:cubicBezTo>
                    <a:pt x="35715" y="41287"/>
                    <a:pt x="35850" y="41292"/>
                    <a:pt x="35987" y="41292"/>
                  </a:cubicBezTo>
                  <a:cubicBezTo>
                    <a:pt x="37244" y="41292"/>
                    <a:pt x="38684" y="40889"/>
                    <a:pt x="39733" y="40341"/>
                  </a:cubicBezTo>
                  <a:cubicBezTo>
                    <a:pt x="40999" y="39683"/>
                    <a:pt x="41859" y="38367"/>
                    <a:pt x="42315" y="37051"/>
                  </a:cubicBezTo>
                  <a:cubicBezTo>
                    <a:pt x="42897" y="35533"/>
                    <a:pt x="43276" y="33938"/>
                    <a:pt x="43504" y="32369"/>
                  </a:cubicBezTo>
                  <a:cubicBezTo>
                    <a:pt x="43504" y="32293"/>
                    <a:pt x="43454" y="32217"/>
                    <a:pt x="43378" y="32167"/>
                  </a:cubicBezTo>
                  <a:cubicBezTo>
                    <a:pt x="43242" y="32133"/>
                    <a:pt x="43107" y="32118"/>
                    <a:pt x="42974" y="32118"/>
                  </a:cubicBezTo>
                  <a:cubicBezTo>
                    <a:pt x="42416" y="32118"/>
                    <a:pt x="41885" y="32373"/>
                    <a:pt x="41353" y="32496"/>
                  </a:cubicBezTo>
                  <a:cubicBezTo>
                    <a:pt x="40341" y="32749"/>
                    <a:pt x="39328" y="32926"/>
                    <a:pt x="38316" y="33230"/>
                  </a:cubicBezTo>
                  <a:cubicBezTo>
                    <a:pt x="36064" y="33786"/>
                    <a:pt x="33811" y="34444"/>
                    <a:pt x="31559" y="34925"/>
                  </a:cubicBezTo>
                  <a:cubicBezTo>
                    <a:pt x="30604" y="35131"/>
                    <a:pt x="29607" y="35268"/>
                    <a:pt x="28612" y="35268"/>
                  </a:cubicBezTo>
                  <a:cubicBezTo>
                    <a:pt x="27892" y="35268"/>
                    <a:pt x="27173" y="35196"/>
                    <a:pt x="26472" y="35026"/>
                  </a:cubicBezTo>
                  <a:cubicBezTo>
                    <a:pt x="25713" y="34824"/>
                    <a:pt x="24903" y="34546"/>
                    <a:pt x="24296" y="34039"/>
                  </a:cubicBezTo>
                  <a:cubicBezTo>
                    <a:pt x="23461" y="33356"/>
                    <a:pt x="23536" y="32293"/>
                    <a:pt x="24422" y="31635"/>
                  </a:cubicBezTo>
                  <a:cubicBezTo>
                    <a:pt x="25162" y="31081"/>
                    <a:pt x="26197" y="30934"/>
                    <a:pt x="27235" y="30934"/>
                  </a:cubicBezTo>
                  <a:cubicBezTo>
                    <a:pt x="28046" y="30934"/>
                    <a:pt x="28858" y="31023"/>
                    <a:pt x="29534" y="31078"/>
                  </a:cubicBezTo>
                  <a:cubicBezTo>
                    <a:pt x="31092" y="31218"/>
                    <a:pt x="32649" y="31464"/>
                    <a:pt x="34226" y="31464"/>
                  </a:cubicBezTo>
                  <a:cubicBezTo>
                    <a:pt x="34366" y="31464"/>
                    <a:pt x="34506" y="31462"/>
                    <a:pt x="34647" y="31458"/>
                  </a:cubicBezTo>
                  <a:cubicBezTo>
                    <a:pt x="36469" y="31382"/>
                    <a:pt x="38443" y="31331"/>
                    <a:pt x="40265" y="31002"/>
                  </a:cubicBezTo>
                  <a:cubicBezTo>
                    <a:pt x="41049" y="30876"/>
                    <a:pt x="41859" y="30648"/>
                    <a:pt x="42644" y="30471"/>
                  </a:cubicBezTo>
                  <a:cubicBezTo>
                    <a:pt x="43125" y="30370"/>
                    <a:pt x="43707" y="30218"/>
                    <a:pt x="44036" y="29813"/>
                  </a:cubicBezTo>
                  <a:cubicBezTo>
                    <a:pt x="44668" y="28927"/>
                    <a:pt x="44263" y="27409"/>
                    <a:pt x="44137" y="26447"/>
                  </a:cubicBezTo>
                  <a:cubicBezTo>
                    <a:pt x="43884" y="24676"/>
                    <a:pt x="43681" y="22853"/>
                    <a:pt x="43757" y="21082"/>
                  </a:cubicBezTo>
                  <a:cubicBezTo>
                    <a:pt x="43757" y="20969"/>
                    <a:pt x="43656" y="20876"/>
                    <a:pt x="43544" y="20876"/>
                  </a:cubicBezTo>
                  <a:cubicBezTo>
                    <a:pt x="43531" y="20876"/>
                    <a:pt x="43517" y="20877"/>
                    <a:pt x="43504" y="20879"/>
                  </a:cubicBezTo>
                  <a:cubicBezTo>
                    <a:pt x="41404" y="21664"/>
                    <a:pt x="39278" y="22398"/>
                    <a:pt x="37329" y="23486"/>
                  </a:cubicBezTo>
                  <a:cubicBezTo>
                    <a:pt x="35532" y="24498"/>
                    <a:pt x="33786" y="25637"/>
                    <a:pt x="31913" y="26523"/>
                  </a:cubicBezTo>
                  <a:cubicBezTo>
                    <a:pt x="30370" y="27232"/>
                    <a:pt x="28725" y="27712"/>
                    <a:pt x="26978" y="27738"/>
                  </a:cubicBezTo>
                  <a:cubicBezTo>
                    <a:pt x="26320" y="27738"/>
                    <a:pt x="25510" y="27738"/>
                    <a:pt x="24878" y="27434"/>
                  </a:cubicBezTo>
                  <a:cubicBezTo>
                    <a:pt x="23865" y="26953"/>
                    <a:pt x="24549" y="25916"/>
                    <a:pt x="25106" y="25334"/>
                  </a:cubicBezTo>
                  <a:cubicBezTo>
                    <a:pt x="27712" y="22803"/>
                    <a:pt x="31331" y="23689"/>
                    <a:pt x="34596" y="23284"/>
                  </a:cubicBezTo>
                  <a:cubicBezTo>
                    <a:pt x="36216" y="23056"/>
                    <a:pt x="37835" y="22626"/>
                    <a:pt x="39253" y="21841"/>
                  </a:cubicBezTo>
                  <a:cubicBezTo>
                    <a:pt x="40138" y="21335"/>
                    <a:pt x="41505" y="20601"/>
                    <a:pt x="41657" y="19462"/>
                  </a:cubicBezTo>
                  <a:cubicBezTo>
                    <a:pt x="41758" y="18829"/>
                    <a:pt x="41505" y="18121"/>
                    <a:pt x="41328" y="17488"/>
                  </a:cubicBezTo>
                  <a:cubicBezTo>
                    <a:pt x="41151" y="16729"/>
                    <a:pt x="40898" y="15970"/>
                    <a:pt x="40670" y="15210"/>
                  </a:cubicBezTo>
                  <a:cubicBezTo>
                    <a:pt x="40366" y="14299"/>
                    <a:pt x="40240" y="13312"/>
                    <a:pt x="39809" y="12427"/>
                  </a:cubicBezTo>
                  <a:cubicBezTo>
                    <a:pt x="39627" y="12031"/>
                    <a:pt x="39425" y="11827"/>
                    <a:pt x="39162" y="11827"/>
                  </a:cubicBezTo>
                  <a:cubicBezTo>
                    <a:pt x="38988" y="11827"/>
                    <a:pt x="38786" y="11916"/>
                    <a:pt x="38544" y="12098"/>
                  </a:cubicBezTo>
                  <a:cubicBezTo>
                    <a:pt x="37785" y="12680"/>
                    <a:pt x="37253" y="13540"/>
                    <a:pt x="36570" y="14198"/>
                  </a:cubicBezTo>
                  <a:cubicBezTo>
                    <a:pt x="34318" y="16425"/>
                    <a:pt x="31255" y="18551"/>
                    <a:pt x="27991" y="18576"/>
                  </a:cubicBezTo>
                  <a:cubicBezTo>
                    <a:pt x="27459" y="18576"/>
                    <a:pt x="26447" y="18576"/>
                    <a:pt x="26649" y="17792"/>
                  </a:cubicBezTo>
                  <a:cubicBezTo>
                    <a:pt x="26852" y="17058"/>
                    <a:pt x="27738" y="16526"/>
                    <a:pt x="28345" y="16147"/>
                  </a:cubicBezTo>
                  <a:cubicBezTo>
                    <a:pt x="29028" y="15691"/>
                    <a:pt x="29762" y="15337"/>
                    <a:pt x="30445" y="14932"/>
                  </a:cubicBezTo>
                  <a:cubicBezTo>
                    <a:pt x="31205" y="14451"/>
                    <a:pt x="31913" y="13920"/>
                    <a:pt x="32647" y="13363"/>
                  </a:cubicBezTo>
                  <a:cubicBezTo>
                    <a:pt x="33457" y="12730"/>
                    <a:pt x="34292" y="12148"/>
                    <a:pt x="35127" y="11591"/>
                  </a:cubicBezTo>
                  <a:cubicBezTo>
                    <a:pt x="35709" y="11237"/>
                    <a:pt x="36317" y="10858"/>
                    <a:pt x="36772" y="10326"/>
                  </a:cubicBezTo>
                  <a:cubicBezTo>
                    <a:pt x="37506" y="9491"/>
                    <a:pt x="37380" y="8504"/>
                    <a:pt x="36848" y="7593"/>
                  </a:cubicBezTo>
                  <a:cubicBezTo>
                    <a:pt x="36241" y="6555"/>
                    <a:pt x="35330" y="5644"/>
                    <a:pt x="34545" y="4708"/>
                  </a:cubicBezTo>
                  <a:cubicBezTo>
                    <a:pt x="33913" y="3999"/>
                    <a:pt x="33179" y="3240"/>
                    <a:pt x="32799" y="2354"/>
                  </a:cubicBezTo>
                  <a:cubicBezTo>
                    <a:pt x="32521" y="1646"/>
                    <a:pt x="32470" y="912"/>
                    <a:pt x="32419" y="152"/>
                  </a:cubicBezTo>
                  <a:cubicBezTo>
                    <a:pt x="32419" y="102"/>
                    <a:pt x="32318" y="1"/>
                    <a:pt x="32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7" name="Google Shape;317;p8"/>
          <p:cNvSpPr txBox="1">
            <a:spLocks noGrp="1"/>
          </p:cNvSpPr>
          <p:nvPr>
            <p:ph type="title"/>
          </p:nvPr>
        </p:nvSpPr>
        <p:spPr>
          <a:xfrm>
            <a:off x="4997987" y="2070228"/>
            <a:ext cx="3595500" cy="11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 sz="3200"/>
              <a:t>Les sites</a:t>
            </a:r>
            <a:br>
              <a:rPr lang="fr-FR" sz="3200"/>
            </a:br>
            <a:r>
              <a:rPr lang="fr-FR" sz="3200"/>
              <a:t>concurrents</a:t>
            </a:r>
            <a:endParaRPr/>
          </a:p>
        </p:txBody>
      </p:sp>
      <p:sp>
        <p:nvSpPr>
          <p:cNvPr id="318" name="Google Shape;318;p8"/>
          <p:cNvSpPr/>
          <p:nvPr/>
        </p:nvSpPr>
        <p:spPr>
          <a:xfrm>
            <a:off x="7729384" y="2008801"/>
            <a:ext cx="110546" cy="122853"/>
          </a:xfrm>
          <a:custGeom>
            <a:avLst/>
            <a:gdLst/>
            <a:ahLst/>
            <a:cxnLst/>
            <a:rect l="l" t="t" r="r" b="b"/>
            <a:pathLst>
              <a:path w="2506" h="2785" extrusionOk="0">
                <a:moveTo>
                  <a:pt x="1269" y="1"/>
                </a:moveTo>
                <a:cubicBezTo>
                  <a:pt x="1247" y="1"/>
                  <a:pt x="1228" y="20"/>
                  <a:pt x="1215" y="58"/>
                </a:cubicBezTo>
                <a:cubicBezTo>
                  <a:pt x="962" y="614"/>
                  <a:pt x="633" y="1095"/>
                  <a:pt x="76" y="1348"/>
                </a:cubicBezTo>
                <a:cubicBezTo>
                  <a:pt x="0" y="1374"/>
                  <a:pt x="0" y="1424"/>
                  <a:pt x="76" y="1475"/>
                </a:cubicBezTo>
                <a:cubicBezTo>
                  <a:pt x="633" y="1728"/>
                  <a:pt x="987" y="2209"/>
                  <a:pt x="1215" y="2765"/>
                </a:cubicBezTo>
                <a:cubicBezTo>
                  <a:pt x="1215" y="2778"/>
                  <a:pt x="1234" y="2784"/>
                  <a:pt x="1260" y="2784"/>
                </a:cubicBezTo>
                <a:cubicBezTo>
                  <a:pt x="1285" y="2784"/>
                  <a:pt x="1316" y="2778"/>
                  <a:pt x="1342" y="2765"/>
                </a:cubicBezTo>
                <a:cubicBezTo>
                  <a:pt x="1544" y="2183"/>
                  <a:pt x="1873" y="1728"/>
                  <a:pt x="2430" y="1475"/>
                </a:cubicBezTo>
                <a:cubicBezTo>
                  <a:pt x="2506" y="1424"/>
                  <a:pt x="2506" y="1374"/>
                  <a:pt x="2430" y="1348"/>
                </a:cubicBezTo>
                <a:cubicBezTo>
                  <a:pt x="1873" y="1095"/>
                  <a:pt x="1544" y="614"/>
                  <a:pt x="1342" y="58"/>
                </a:cubicBezTo>
                <a:cubicBezTo>
                  <a:pt x="1316" y="20"/>
                  <a:pt x="1291" y="1"/>
                  <a:pt x="1269" y="1"/>
                </a:cubicBezTo>
                <a:close/>
              </a:path>
            </a:pathLst>
          </a:custGeom>
          <a:solidFill>
            <a:srgbClr val="754C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8"/>
          <p:cNvSpPr/>
          <p:nvPr/>
        </p:nvSpPr>
        <p:spPr>
          <a:xfrm rot="10800000" flipH="1">
            <a:off x="7839930" y="1871334"/>
            <a:ext cx="123856" cy="106326"/>
          </a:xfrm>
          <a:custGeom>
            <a:avLst/>
            <a:gdLst/>
            <a:ahLst/>
            <a:cxnLst/>
            <a:rect l="l" t="t" r="r" b="b"/>
            <a:pathLst>
              <a:path w="2506" h="2785" extrusionOk="0">
                <a:moveTo>
                  <a:pt x="1269" y="1"/>
                </a:moveTo>
                <a:cubicBezTo>
                  <a:pt x="1247" y="1"/>
                  <a:pt x="1228" y="20"/>
                  <a:pt x="1215" y="58"/>
                </a:cubicBezTo>
                <a:cubicBezTo>
                  <a:pt x="962" y="614"/>
                  <a:pt x="633" y="1095"/>
                  <a:pt x="76" y="1348"/>
                </a:cubicBezTo>
                <a:cubicBezTo>
                  <a:pt x="0" y="1374"/>
                  <a:pt x="0" y="1424"/>
                  <a:pt x="76" y="1475"/>
                </a:cubicBezTo>
                <a:cubicBezTo>
                  <a:pt x="633" y="1728"/>
                  <a:pt x="987" y="2209"/>
                  <a:pt x="1215" y="2765"/>
                </a:cubicBezTo>
                <a:cubicBezTo>
                  <a:pt x="1215" y="2778"/>
                  <a:pt x="1234" y="2784"/>
                  <a:pt x="1260" y="2784"/>
                </a:cubicBezTo>
                <a:cubicBezTo>
                  <a:pt x="1285" y="2784"/>
                  <a:pt x="1316" y="2778"/>
                  <a:pt x="1342" y="2765"/>
                </a:cubicBezTo>
                <a:cubicBezTo>
                  <a:pt x="1544" y="2183"/>
                  <a:pt x="1873" y="1728"/>
                  <a:pt x="2430" y="1475"/>
                </a:cubicBezTo>
                <a:cubicBezTo>
                  <a:pt x="2506" y="1424"/>
                  <a:pt x="2506" y="1374"/>
                  <a:pt x="2430" y="1348"/>
                </a:cubicBezTo>
                <a:cubicBezTo>
                  <a:pt x="1873" y="1095"/>
                  <a:pt x="1544" y="614"/>
                  <a:pt x="1342" y="58"/>
                </a:cubicBezTo>
                <a:cubicBezTo>
                  <a:pt x="1316" y="20"/>
                  <a:pt x="1291" y="1"/>
                  <a:pt x="1269" y="1"/>
                </a:cubicBezTo>
                <a:close/>
              </a:path>
            </a:pathLst>
          </a:custGeom>
          <a:solidFill>
            <a:srgbClr val="754C2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0" name="Google Shape;320;p8"/>
          <p:cNvGrpSpPr/>
          <p:nvPr/>
        </p:nvGrpSpPr>
        <p:grpSpPr>
          <a:xfrm>
            <a:off x="2707118" y="1051239"/>
            <a:ext cx="3105174" cy="4092261"/>
            <a:chOff x="6991150" y="5336325"/>
            <a:chExt cx="1950625" cy="2914650"/>
          </a:xfrm>
        </p:grpSpPr>
        <p:sp>
          <p:nvSpPr>
            <p:cNvPr id="321" name="Google Shape;321;p8"/>
            <p:cNvSpPr/>
            <p:nvPr/>
          </p:nvSpPr>
          <p:spPr>
            <a:xfrm>
              <a:off x="6991150" y="5362125"/>
              <a:ext cx="978175" cy="1054075"/>
            </a:xfrm>
            <a:custGeom>
              <a:avLst/>
              <a:gdLst/>
              <a:ahLst/>
              <a:cxnLst/>
              <a:rect l="l" t="t" r="r" b="b"/>
              <a:pathLst>
                <a:path w="39127" h="42163" extrusionOk="0">
                  <a:moveTo>
                    <a:pt x="12289" y="1"/>
                  </a:moveTo>
                  <a:cubicBezTo>
                    <a:pt x="10404" y="1"/>
                    <a:pt x="8478" y="623"/>
                    <a:pt x="6758" y="1474"/>
                  </a:cubicBezTo>
                  <a:cubicBezTo>
                    <a:pt x="4480" y="2563"/>
                    <a:pt x="2329" y="4182"/>
                    <a:pt x="1165" y="6460"/>
                  </a:cubicBezTo>
                  <a:cubicBezTo>
                    <a:pt x="1" y="8712"/>
                    <a:pt x="51" y="11749"/>
                    <a:pt x="1772" y="13622"/>
                  </a:cubicBezTo>
                  <a:cubicBezTo>
                    <a:pt x="2962" y="14938"/>
                    <a:pt x="4733" y="15520"/>
                    <a:pt x="6100" y="16684"/>
                  </a:cubicBezTo>
                  <a:cubicBezTo>
                    <a:pt x="8783" y="19013"/>
                    <a:pt x="9188" y="23112"/>
                    <a:pt x="8530" y="26605"/>
                  </a:cubicBezTo>
                  <a:cubicBezTo>
                    <a:pt x="7897" y="30123"/>
                    <a:pt x="6404" y="33438"/>
                    <a:pt x="6100" y="37032"/>
                  </a:cubicBezTo>
                  <a:cubicBezTo>
                    <a:pt x="5973" y="38601"/>
                    <a:pt x="6201" y="40448"/>
                    <a:pt x="7467" y="41385"/>
                  </a:cubicBezTo>
                  <a:cubicBezTo>
                    <a:pt x="8226" y="41967"/>
                    <a:pt x="9162" y="42093"/>
                    <a:pt x="10124" y="42144"/>
                  </a:cubicBezTo>
                  <a:cubicBezTo>
                    <a:pt x="10333" y="42157"/>
                    <a:pt x="10546" y="42163"/>
                    <a:pt x="10761" y="42163"/>
                  </a:cubicBezTo>
                  <a:cubicBezTo>
                    <a:pt x="14752" y="42163"/>
                    <a:pt x="19619" y="40003"/>
                    <a:pt x="23006" y="38322"/>
                  </a:cubicBezTo>
                  <a:cubicBezTo>
                    <a:pt x="27257" y="36196"/>
                    <a:pt x="31079" y="33286"/>
                    <a:pt x="34217" y="29743"/>
                  </a:cubicBezTo>
                  <a:cubicBezTo>
                    <a:pt x="36115" y="27592"/>
                    <a:pt x="37785" y="25188"/>
                    <a:pt x="38443" y="22429"/>
                  </a:cubicBezTo>
                  <a:cubicBezTo>
                    <a:pt x="39127" y="19696"/>
                    <a:pt x="38646" y="16532"/>
                    <a:pt x="36722" y="14457"/>
                  </a:cubicBezTo>
                  <a:cubicBezTo>
                    <a:pt x="33559" y="11091"/>
                    <a:pt x="27890" y="11673"/>
                    <a:pt x="24018" y="9092"/>
                  </a:cubicBezTo>
                  <a:cubicBezTo>
                    <a:pt x="20551" y="6738"/>
                    <a:pt x="18906" y="2006"/>
                    <a:pt x="14983" y="487"/>
                  </a:cubicBezTo>
                  <a:cubicBezTo>
                    <a:pt x="14114" y="148"/>
                    <a:pt x="13206" y="1"/>
                    <a:pt x="122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2" name="Google Shape;322;p8"/>
            <p:cNvGrpSpPr/>
            <p:nvPr/>
          </p:nvGrpSpPr>
          <p:grpSpPr>
            <a:xfrm>
              <a:off x="7677625" y="5891200"/>
              <a:ext cx="1264150" cy="1638475"/>
              <a:chOff x="7677625" y="5891200"/>
              <a:chExt cx="1264150" cy="1638475"/>
            </a:xfrm>
          </p:grpSpPr>
          <p:sp>
            <p:nvSpPr>
              <p:cNvPr id="323" name="Google Shape;323;p8"/>
              <p:cNvSpPr/>
              <p:nvPr/>
            </p:nvSpPr>
            <p:spPr>
              <a:xfrm>
                <a:off x="7677625" y="5891200"/>
                <a:ext cx="1154700" cy="1154700"/>
              </a:xfrm>
              <a:custGeom>
                <a:avLst/>
                <a:gdLst/>
                <a:ahLst/>
                <a:cxnLst/>
                <a:rect l="l" t="t" r="r" b="b"/>
                <a:pathLst>
                  <a:path w="46188" h="46188" extrusionOk="0">
                    <a:moveTo>
                      <a:pt x="23081" y="1"/>
                    </a:moveTo>
                    <a:cubicBezTo>
                      <a:pt x="10326" y="1"/>
                      <a:pt x="1" y="10352"/>
                      <a:pt x="1" y="23107"/>
                    </a:cubicBezTo>
                    <a:cubicBezTo>
                      <a:pt x="1" y="35862"/>
                      <a:pt x="10326" y="46187"/>
                      <a:pt x="23081" y="46187"/>
                    </a:cubicBezTo>
                    <a:cubicBezTo>
                      <a:pt x="35837" y="46187"/>
                      <a:pt x="46187" y="35862"/>
                      <a:pt x="46187" y="23107"/>
                    </a:cubicBezTo>
                    <a:cubicBezTo>
                      <a:pt x="46187" y="10352"/>
                      <a:pt x="35837" y="1"/>
                      <a:pt x="2308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8333725" y="6643800"/>
                <a:ext cx="608050" cy="885875"/>
              </a:xfrm>
              <a:custGeom>
                <a:avLst/>
                <a:gdLst/>
                <a:ahLst/>
                <a:cxnLst/>
                <a:rect l="l" t="t" r="r" b="b"/>
                <a:pathLst>
                  <a:path w="24322" h="35435" extrusionOk="0">
                    <a:moveTo>
                      <a:pt x="12965" y="0"/>
                    </a:moveTo>
                    <a:cubicBezTo>
                      <a:pt x="9748" y="0"/>
                      <a:pt x="6600" y="4955"/>
                      <a:pt x="5138" y="6897"/>
                    </a:cubicBezTo>
                    <a:cubicBezTo>
                      <a:pt x="1114" y="12186"/>
                      <a:pt x="1" y="19576"/>
                      <a:pt x="2304" y="25801"/>
                    </a:cubicBezTo>
                    <a:cubicBezTo>
                      <a:pt x="3038" y="27750"/>
                      <a:pt x="4050" y="29598"/>
                      <a:pt x="5493" y="31091"/>
                    </a:cubicBezTo>
                    <a:cubicBezTo>
                      <a:pt x="7441" y="33090"/>
                      <a:pt x="10023" y="34330"/>
                      <a:pt x="12731" y="34988"/>
                    </a:cubicBezTo>
                    <a:cubicBezTo>
                      <a:pt x="13775" y="35260"/>
                      <a:pt x="14868" y="35435"/>
                      <a:pt x="15959" y="35435"/>
                    </a:cubicBezTo>
                    <a:cubicBezTo>
                      <a:pt x="16798" y="35435"/>
                      <a:pt x="17636" y="35331"/>
                      <a:pt x="18450" y="35089"/>
                    </a:cubicBezTo>
                    <a:cubicBezTo>
                      <a:pt x="21158" y="34229"/>
                      <a:pt x="23158" y="31622"/>
                      <a:pt x="23765" y="28813"/>
                    </a:cubicBezTo>
                    <a:cubicBezTo>
                      <a:pt x="24322" y="26004"/>
                      <a:pt x="23638" y="23018"/>
                      <a:pt x="22272" y="20537"/>
                    </a:cubicBezTo>
                    <a:cubicBezTo>
                      <a:pt x="20500" y="17247"/>
                      <a:pt x="17565" y="14464"/>
                      <a:pt x="16957" y="10743"/>
                    </a:cubicBezTo>
                    <a:cubicBezTo>
                      <a:pt x="16679" y="9022"/>
                      <a:pt x="16957" y="7251"/>
                      <a:pt x="16907" y="5505"/>
                    </a:cubicBezTo>
                    <a:cubicBezTo>
                      <a:pt x="16831" y="3733"/>
                      <a:pt x="16350" y="1860"/>
                      <a:pt x="15008" y="747"/>
                    </a:cubicBezTo>
                    <a:cubicBezTo>
                      <a:pt x="14335" y="224"/>
                      <a:pt x="13649" y="0"/>
                      <a:pt x="12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25" name="Google Shape;325;p8"/>
            <p:cNvSpPr/>
            <p:nvPr/>
          </p:nvSpPr>
          <p:spPr>
            <a:xfrm>
              <a:off x="7165150" y="7634675"/>
              <a:ext cx="599175" cy="465550"/>
            </a:xfrm>
            <a:custGeom>
              <a:avLst/>
              <a:gdLst/>
              <a:ahLst/>
              <a:cxnLst/>
              <a:rect l="l" t="t" r="r" b="b"/>
              <a:pathLst>
                <a:path w="23967" h="18622" extrusionOk="0">
                  <a:moveTo>
                    <a:pt x="20915" y="1"/>
                  </a:moveTo>
                  <a:cubicBezTo>
                    <a:pt x="20797" y="1"/>
                    <a:pt x="20676" y="12"/>
                    <a:pt x="20550" y="35"/>
                  </a:cubicBezTo>
                  <a:cubicBezTo>
                    <a:pt x="19487" y="212"/>
                    <a:pt x="18273" y="1554"/>
                    <a:pt x="17235" y="1984"/>
                  </a:cubicBezTo>
                  <a:cubicBezTo>
                    <a:pt x="15767" y="2616"/>
                    <a:pt x="14223" y="3047"/>
                    <a:pt x="12604" y="3173"/>
                  </a:cubicBezTo>
                  <a:cubicBezTo>
                    <a:pt x="12194" y="3199"/>
                    <a:pt x="11779" y="3208"/>
                    <a:pt x="11361" y="3208"/>
                  </a:cubicBezTo>
                  <a:cubicBezTo>
                    <a:pt x="10487" y="3208"/>
                    <a:pt x="9601" y="3169"/>
                    <a:pt x="8726" y="3169"/>
                  </a:cubicBezTo>
                  <a:cubicBezTo>
                    <a:pt x="7133" y="3169"/>
                    <a:pt x="5574" y="3296"/>
                    <a:pt x="4176" y="4008"/>
                  </a:cubicBezTo>
                  <a:cubicBezTo>
                    <a:pt x="1063" y="5628"/>
                    <a:pt x="0" y="9905"/>
                    <a:pt x="1418" y="13069"/>
                  </a:cubicBezTo>
                  <a:cubicBezTo>
                    <a:pt x="2835" y="16232"/>
                    <a:pt x="6277" y="18231"/>
                    <a:pt x="9744" y="18560"/>
                  </a:cubicBezTo>
                  <a:cubicBezTo>
                    <a:pt x="10161" y="18601"/>
                    <a:pt x="10579" y="18622"/>
                    <a:pt x="10997" y="18622"/>
                  </a:cubicBezTo>
                  <a:cubicBezTo>
                    <a:pt x="14181" y="18622"/>
                    <a:pt x="17347" y="17440"/>
                    <a:pt x="19741" y="15270"/>
                  </a:cubicBezTo>
                  <a:cubicBezTo>
                    <a:pt x="22398" y="12841"/>
                    <a:pt x="23967" y="9247"/>
                    <a:pt x="23942" y="5628"/>
                  </a:cubicBezTo>
                  <a:cubicBezTo>
                    <a:pt x="23918" y="3898"/>
                    <a:pt x="23118" y="1"/>
                    <a:pt x="209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7678275" y="5336325"/>
              <a:ext cx="520075" cy="622600"/>
            </a:xfrm>
            <a:custGeom>
              <a:avLst/>
              <a:gdLst/>
              <a:ahLst/>
              <a:cxnLst/>
              <a:rect l="l" t="t" r="r" b="b"/>
              <a:pathLst>
                <a:path w="20803" h="24904" fill="none" extrusionOk="0">
                  <a:moveTo>
                    <a:pt x="0" y="13591"/>
                  </a:moveTo>
                  <a:cubicBezTo>
                    <a:pt x="430" y="13338"/>
                    <a:pt x="1012" y="13591"/>
                    <a:pt x="1114" y="14097"/>
                  </a:cubicBezTo>
                  <a:cubicBezTo>
                    <a:pt x="1443" y="16324"/>
                    <a:pt x="2379" y="21361"/>
                    <a:pt x="3771" y="22626"/>
                  </a:cubicBezTo>
                  <a:cubicBezTo>
                    <a:pt x="5568" y="24271"/>
                    <a:pt x="8149" y="24904"/>
                    <a:pt x="9794" y="24904"/>
                  </a:cubicBezTo>
                  <a:cubicBezTo>
                    <a:pt x="11439" y="24904"/>
                    <a:pt x="15792" y="23410"/>
                    <a:pt x="16425" y="22626"/>
                  </a:cubicBezTo>
                  <a:cubicBezTo>
                    <a:pt x="17057" y="21841"/>
                    <a:pt x="18475" y="15464"/>
                    <a:pt x="18753" y="14376"/>
                  </a:cubicBezTo>
                  <a:cubicBezTo>
                    <a:pt x="19082" y="13262"/>
                    <a:pt x="20803" y="7846"/>
                    <a:pt x="16855" y="3924"/>
                  </a:cubicBezTo>
                  <a:cubicBezTo>
                    <a:pt x="12907" y="1"/>
                    <a:pt x="10553" y="1"/>
                    <a:pt x="7744" y="532"/>
                  </a:cubicBezTo>
                  <a:cubicBezTo>
                    <a:pt x="4935" y="1089"/>
                    <a:pt x="1291" y="5088"/>
                    <a:pt x="911" y="5720"/>
                  </a:cubicBezTo>
                  <a:cubicBezTo>
                    <a:pt x="532" y="6404"/>
                    <a:pt x="0" y="13591"/>
                    <a:pt x="0" y="135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7678275" y="5344300"/>
              <a:ext cx="520075" cy="351425"/>
            </a:xfrm>
            <a:custGeom>
              <a:avLst/>
              <a:gdLst/>
              <a:ahLst/>
              <a:cxnLst/>
              <a:rect l="l" t="t" r="r" b="b"/>
              <a:pathLst>
                <a:path w="20803" h="14057" extrusionOk="0">
                  <a:moveTo>
                    <a:pt x="10030" y="1"/>
                  </a:moveTo>
                  <a:cubicBezTo>
                    <a:pt x="9285" y="1"/>
                    <a:pt x="8545" y="112"/>
                    <a:pt x="7770" y="264"/>
                  </a:cubicBezTo>
                  <a:cubicBezTo>
                    <a:pt x="4960" y="795"/>
                    <a:pt x="1316" y="4819"/>
                    <a:pt x="936" y="5452"/>
                  </a:cubicBezTo>
                  <a:cubicBezTo>
                    <a:pt x="557" y="6085"/>
                    <a:pt x="0" y="13297"/>
                    <a:pt x="0" y="13297"/>
                  </a:cubicBezTo>
                  <a:cubicBezTo>
                    <a:pt x="115" y="13230"/>
                    <a:pt x="242" y="13198"/>
                    <a:pt x="366" y="13198"/>
                  </a:cubicBezTo>
                  <a:cubicBezTo>
                    <a:pt x="708" y="13198"/>
                    <a:pt x="1039" y="13433"/>
                    <a:pt x="1114" y="13804"/>
                  </a:cubicBezTo>
                  <a:cubicBezTo>
                    <a:pt x="1114" y="13804"/>
                    <a:pt x="1417" y="10918"/>
                    <a:pt x="1898" y="9653"/>
                  </a:cubicBezTo>
                  <a:cubicBezTo>
                    <a:pt x="2379" y="8388"/>
                    <a:pt x="6302" y="3756"/>
                    <a:pt x="7618" y="3351"/>
                  </a:cubicBezTo>
                  <a:cubicBezTo>
                    <a:pt x="8405" y="3124"/>
                    <a:pt x="10551" y="2816"/>
                    <a:pt x="12522" y="2816"/>
                  </a:cubicBezTo>
                  <a:cubicBezTo>
                    <a:pt x="13846" y="2816"/>
                    <a:pt x="15091" y="2955"/>
                    <a:pt x="15792" y="3351"/>
                  </a:cubicBezTo>
                  <a:cubicBezTo>
                    <a:pt x="15792" y="3351"/>
                    <a:pt x="15792" y="5705"/>
                    <a:pt x="16728" y="7527"/>
                  </a:cubicBezTo>
                  <a:cubicBezTo>
                    <a:pt x="17690" y="9324"/>
                    <a:pt x="19158" y="12538"/>
                    <a:pt x="18778" y="14057"/>
                  </a:cubicBezTo>
                  <a:cubicBezTo>
                    <a:pt x="19082" y="12968"/>
                    <a:pt x="20803" y="7553"/>
                    <a:pt x="16880" y="3630"/>
                  </a:cubicBezTo>
                  <a:cubicBezTo>
                    <a:pt x="14031" y="781"/>
                    <a:pt x="12010" y="1"/>
                    <a:pt x="10030" y="1"/>
                  </a:cubicBezTo>
                  <a:close/>
                </a:path>
              </a:pathLst>
            </a:custGeom>
            <a:solidFill>
              <a:srgbClr val="754C24"/>
            </a:solidFill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7656125" y="5676100"/>
              <a:ext cx="81000" cy="156300"/>
            </a:xfrm>
            <a:custGeom>
              <a:avLst/>
              <a:gdLst/>
              <a:ahLst/>
              <a:cxnLst/>
              <a:rect l="l" t="t" r="r" b="b"/>
              <a:pathLst>
                <a:path w="3240" h="6252" fill="none" extrusionOk="0">
                  <a:moveTo>
                    <a:pt x="886" y="0"/>
                  </a:moveTo>
                  <a:cubicBezTo>
                    <a:pt x="886" y="0"/>
                    <a:pt x="0" y="278"/>
                    <a:pt x="127" y="1594"/>
                  </a:cubicBezTo>
                  <a:cubicBezTo>
                    <a:pt x="228" y="2910"/>
                    <a:pt x="658" y="5542"/>
                    <a:pt x="1291" y="5871"/>
                  </a:cubicBezTo>
                  <a:cubicBezTo>
                    <a:pt x="1924" y="6175"/>
                    <a:pt x="3240" y="6251"/>
                    <a:pt x="3240" y="6251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8112925" y="5669775"/>
              <a:ext cx="78475" cy="167050"/>
            </a:xfrm>
            <a:custGeom>
              <a:avLst/>
              <a:gdLst/>
              <a:ahLst/>
              <a:cxnLst/>
              <a:rect l="l" t="t" r="r" b="b"/>
              <a:pathLst>
                <a:path w="3139" h="6682" fill="none" extrusionOk="0">
                  <a:moveTo>
                    <a:pt x="1595" y="253"/>
                  </a:moveTo>
                  <a:cubicBezTo>
                    <a:pt x="1595" y="253"/>
                    <a:pt x="2835" y="0"/>
                    <a:pt x="2987" y="1392"/>
                  </a:cubicBezTo>
                  <a:cubicBezTo>
                    <a:pt x="3139" y="2784"/>
                    <a:pt x="2253" y="5391"/>
                    <a:pt x="1519" y="6049"/>
                  </a:cubicBezTo>
                  <a:cubicBezTo>
                    <a:pt x="760" y="6681"/>
                    <a:pt x="0" y="6504"/>
                    <a:pt x="0" y="6504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8134425" y="5707100"/>
              <a:ext cx="34825" cy="40500"/>
            </a:xfrm>
            <a:custGeom>
              <a:avLst/>
              <a:gdLst/>
              <a:ahLst/>
              <a:cxnLst/>
              <a:rect l="l" t="t" r="r" b="b"/>
              <a:pathLst>
                <a:path w="1393" h="1620" fill="none" extrusionOk="0">
                  <a:moveTo>
                    <a:pt x="1" y="1620"/>
                  </a:moveTo>
                  <a:cubicBezTo>
                    <a:pt x="279" y="709"/>
                    <a:pt x="710" y="127"/>
                    <a:pt x="1393" y="0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7678275" y="5711525"/>
              <a:ext cx="32275" cy="32300"/>
            </a:xfrm>
            <a:custGeom>
              <a:avLst/>
              <a:gdLst/>
              <a:ahLst/>
              <a:cxnLst/>
              <a:rect l="l" t="t" r="r" b="b"/>
              <a:pathLst>
                <a:path w="1291" h="1292" fill="none" extrusionOk="0">
                  <a:moveTo>
                    <a:pt x="0" y="0"/>
                  </a:moveTo>
                  <a:cubicBezTo>
                    <a:pt x="607" y="203"/>
                    <a:pt x="1063" y="684"/>
                    <a:pt x="1291" y="1291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7580825" y="5936125"/>
              <a:ext cx="242350" cy="199950"/>
            </a:xfrm>
            <a:custGeom>
              <a:avLst/>
              <a:gdLst/>
              <a:ahLst/>
              <a:cxnLst/>
              <a:rect l="l" t="t" r="r" b="b"/>
              <a:pathLst>
                <a:path w="9694" h="7998" fill="none" extrusionOk="0">
                  <a:moveTo>
                    <a:pt x="1" y="7998"/>
                  </a:moveTo>
                  <a:cubicBezTo>
                    <a:pt x="1848" y="7795"/>
                    <a:pt x="3544" y="7492"/>
                    <a:pt x="5341" y="7137"/>
                  </a:cubicBezTo>
                  <a:cubicBezTo>
                    <a:pt x="6404" y="6960"/>
                    <a:pt x="7542" y="6707"/>
                    <a:pt x="8251" y="5948"/>
                  </a:cubicBezTo>
                  <a:cubicBezTo>
                    <a:pt x="8707" y="5442"/>
                    <a:pt x="8960" y="4809"/>
                    <a:pt x="9137" y="4126"/>
                  </a:cubicBezTo>
                  <a:cubicBezTo>
                    <a:pt x="9516" y="2810"/>
                    <a:pt x="9694" y="1392"/>
                    <a:pt x="9694" y="1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8"/>
            <p:cNvSpPr/>
            <p:nvPr/>
          </p:nvSpPr>
          <p:spPr>
            <a:xfrm>
              <a:off x="7198675" y="6553625"/>
              <a:ext cx="163900" cy="247425"/>
            </a:xfrm>
            <a:custGeom>
              <a:avLst/>
              <a:gdLst/>
              <a:ahLst/>
              <a:cxnLst/>
              <a:rect l="l" t="t" r="r" b="b"/>
              <a:pathLst>
                <a:path w="6556" h="9897" fill="none" extrusionOk="0">
                  <a:moveTo>
                    <a:pt x="1" y="9896"/>
                  </a:moveTo>
                  <a:cubicBezTo>
                    <a:pt x="1595" y="6252"/>
                    <a:pt x="3848" y="2886"/>
                    <a:pt x="6555" y="1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8"/>
            <p:cNvSpPr/>
            <p:nvPr/>
          </p:nvSpPr>
          <p:spPr>
            <a:xfrm>
              <a:off x="6995575" y="6119600"/>
              <a:ext cx="595400" cy="1476100"/>
            </a:xfrm>
            <a:custGeom>
              <a:avLst/>
              <a:gdLst/>
              <a:ahLst/>
              <a:cxnLst/>
              <a:rect l="l" t="t" r="r" b="b"/>
              <a:pathLst>
                <a:path w="23816" h="59044" fill="none" extrusionOk="0">
                  <a:moveTo>
                    <a:pt x="23816" y="633"/>
                  </a:moveTo>
                  <a:cubicBezTo>
                    <a:pt x="22905" y="811"/>
                    <a:pt x="21993" y="355"/>
                    <a:pt x="21082" y="203"/>
                  </a:cubicBezTo>
                  <a:cubicBezTo>
                    <a:pt x="19564" y="1"/>
                    <a:pt x="17995" y="583"/>
                    <a:pt x="16780" y="1494"/>
                  </a:cubicBezTo>
                  <a:cubicBezTo>
                    <a:pt x="15565" y="2456"/>
                    <a:pt x="14629" y="3721"/>
                    <a:pt x="13768" y="4986"/>
                  </a:cubicBezTo>
                  <a:cubicBezTo>
                    <a:pt x="8935" y="11997"/>
                    <a:pt x="4759" y="19665"/>
                    <a:pt x="203" y="26726"/>
                  </a:cubicBezTo>
                  <a:cubicBezTo>
                    <a:pt x="26" y="26979"/>
                    <a:pt x="1" y="27283"/>
                    <a:pt x="128" y="27536"/>
                  </a:cubicBezTo>
                  <a:cubicBezTo>
                    <a:pt x="760" y="29105"/>
                    <a:pt x="1899" y="30244"/>
                    <a:pt x="3038" y="31534"/>
                  </a:cubicBezTo>
                  <a:cubicBezTo>
                    <a:pt x="5189" y="33938"/>
                    <a:pt x="7593" y="36241"/>
                    <a:pt x="10529" y="37583"/>
                  </a:cubicBezTo>
                  <a:cubicBezTo>
                    <a:pt x="11997" y="38241"/>
                    <a:pt x="13566" y="38620"/>
                    <a:pt x="15034" y="39354"/>
                  </a:cubicBezTo>
                  <a:cubicBezTo>
                    <a:pt x="16704" y="40164"/>
                    <a:pt x="18349" y="41531"/>
                    <a:pt x="18349" y="43530"/>
                  </a:cubicBezTo>
                  <a:cubicBezTo>
                    <a:pt x="18349" y="44922"/>
                    <a:pt x="17995" y="46137"/>
                    <a:pt x="17767" y="47478"/>
                  </a:cubicBezTo>
                  <a:cubicBezTo>
                    <a:pt x="17590" y="48642"/>
                    <a:pt x="17843" y="49984"/>
                    <a:pt x="17969" y="51148"/>
                  </a:cubicBezTo>
                  <a:cubicBezTo>
                    <a:pt x="18223" y="53780"/>
                    <a:pt x="18602" y="56386"/>
                    <a:pt x="18577" y="59044"/>
                  </a:cubicBezTo>
                  <a:cubicBezTo>
                    <a:pt x="18982" y="58993"/>
                    <a:pt x="19361" y="58765"/>
                    <a:pt x="19539" y="58386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7158825" y="6754200"/>
              <a:ext cx="411275" cy="689025"/>
            </a:xfrm>
            <a:custGeom>
              <a:avLst/>
              <a:gdLst/>
              <a:ahLst/>
              <a:cxnLst/>
              <a:rect l="l" t="t" r="r" b="b"/>
              <a:pathLst>
                <a:path w="16451" h="27561" fill="none" extrusionOk="0">
                  <a:moveTo>
                    <a:pt x="0" y="0"/>
                  </a:moveTo>
                  <a:cubicBezTo>
                    <a:pt x="1949" y="2708"/>
                    <a:pt x="4758" y="4606"/>
                    <a:pt x="7365" y="6656"/>
                  </a:cubicBezTo>
                  <a:cubicBezTo>
                    <a:pt x="9238" y="8175"/>
                    <a:pt x="11035" y="9769"/>
                    <a:pt x="12680" y="11515"/>
                  </a:cubicBezTo>
                  <a:cubicBezTo>
                    <a:pt x="13489" y="12401"/>
                    <a:pt x="14249" y="13312"/>
                    <a:pt x="15084" y="14198"/>
                  </a:cubicBezTo>
                  <a:cubicBezTo>
                    <a:pt x="15438" y="14578"/>
                    <a:pt x="15691" y="14881"/>
                    <a:pt x="15894" y="15362"/>
                  </a:cubicBezTo>
                  <a:cubicBezTo>
                    <a:pt x="16121" y="15894"/>
                    <a:pt x="16248" y="16425"/>
                    <a:pt x="16324" y="17007"/>
                  </a:cubicBezTo>
                  <a:cubicBezTo>
                    <a:pt x="16450" y="18197"/>
                    <a:pt x="16147" y="19614"/>
                    <a:pt x="15565" y="20677"/>
                  </a:cubicBezTo>
                  <a:cubicBezTo>
                    <a:pt x="14426" y="22752"/>
                    <a:pt x="16349" y="25738"/>
                    <a:pt x="14578" y="27459"/>
                  </a:cubicBezTo>
                  <a:cubicBezTo>
                    <a:pt x="14502" y="27535"/>
                    <a:pt x="14325" y="27561"/>
                    <a:pt x="14299" y="27459"/>
                  </a:cubicBezTo>
                  <a:cubicBezTo>
                    <a:pt x="13616" y="25536"/>
                    <a:pt x="13287" y="23511"/>
                    <a:pt x="12553" y="21613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7704200" y="6222725"/>
              <a:ext cx="168325" cy="72800"/>
            </a:xfrm>
            <a:custGeom>
              <a:avLst/>
              <a:gdLst/>
              <a:ahLst/>
              <a:cxnLst/>
              <a:rect l="l" t="t" r="r" b="b"/>
              <a:pathLst>
                <a:path w="6733" h="2912" fill="none" extrusionOk="0">
                  <a:moveTo>
                    <a:pt x="1" y="1"/>
                  </a:moveTo>
                  <a:cubicBezTo>
                    <a:pt x="532" y="558"/>
                    <a:pt x="1291" y="760"/>
                    <a:pt x="2051" y="988"/>
                  </a:cubicBezTo>
                  <a:cubicBezTo>
                    <a:pt x="2633" y="1140"/>
                    <a:pt x="3189" y="1317"/>
                    <a:pt x="3797" y="1317"/>
                  </a:cubicBezTo>
                  <a:cubicBezTo>
                    <a:pt x="4252" y="1317"/>
                    <a:pt x="4708" y="1216"/>
                    <a:pt x="5138" y="1368"/>
                  </a:cubicBezTo>
                  <a:cubicBezTo>
                    <a:pt x="5821" y="1646"/>
                    <a:pt x="6075" y="2608"/>
                    <a:pt x="6733" y="2911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8"/>
            <p:cNvSpPr/>
            <p:nvPr/>
          </p:nvSpPr>
          <p:spPr>
            <a:xfrm>
              <a:off x="7902875" y="6218300"/>
              <a:ext cx="180325" cy="72150"/>
            </a:xfrm>
            <a:custGeom>
              <a:avLst/>
              <a:gdLst/>
              <a:ahLst/>
              <a:cxnLst/>
              <a:rect l="l" t="t" r="r" b="b"/>
              <a:pathLst>
                <a:path w="7213" h="2886" fill="none" extrusionOk="0">
                  <a:moveTo>
                    <a:pt x="0" y="2886"/>
                  </a:moveTo>
                  <a:cubicBezTo>
                    <a:pt x="658" y="2506"/>
                    <a:pt x="734" y="1494"/>
                    <a:pt x="1392" y="1114"/>
                  </a:cubicBezTo>
                  <a:cubicBezTo>
                    <a:pt x="1696" y="912"/>
                    <a:pt x="2126" y="912"/>
                    <a:pt x="2506" y="912"/>
                  </a:cubicBezTo>
                  <a:cubicBezTo>
                    <a:pt x="4100" y="912"/>
                    <a:pt x="5720" y="608"/>
                    <a:pt x="7213" y="1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8"/>
            <p:cNvSpPr/>
            <p:nvPr/>
          </p:nvSpPr>
          <p:spPr>
            <a:xfrm>
              <a:off x="8024350" y="5927900"/>
              <a:ext cx="626400" cy="1614025"/>
            </a:xfrm>
            <a:custGeom>
              <a:avLst/>
              <a:gdLst/>
              <a:ahLst/>
              <a:cxnLst/>
              <a:rect l="l" t="t" r="r" b="b"/>
              <a:pathLst>
                <a:path w="25056" h="64561" fill="none" extrusionOk="0">
                  <a:moveTo>
                    <a:pt x="608" y="1"/>
                  </a:moveTo>
                  <a:cubicBezTo>
                    <a:pt x="0" y="2531"/>
                    <a:pt x="355" y="5265"/>
                    <a:pt x="1595" y="7542"/>
                  </a:cubicBezTo>
                  <a:cubicBezTo>
                    <a:pt x="1898" y="8099"/>
                    <a:pt x="2253" y="8630"/>
                    <a:pt x="2734" y="9061"/>
                  </a:cubicBezTo>
                  <a:cubicBezTo>
                    <a:pt x="3341" y="9592"/>
                    <a:pt x="4100" y="9896"/>
                    <a:pt x="4860" y="10124"/>
                  </a:cubicBezTo>
                  <a:cubicBezTo>
                    <a:pt x="6024" y="10503"/>
                    <a:pt x="7213" y="10731"/>
                    <a:pt x="8453" y="10782"/>
                  </a:cubicBezTo>
                  <a:cubicBezTo>
                    <a:pt x="9845" y="10858"/>
                    <a:pt x="11136" y="10630"/>
                    <a:pt x="12401" y="11237"/>
                  </a:cubicBezTo>
                  <a:cubicBezTo>
                    <a:pt x="13363" y="11667"/>
                    <a:pt x="14223" y="12376"/>
                    <a:pt x="14983" y="13110"/>
                  </a:cubicBezTo>
                  <a:cubicBezTo>
                    <a:pt x="17589" y="15641"/>
                    <a:pt x="19361" y="18931"/>
                    <a:pt x="20803" y="22271"/>
                  </a:cubicBezTo>
                  <a:cubicBezTo>
                    <a:pt x="22777" y="26979"/>
                    <a:pt x="24271" y="31357"/>
                    <a:pt x="24979" y="36444"/>
                  </a:cubicBezTo>
                  <a:cubicBezTo>
                    <a:pt x="25055" y="36925"/>
                    <a:pt x="24929" y="37355"/>
                    <a:pt x="24777" y="37583"/>
                  </a:cubicBezTo>
                  <a:cubicBezTo>
                    <a:pt x="22271" y="41202"/>
                    <a:pt x="18779" y="43985"/>
                    <a:pt x="14805" y="45808"/>
                  </a:cubicBezTo>
                  <a:cubicBezTo>
                    <a:pt x="13363" y="46466"/>
                    <a:pt x="11819" y="47048"/>
                    <a:pt x="10478" y="47959"/>
                  </a:cubicBezTo>
                  <a:cubicBezTo>
                    <a:pt x="10984" y="49351"/>
                    <a:pt x="11338" y="50565"/>
                    <a:pt x="11844" y="51957"/>
                  </a:cubicBezTo>
                  <a:cubicBezTo>
                    <a:pt x="12224" y="52995"/>
                    <a:pt x="12604" y="54033"/>
                    <a:pt x="12831" y="55121"/>
                  </a:cubicBezTo>
                  <a:cubicBezTo>
                    <a:pt x="13009" y="56007"/>
                    <a:pt x="13085" y="56892"/>
                    <a:pt x="13135" y="57778"/>
                  </a:cubicBezTo>
                  <a:cubicBezTo>
                    <a:pt x="13338" y="60056"/>
                    <a:pt x="13515" y="62283"/>
                    <a:pt x="13667" y="64561"/>
                  </a:cubicBezTo>
                  <a:cubicBezTo>
                    <a:pt x="13110" y="64257"/>
                    <a:pt x="12730" y="63624"/>
                    <a:pt x="12578" y="63017"/>
                  </a:cubicBezTo>
                  <a:cubicBezTo>
                    <a:pt x="12224" y="61600"/>
                    <a:pt x="11996" y="60714"/>
                    <a:pt x="11693" y="59297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8"/>
            <p:cNvSpPr/>
            <p:nvPr/>
          </p:nvSpPr>
          <p:spPr>
            <a:xfrm>
              <a:off x="8214150" y="6779500"/>
              <a:ext cx="324600" cy="274625"/>
            </a:xfrm>
            <a:custGeom>
              <a:avLst/>
              <a:gdLst/>
              <a:ahLst/>
              <a:cxnLst/>
              <a:rect l="l" t="t" r="r" b="b"/>
              <a:pathLst>
                <a:path w="12984" h="10985" fill="none" extrusionOk="0">
                  <a:moveTo>
                    <a:pt x="1" y="10984"/>
                  </a:moveTo>
                  <a:cubicBezTo>
                    <a:pt x="1443" y="9744"/>
                    <a:pt x="2861" y="8555"/>
                    <a:pt x="4278" y="7315"/>
                  </a:cubicBezTo>
                  <a:cubicBezTo>
                    <a:pt x="5189" y="6530"/>
                    <a:pt x="6075" y="5771"/>
                    <a:pt x="6910" y="4910"/>
                  </a:cubicBezTo>
                  <a:cubicBezTo>
                    <a:pt x="8732" y="3012"/>
                    <a:pt x="10428" y="633"/>
                    <a:pt x="12984" y="1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8"/>
            <p:cNvSpPr/>
            <p:nvPr/>
          </p:nvSpPr>
          <p:spPr>
            <a:xfrm>
              <a:off x="8336900" y="6586525"/>
              <a:ext cx="120225" cy="241725"/>
            </a:xfrm>
            <a:custGeom>
              <a:avLst/>
              <a:gdLst/>
              <a:ahLst/>
              <a:cxnLst/>
              <a:rect l="l" t="t" r="r" b="b"/>
              <a:pathLst>
                <a:path w="4809" h="9669" fill="none" extrusionOk="0">
                  <a:moveTo>
                    <a:pt x="0" y="1"/>
                  </a:moveTo>
                  <a:cubicBezTo>
                    <a:pt x="1772" y="2658"/>
                    <a:pt x="3771" y="6657"/>
                    <a:pt x="4809" y="9668"/>
                  </a:cubicBez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8"/>
            <p:cNvSpPr/>
            <p:nvPr/>
          </p:nvSpPr>
          <p:spPr>
            <a:xfrm>
              <a:off x="7296125" y="6126150"/>
              <a:ext cx="1203400" cy="2124825"/>
            </a:xfrm>
            <a:custGeom>
              <a:avLst/>
              <a:gdLst/>
              <a:ahLst/>
              <a:cxnLst/>
              <a:rect l="l" t="t" r="r" b="b"/>
              <a:pathLst>
                <a:path w="48136" h="84993" extrusionOk="0">
                  <a:moveTo>
                    <a:pt x="8522" y="1"/>
                  </a:moveTo>
                  <a:cubicBezTo>
                    <a:pt x="7477" y="1"/>
                    <a:pt x="6292" y="314"/>
                    <a:pt x="4834" y="1308"/>
                  </a:cubicBezTo>
                  <a:cubicBezTo>
                    <a:pt x="2531" y="2852"/>
                    <a:pt x="0" y="7508"/>
                    <a:pt x="0" y="7508"/>
                  </a:cubicBezTo>
                  <a:lnTo>
                    <a:pt x="2531" y="17353"/>
                  </a:lnTo>
                  <a:cubicBezTo>
                    <a:pt x="2531" y="17353"/>
                    <a:pt x="6454" y="23098"/>
                    <a:pt x="8023" y="25730"/>
                  </a:cubicBezTo>
                  <a:cubicBezTo>
                    <a:pt x="9617" y="28362"/>
                    <a:pt x="10275" y="32968"/>
                    <a:pt x="10478" y="34638"/>
                  </a:cubicBezTo>
                  <a:cubicBezTo>
                    <a:pt x="10655" y="36334"/>
                    <a:pt x="9921" y="39674"/>
                    <a:pt x="9921" y="39674"/>
                  </a:cubicBezTo>
                  <a:lnTo>
                    <a:pt x="10402" y="40408"/>
                  </a:lnTo>
                  <a:cubicBezTo>
                    <a:pt x="11389" y="42180"/>
                    <a:pt x="10807" y="44787"/>
                    <a:pt x="10275" y="45596"/>
                  </a:cubicBezTo>
                  <a:cubicBezTo>
                    <a:pt x="9744" y="46406"/>
                    <a:pt x="9794" y="46836"/>
                    <a:pt x="9769" y="48001"/>
                  </a:cubicBezTo>
                  <a:cubicBezTo>
                    <a:pt x="9744" y="49165"/>
                    <a:pt x="10149" y="50810"/>
                    <a:pt x="9744" y="51797"/>
                  </a:cubicBezTo>
                  <a:cubicBezTo>
                    <a:pt x="9378" y="52642"/>
                    <a:pt x="8972" y="52683"/>
                    <a:pt x="8896" y="52683"/>
                  </a:cubicBezTo>
                  <a:cubicBezTo>
                    <a:pt x="8888" y="52683"/>
                    <a:pt x="8883" y="52683"/>
                    <a:pt x="8883" y="52683"/>
                  </a:cubicBezTo>
                  <a:lnTo>
                    <a:pt x="7972" y="49519"/>
                  </a:lnTo>
                  <a:cubicBezTo>
                    <a:pt x="7972" y="49519"/>
                    <a:pt x="7314" y="59870"/>
                    <a:pt x="6960" y="66121"/>
                  </a:cubicBezTo>
                  <a:cubicBezTo>
                    <a:pt x="6605" y="72397"/>
                    <a:pt x="9617" y="84925"/>
                    <a:pt x="9617" y="84925"/>
                  </a:cubicBezTo>
                  <a:cubicBezTo>
                    <a:pt x="9617" y="84925"/>
                    <a:pt x="23891" y="84992"/>
                    <a:pt x="33406" y="84992"/>
                  </a:cubicBezTo>
                  <a:cubicBezTo>
                    <a:pt x="38164" y="84992"/>
                    <a:pt x="41733" y="84975"/>
                    <a:pt x="41733" y="84925"/>
                  </a:cubicBezTo>
                  <a:cubicBezTo>
                    <a:pt x="41733" y="84747"/>
                    <a:pt x="46693" y="74068"/>
                    <a:pt x="45377" y="64931"/>
                  </a:cubicBezTo>
                  <a:cubicBezTo>
                    <a:pt x="44997" y="62299"/>
                    <a:pt x="42872" y="56605"/>
                    <a:pt x="42872" y="56605"/>
                  </a:cubicBezTo>
                  <a:cubicBezTo>
                    <a:pt x="41378" y="55568"/>
                    <a:pt x="40872" y="51291"/>
                    <a:pt x="40872" y="51291"/>
                  </a:cubicBezTo>
                  <a:cubicBezTo>
                    <a:pt x="39253" y="50683"/>
                    <a:pt x="38949" y="46457"/>
                    <a:pt x="38949" y="46457"/>
                  </a:cubicBezTo>
                  <a:cubicBezTo>
                    <a:pt x="38114" y="45546"/>
                    <a:pt x="37329" y="43546"/>
                    <a:pt x="37253" y="41826"/>
                  </a:cubicBezTo>
                  <a:cubicBezTo>
                    <a:pt x="37203" y="40079"/>
                    <a:pt x="36975" y="37903"/>
                    <a:pt x="36570" y="34739"/>
                  </a:cubicBezTo>
                  <a:cubicBezTo>
                    <a:pt x="36165" y="31576"/>
                    <a:pt x="36469" y="27830"/>
                    <a:pt x="41480" y="21174"/>
                  </a:cubicBezTo>
                  <a:cubicBezTo>
                    <a:pt x="46465" y="14544"/>
                    <a:pt x="48136" y="10495"/>
                    <a:pt x="48136" y="10495"/>
                  </a:cubicBezTo>
                  <a:lnTo>
                    <a:pt x="46415" y="7736"/>
                  </a:lnTo>
                  <a:cubicBezTo>
                    <a:pt x="44668" y="4977"/>
                    <a:pt x="42365" y="3712"/>
                    <a:pt x="41404" y="3206"/>
                  </a:cubicBezTo>
                  <a:cubicBezTo>
                    <a:pt x="40683" y="2817"/>
                    <a:pt x="38211" y="2772"/>
                    <a:pt x="37108" y="2772"/>
                  </a:cubicBezTo>
                  <a:cubicBezTo>
                    <a:pt x="36777" y="2772"/>
                    <a:pt x="36570" y="2776"/>
                    <a:pt x="36570" y="2776"/>
                  </a:cubicBezTo>
                  <a:cubicBezTo>
                    <a:pt x="36570" y="2776"/>
                    <a:pt x="36241" y="5484"/>
                    <a:pt x="35811" y="7154"/>
                  </a:cubicBezTo>
                  <a:cubicBezTo>
                    <a:pt x="35355" y="8850"/>
                    <a:pt x="32040" y="16720"/>
                    <a:pt x="30294" y="20010"/>
                  </a:cubicBezTo>
                  <a:cubicBezTo>
                    <a:pt x="28522" y="23275"/>
                    <a:pt x="23309" y="32436"/>
                    <a:pt x="23309" y="32436"/>
                  </a:cubicBezTo>
                  <a:cubicBezTo>
                    <a:pt x="23309" y="32436"/>
                    <a:pt x="16982" y="21048"/>
                    <a:pt x="15615" y="18112"/>
                  </a:cubicBezTo>
                  <a:cubicBezTo>
                    <a:pt x="14274" y="15177"/>
                    <a:pt x="11009" y="3079"/>
                    <a:pt x="11313" y="2042"/>
                  </a:cubicBezTo>
                  <a:cubicBezTo>
                    <a:pt x="11642" y="1004"/>
                    <a:pt x="13438" y="169"/>
                    <a:pt x="13439" y="169"/>
                  </a:cubicBezTo>
                  <a:lnTo>
                    <a:pt x="13439" y="169"/>
                  </a:lnTo>
                  <a:cubicBezTo>
                    <a:pt x="13438" y="169"/>
                    <a:pt x="12568" y="396"/>
                    <a:pt x="11540" y="396"/>
                  </a:cubicBezTo>
                  <a:cubicBezTo>
                    <a:pt x="11112" y="396"/>
                    <a:pt x="10656" y="357"/>
                    <a:pt x="10225" y="245"/>
                  </a:cubicBezTo>
                  <a:cubicBezTo>
                    <a:pt x="9686" y="106"/>
                    <a:pt x="9128" y="1"/>
                    <a:pt x="8522" y="1"/>
                  </a:cubicBezTo>
                  <a:close/>
                </a:path>
              </a:pathLst>
            </a:custGeom>
            <a:solidFill>
              <a:srgbClr val="754C24"/>
            </a:solidFill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8"/>
            <p:cNvSpPr/>
            <p:nvPr/>
          </p:nvSpPr>
          <p:spPr>
            <a:xfrm>
              <a:off x="8317275" y="7247075"/>
              <a:ext cx="25" cy="167050"/>
            </a:xfrm>
            <a:custGeom>
              <a:avLst/>
              <a:gdLst/>
              <a:ahLst/>
              <a:cxnLst/>
              <a:rect l="l" t="t" r="r" b="b"/>
              <a:pathLst>
                <a:path w="1" h="6682" fill="none" extrusionOk="0">
                  <a:moveTo>
                    <a:pt x="1" y="6681"/>
                  </a:move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8"/>
            <p:cNvSpPr/>
            <p:nvPr/>
          </p:nvSpPr>
          <p:spPr>
            <a:xfrm>
              <a:off x="7856050" y="5771150"/>
              <a:ext cx="129725" cy="82350"/>
            </a:xfrm>
            <a:custGeom>
              <a:avLst/>
              <a:gdLst/>
              <a:ahLst/>
              <a:cxnLst/>
              <a:rect l="l" t="t" r="r" b="b"/>
              <a:pathLst>
                <a:path w="5189" h="3294" extrusionOk="0">
                  <a:moveTo>
                    <a:pt x="2668" y="1310"/>
                  </a:moveTo>
                  <a:cubicBezTo>
                    <a:pt x="2834" y="1310"/>
                    <a:pt x="2953" y="1345"/>
                    <a:pt x="3189" y="1361"/>
                  </a:cubicBezTo>
                  <a:cubicBezTo>
                    <a:pt x="3544" y="1411"/>
                    <a:pt x="4303" y="2095"/>
                    <a:pt x="4303" y="2095"/>
                  </a:cubicBezTo>
                  <a:lnTo>
                    <a:pt x="1114" y="2095"/>
                  </a:lnTo>
                  <a:cubicBezTo>
                    <a:pt x="1114" y="2095"/>
                    <a:pt x="1848" y="1462"/>
                    <a:pt x="2278" y="1361"/>
                  </a:cubicBezTo>
                  <a:cubicBezTo>
                    <a:pt x="2450" y="1323"/>
                    <a:pt x="2568" y="1310"/>
                    <a:pt x="2668" y="1310"/>
                  </a:cubicBezTo>
                  <a:close/>
                  <a:moveTo>
                    <a:pt x="2826" y="0"/>
                  </a:moveTo>
                  <a:cubicBezTo>
                    <a:pt x="2330" y="0"/>
                    <a:pt x="1816" y="165"/>
                    <a:pt x="1519" y="475"/>
                  </a:cubicBezTo>
                  <a:cubicBezTo>
                    <a:pt x="279" y="1740"/>
                    <a:pt x="1" y="2221"/>
                    <a:pt x="1" y="2221"/>
                  </a:cubicBezTo>
                  <a:cubicBezTo>
                    <a:pt x="1" y="2221"/>
                    <a:pt x="152" y="2500"/>
                    <a:pt x="405" y="2727"/>
                  </a:cubicBezTo>
                  <a:cubicBezTo>
                    <a:pt x="929" y="3176"/>
                    <a:pt x="1756" y="3293"/>
                    <a:pt x="2612" y="3293"/>
                  </a:cubicBezTo>
                  <a:cubicBezTo>
                    <a:pt x="2915" y="3293"/>
                    <a:pt x="3221" y="3279"/>
                    <a:pt x="3518" y="3259"/>
                  </a:cubicBezTo>
                  <a:cubicBezTo>
                    <a:pt x="4657" y="3208"/>
                    <a:pt x="5189" y="2221"/>
                    <a:pt x="5189" y="2221"/>
                  </a:cubicBezTo>
                  <a:cubicBezTo>
                    <a:pt x="5189" y="2221"/>
                    <a:pt x="4657" y="1437"/>
                    <a:pt x="3999" y="475"/>
                  </a:cubicBezTo>
                  <a:cubicBezTo>
                    <a:pt x="3764" y="153"/>
                    <a:pt x="3303" y="0"/>
                    <a:pt x="2826" y="0"/>
                  </a:cubicBezTo>
                  <a:close/>
                </a:path>
              </a:pathLst>
            </a:custGeom>
            <a:solidFill>
              <a:srgbClr val="754C24"/>
            </a:solidFill>
            <a:ln w="9525" cap="flat" cmpd="sng">
              <a:solidFill>
                <a:srgbClr val="754C24"/>
              </a:solidFill>
              <a:prstDash val="solid"/>
              <a:miter lim="253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4" name="Google Shape;344;p8"/>
          <p:cNvSpPr txBox="1"/>
          <p:nvPr/>
        </p:nvSpPr>
        <p:spPr>
          <a:xfrm>
            <a:off x="4138326" y="4765718"/>
            <a:ext cx="373714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18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9"/>
          <p:cNvSpPr txBox="1">
            <a:spLocks noGrp="1"/>
          </p:cNvSpPr>
          <p:nvPr>
            <p:ph type="title" idx="2"/>
          </p:nvPr>
        </p:nvSpPr>
        <p:spPr>
          <a:xfrm>
            <a:off x="4485213" y="1055361"/>
            <a:ext cx="1857217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fr-FR" sz="1800"/>
              <a:t>LILIA BEN AZIZA</a:t>
            </a:r>
            <a:endParaRPr sz="1800"/>
          </a:p>
        </p:txBody>
      </p:sp>
      <p:sp>
        <p:nvSpPr>
          <p:cNvPr id="350" name="Google Shape;350;p9"/>
          <p:cNvSpPr txBox="1">
            <a:spLocks noGrp="1"/>
          </p:cNvSpPr>
          <p:nvPr>
            <p:ph type="title" idx="4"/>
          </p:nvPr>
        </p:nvSpPr>
        <p:spPr>
          <a:xfrm>
            <a:off x="596975" y="249177"/>
            <a:ext cx="795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fr-FR"/>
              <a:t>A l'échelle  national</a:t>
            </a:r>
            <a:endParaRPr/>
          </a:p>
        </p:txBody>
      </p:sp>
      <p:grpSp>
        <p:nvGrpSpPr>
          <p:cNvPr id="351" name="Google Shape;351;p9"/>
          <p:cNvGrpSpPr/>
          <p:nvPr/>
        </p:nvGrpSpPr>
        <p:grpSpPr>
          <a:xfrm>
            <a:off x="6175262" y="812800"/>
            <a:ext cx="2491904" cy="4008392"/>
            <a:chOff x="7371099" y="1390650"/>
            <a:chExt cx="1234748" cy="2060296"/>
          </a:xfrm>
        </p:grpSpPr>
        <p:sp>
          <p:nvSpPr>
            <p:cNvPr id="352" name="Google Shape;352;p9"/>
            <p:cNvSpPr/>
            <p:nvPr/>
          </p:nvSpPr>
          <p:spPr>
            <a:xfrm>
              <a:off x="7371099" y="1390650"/>
              <a:ext cx="1234748" cy="2060296"/>
            </a:xfrm>
            <a:custGeom>
              <a:avLst/>
              <a:gdLst/>
              <a:ahLst/>
              <a:cxnLst/>
              <a:rect l="l" t="t" r="r" b="b"/>
              <a:pathLst>
                <a:path w="9608" h="17813" extrusionOk="0">
                  <a:moveTo>
                    <a:pt x="634" y="0"/>
                  </a:moveTo>
                  <a:cubicBezTo>
                    <a:pt x="301" y="0"/>
                    <a:pt x="1" y="334"/>
                    <a:pt x="1" y="767"/>
                  </a:cubicBezTo>
                  <a:lnTo>
                    <a:pt x="1" y="17079"/>
                  </a:lnTo>
                  <a:cubicBezTo>
                    <a:pt x="1" y="17479"/>
                    <a:pt x="301" y="17813"/>
                    <a:pt x="634" y="17813"/>
                  </a:cubicBezTo>
                  <a:lnTo>
                    <a:pt x="8940" y="17813"/>
                  </a:lnTo>
                  <a:cubicBezTo>
                    <a:pt x="9307" y="17813"/>
                    <a:pt x="9607" y="17479"/>
                    <a:pt x="9607" y="17079"/>
                  </a:cubicBezTo>
                  <a:lnTo>
                    <a:pt x="9607" y="767"/>
                  </a:lnTo>
                  <a:cubicBezTo>
                    <a:pt x="9607" y="334"/>
                    <a:pt x="9307" y="0"/>
                    <a:pt x="8974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7818650" y="1472057"/>
              <a:ext cx="345651" cy="51950"/>
            </a:xfrm>
            <a:custGeom>
              <a:avLst/>
              <a:gdLst/>
              <a:ahLst/>
              <a:cxnLst/>
              <a:rect l="l" t="t" r="r" b="b"/>
              <a:pathLst>
                <a:path w="1535" h="134" extrusionOk="0">
                  <a:moveTo>
                    <a:pt x="67" y="0"/>
                  </a:moveTo>
                  <a:cubicBezTo>
                    <a:pt x="34" y="0"/>
                    <a:pt x="0" y="34"/>
                    <a:pt x="0" y="67"/>
                  </a:cubicBezTo>
                  <a:cubicBezTo>
                    <a:pt x="0" y="100"/>
                    <a:pt x="34" y="134"/>
                    <a:pt x="67" y="134"/>
                  </a:cubicBezTo>
                  <a:lnTo>
                    <a:pt x="1435" y="134"/>
                  </a:lnTo>
                  <a:cubicBezTo>
                    <a:pt x="1501" y="134"/>
                    <a:pt x="1535" y="100"/>
                    <a:pt x="1535" y="67"/>
                  </a:cubicBezTo>
                  <a:cubicBezTo>
                    <a:pt x="1535" y="34"/>
                    <a:pt x="1501" y="0"/>
                    <a:pt x="1435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7946578" y="3281827"/>
              <a:ext cx="97299" cy="97299"/>
            </a:xfrm>
            <a:custGeom>
              <a:avLst/>
              <a:gdLst/>
              <a:ahLst/>
              <a:cxnLst/>
              <a:rect l="l" t="t" r="r" b="b"/>
              <a:pathLst>
                <a:path w="1702" h="1702" extrusionOk="0">
                  <a:moveTo>
                    <a:pt x="868" y="0"/>
                  </a:moveTo>
                  <a:cubicBezTo>
                    <a:pt x="401" y="0"/>
                    <a:pt x="1" y="401"/>
                    <a:pt x="1" y="868"/>
                  </a:cubicBezTo>
                  <a:cubicBezTo>
                    <a:pt x="1" y="1335"/>
                    <a:pt x="401" y="1701"/>
                    <a:pt x="868" y="1701"/>
                  </a:cubicBezTo>
                  <a:cubicBezTo>
                    <a:pt x="1335" y="1701"/>
                    <a:pt x="1702" y="1335"/>
                    <a:pt x="1702" y="868"/>
                  </a:cubicBezTo>
                  <a:cubicBezTo>
                    <a:pt x="1702" y="401"/>
                    <a:pt x="1335" y="0"/>
                    <a:pt x="86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55" name="Google Shape;355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09598" y="1182182"/>
            <a:ext cx="1850496" cy="3200052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56" name="Google Shape;356;p9"/>
          <p:cNvGrpSpPr/>
          <p:nvPr/>
        </p:nvGrpSpPr>
        <p:grpSpPr>
          <a:xfrm>
            <a:off x="448752" y="816302"/>
            <a:ext cx="2491904" cy="4004890"/>
            <a:chOff x="7371100" y="1390650"/>
            <a:chExt cx="1234748" cy="2060296"/>
          </a:xfrm>
        </p:grpSpPr>
        <p:sp>
          <p:nvSpPr>
            <p:cNvPr id="357" name="Google Shape;357;p9"/>
            <p:cNvSpPr/>
            <p:nvPr/>
          </p:nvSpPr>
          <p:spPr>
            <a:xfrm>
              <a:off x="7371100" y="1390650"/>
              <a:ext cx="1234748" cy="2060296"/>
            </a:xfrm>
            <a:custGeom>
              <a:avLst/>
              <a:gdLst/>
              <a:ahLst/>
              <a:cxnLst/>
              <a:rect l="l" t="t" r="r" b="b"/>
              <a:pathLst>
                <a:path w="9608" h="17813" extrusionOk="0">
                  <a:moveTo>
                    <a:pt x="634" y="0"/>
                  </a:moveTo>
                  <a:cubicBezTo>
                    <a:pt x="301" y="0"/>
                    <a:pt x="1" y="334"/>
                    <a:pt x="1" y="767"/>
                  </a:cubicBezTo>
                  <a:lnTo>
                    <a:pt x="1" y="17079"/>
                  </a:lnTo>
                  <a:cubicBezTo>
                    <a:pt x="1" y="17479"/>
                    <a:pt x="301" y="17813"/>
                    <a:pt x="634" y="17813"/>
                  </a:cubicBezTo>
                  <a:lnTo>
                    <a:pt x="8940" y="17813"/>
                  </a:lnTo>
                  <a:cubicBezTo>
                    <a:pt x="9307" y="17813"/>
                    <a:pt x="9607" y="17479"/>
                    <a:pt x="9607" y="17079"/>
                  </a:cubicBezTo>
                  <a:lnTo>
                    <a:pt x="9607" y="767"/>
                  </a:lnTo>
                  <a:cubicBezTo>
                    <a:pt x="9607" y="334"/>
                    <a:pt x="9307" y="0"/>
                    <a:pt x="8974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7818650" y="1472057"/>
              <a:ext cx="345651" cy="51950"/>
            </a:xfrm>
            <a:custGeom>
              <a:avLst/>
              <a:gdLst/>
              <a:ahLst/>
              <a:cxnLst/>
              <a:rect l="l" t="t" r="r" b="b"/>
              <a:pathLst>
                <a:path w="1535" h="134" extrusionOk="0">
                  <a:moveTo>
                    <a:pt x="67" y="0"/>
                  </a:moveTo>
                  <a:cubicBezTo>
                    <a:pt x="34" y="0"/>
                    <a:pt x="0" y="34"/>
                    <a:pt x="0" y="67"/>
                  </a:cubicBezTo>
                  <a:cubicBezTo>
                    <a:pt x="0" y="100"/>
                    <a:pt x="34" y="134"/>
                    <a:pt x="67" y="134"/>
                  </a:cubicBezTo>
                  <a:lnTo>
                    <a:pt x="1435" y="134"/>
                  </a:lnTo>
                  <a:cubicBezTo>
                    <a:pt x="1501" y="134"/>
                    <a:pt x="1535" y="100"/>
                    <a:pt x="1535" y="67"/>
                  </a:cubicBezTo>
                  <a:cubicBezTo>
                    <a:pt x="1535" y="34"/>
                    <a:pt x="1501" y="0"/>
                    <a:pt x="1435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7946578" y="3281827"/>
              <a:ext cx="97299" cy="97299"/>
            </a:xfrm>
            <a:custGeom>
              <a:avLst/>
              <a:gdLst/>
              <a:ahLst/>
              <a:cxnLst/>
              <a:rect l="l" t="t" r="r" b="b"/>
              <a:pathLst>
                <a:path w="1702" h="1702" extrusionOk="0">
                  <a:moveTo>
                    <a:pt x="868" y="0"/>
                  </a:moveTo>
                  <a:cubicBezTo>
                    <a:pt x="401" y="0"/>
                    <a:pt x="1" y="401"/>
                    <a:pt x="1" y="868"/>
                  </a:cubicBezTo>
                  <a:cubicBezTo>
                    <a:pt x="1" y="1335"/>
                    <a:pt x="401" y="1701"/>
                    <a:pt x="868" y="1701"/>
                  </a:cubicBezTo>
                  <a:cubicBezTo>
                    <a:pt x="1335" y="1701"/>
                    <a:pt x="1702" y="1335"/>
                    <a:pt x="1702" y="868"/>
                  </a:cubicBezTo>
                  <a:cubicBezTo>
                    <a:pt x="1702" y="401"/>
                    <a:pt x="1335" y="0"/>
                    <a:pt x="868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0" name="Google Shape;360;p9"/>
          <p:cNvSpPr txBox="1"/>
          <p:nvPr/>
        </p:nvSpPr>
        <p:spPr>
          <a:xfrm>
            <a:off x="3266525" y="3071445"/>
            <a:ext cx="3655924" cy="1420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1" name="Google Shape;361;p9"/>
          <p:cNvSpPr txBox="1"/>
          <p:nvPr/>
        </p:nvSpPr>
        <p:spPr>
          <a:xfrm>
            <a:off x="3775200" y="1502950"/>
            <a:ext cx="23997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bon impact sur les ventes après la création du site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site bien organiser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Il manque un système de réservation. 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 site est un peu coloré.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2" name="Google Shape;362;p9"/>
          <p:cNvSpPr txBox="1">
            <a:spLocks noGrp="1"/>
          </p:cNvSpPr>
          <p:nvPr>
            <p:ph type="subTitle" idx="3"/>
          </p:nvPr>
        </p:nvSpPr>
        <p:spPr>
          <a:xfrm>
            <a:off x="6674600" y="2633225"/>
            <a:ext cx="1744500" cy="103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pic>
        <p:nvPicPr>
          <p:cNvPr id="363" name="Google Shape;363;p9"/>
          <p:cNvPicPr preferRelativeResize="0"/>
          <p:nvPr/>
        </p:nvPicPr>
        <p:blipFill rotWithShape="1">
          <a:blip r:embed="rId4">
            <a:alphaModFix/>
          </a:blip>
          <a:srcRect l="12095" r="11481"/>
          <a:stretch/>
        </p:blipFill>
        <p:spPr>
          <a:xfrm>
            <a:off x="766753" y="1195790"/>
            <a:ext cx="1828801" cy="3219639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64" name="Google Shape;364;p9"/>
          <p:cNvSpPr txBox="1">
            <a:spLocks noGrp="1"/>
          </p:cNvSpPr>
          <p:nvPr>
            <p:ph type="title" idx="2"/>
          </p:nvPr>
        </p:nvSpPr>
        <p:spPr>
          <a:xfrm>
            <a:off x="2940258" y="2991314"/>
            <a:ext cx="18573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fr-FR" sz="1800"/>
              <a:t>NACEUR</a:t>
            </a:r>
            <a:endParaRPr sz="1800"/>
          </a:p>
        </p:txBody>
      </p:sp>
      <p:sp>
        <p:nvSpPr>
          <p:cNvPr id="365" name="Google Shape;365;p9"/>
          <p:cNvSpPr txBox="1"/>
          <p:nvPr/>
        </p:nvSpPr>
        <p:spPr>
          <a:xfrm>
            <a:off x="2885897" y="3358579"/>
            <a:ext cx="2828823" cy="1420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Échec au niveau du design et du choix technique.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Char char="●"/>
            </a:pPr>
            <a:r>
              <a:rPr lang="fr-FR"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compter sur Facebook pour gérer l’entreprise (un taux de croissance très lent).</a:t>
            </a: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Lato"/>
              <a:buNone/>
            </a:pPr>
            <a:endParaRPr sz="1100" b="0" i="0" u="none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6" name="Google Shape;366;p9"/>
          <p:cNvSpPr txBox="1"/>
          <p:nvPr/>
        </p:nvSpPr>
        <p:spPr>
          <a:xfrm>
            <a:off x="4138326" y="4765718"/>
            <a:ext cx="373714" cy="276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Sarala"/>
              <a:buNone/>
            </a:pPr>
            <a: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/>
            </a:r>
            <a:br>
              <a:rPr lang="fr-FR" sz="5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fr-FR" sz="2400" b="0" i="0" u="none" strike="noStrike" cap="none">
                <a:solidFill>
                  <a:schemeClr val="dk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9</a:t>
            </a:r>
            <a:endParaRPr sz="5400" b="0" i="0" u="none" strike="noStrike" cap="none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auty Salon Company by Slidesgo">
  <a:themeElements>
    <a:clrScheme name="Simple Light">
      <a:dk1>
        <a:srgbClr val="754C24"/>
      </a:dk1>
      <a:lt1>
        <a:srgbClr val="FCE7D4"/>
      </a:lt1>
      <a:dk2>
        <a:srgbClr val="754C24"/>
      </a:dk2>
      <a:lt2>
        <a:srgbClr val="FCE7D4"/>
      </a:lt2>
      <a:accent1>
        <a:srgbClr val="F4B392"/>
      </a:accent1>
      <a:accent2>
        <a:srgbClr val="F7C684"/>
      </a:accent2>
      <a:accent3>
        <a:srgbClr val="C69C6D"/>
      </a:accent3>
      <a:accent4>
        <a:srgbClr val="C69C6D"/>
      </a:accent4>
      <a:accent5>
        <a:srgbClr val="C69C6D"/>
      </a:accent5>
      <a:accent6>
        <a:srgbClr val="C69C6D"/>
      </a:accent6>
      <a:hlink>
        <a:srgbClr val="754C2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484</Words>
  <Application>Microsoft Office PowerPoint</Application>
  <PresentationFormat>Affichage à l'écran (16:9)</PresentationFormat>
  <Paragraphs>164</Paragraphs>
  <Slides>32</Slides>
  <Notes>32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40" baseType="lpstr">
      <vt:lpstr>Sarala</vt:lpstr>
      <vt:lpstr>Montserrat</vt:lpstr>
      <vt:lpstr>Playfair Display</vt:lpstr>
      <vt:lpstr>Playfair Display SemiBold</vt:lpstr>
      <vt:lpstr>Work Sans ExtraBold</vt:lpstr>
      <vt:lpstr>Lato</vt:lpstr>
      <vt:lpstr>Arial</vt:lpstr>
      <vt:lpstr>Beauty Salon Company by Slidesgo</vt:lpstr>
      <vt:lpstr>BioTé </vt:lpstr>
      <vt:lpstr>Notre équipe</vt:lpstr>
      <vt:lpstr>Sommaire</vt:lpstr>
      <vt:lpstr>Présentation PowerPoint</vt:lpstr>
      <vt:lpstr>La création d'une application web qui permet aux femmes d'accéder et de répondre à tous leurs besoins en matière de mode, de produits cosmétiques et également à tous les services professionnels de soins et de beauté.</vt:lpstr>
      <vt:lpstr>Possibilité d'abonnement pour les propriétaires externes de services de beauté</vt:lpstr>
      <vt:lpstr>Objectif optimal </vt:lpstr>
      <vt:lpstr>Les sites concurrents</vt:lpstr>
      <vt:lpstr>LILIA BEN AZIZA</vt:lpstr>
      <vt:lpstr>BEAUTY PARLOR</vt:lpstr>
      <vt:lpstr>A l'échelle nationale </vt:lpstr>
      <vt:lpstr>Modules  et diagrammes </vt:lpstr>
      <vt:lpstr>Nos modules</vt:lpstr>
      <vt:lpstr> Diagramme      Global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Charte graphique</vt:lpstr>
      <vt:lpstr>Présentation PowerPoint</vt:lpstr>
      <vt:lpstr>Choix de Template</vt:lpstr>
      <vt:lpstr>Notre Template</vt:lpstr>
      <vt:lpstr>Présentation PowerPoint</vt:lpstr>
      <vt:lpstr>Valeur ajoutée technique</vt:lpstr>
      <vt:lpstr>Présentation PowerPoint</vt:lpstr>
      <vt:lpstr>Merci pour votre attention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BioTé </dc:title>
  <dc:creator>mohamed abbassi</dc:creator>
  <cp:lastModifiedBy>Admin</cp:lastModifiedBy>
  <cp:revision>2</cp:revision>
  <dcterms:modified xsi:type="dcterms:W3CDTF">2022-03-29T20:40:47Z</dcterms:modified>
</cp:coreProperties>
</file>